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76" r:id="rId4"/>
    <p:sldId id="273" r:id="rId5"/>
    <p:sldId id="258" r:id="rId6"/>
    <p:sldId id="265" r:id="rId7"/>
    <p:sldId id="268" r:id="rId8"/>
    <p:sldId id="269" r:id="rId9"/>
    <p:sldId id="270" r:id="rId10"/>
    <p:sldId id="259" r:id="rId11"/>
    <p:sldId id="262" r:id="rId12"/>
    <p:sldId id="260" r:id="rId13"/>
    <p:sldId id="275" r:id="rId14"/>
    <p:sldId id="278" r:id="rId15"/>
    <p:sldId id="277" r:id="rId16"/>
    <p:sldId id="266" r:id="rId17"/>
    <p:sldId id="264" r:id="rId18"/>
    <p:sldId id="272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F7825-ADFD-4158-BEED-43E1E8EA0B28}" v="92" dt="2023-07-22T18:00:55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 autoAdjust="0"/>
    <p:restoredTop sz="77114" autoAdjust="0"/>
  </p:normalViewPr>
  <p:slideViewPr>
    <p:cSldViewPr snapToGrid="0">
      <p:cViewPr varScale="1">
        <p:scale>
          <a:sx n="107" d="100"/>
          <a:sy n="107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Deshpande" userId="904a951f-eb53-4f43-9d9d-97c2b5411c0a" providerId="ADAL" clId="{6D7F7825-ADFD-4158-BEED-43E1E8EA0B28}"/>
    <pc:docChg chg="undo custSel addSld delSld modSld sldOrd">
      <pc:chgData name="Yogesh Deshpande" userId="904a951f-eb53-4f43-9d9d-97c2b5411c0a" providerId="ADAL" clId="{6D7F7825-ADFD-4158-BEED-43E1E8EA0B28}" dt="2023-07-22T18:02:51.661" v="6166" actId="20577"/>
      <pc:docMkLst>
        <pc:docMk/>
      </pc:docMkLst>
      <pc:sldChg chg="modSp new mod">
        <pc:chgData name="Yogesh Deshpande" userId="904a951f-eb53-4f43-9d9d-97c2b5411c0a" providerId="ADAL" clId="{6D7F7825-ADFD-4158-BEED-43E1E8EA0B28}" dt="2023-07-18T12:35:00.740" v="5093" actId="20577"/>
        <pc:sldMkLst>
          <pc:docMk/>
          <pc:sldMk cId="3277193103" sldId="257"/>
        </pc:sldMkLst>
        <pc:spChg chg="mod">
          <ac:chgData name="Yogesh Deshpande" userId="904a951f-eb53-4f43-9d9d-97c2b5411c0a" providerId="ADAL" clId="{6D7F7825-ADFD-4158-BEED-43E1E8EA0B28}" dt="2023-07-14T09:34:17.550" v="302" actId="20577"/>
          <ac:spMkLst>
            <pc:docMk/>
            <pc:sldMk cId="3277193103" sldId="257"/>
            <ac:spMk id="2" creationId="{363FCCB8-C399-0AC4-E6C4-1F3E1C7A55A2}"/>
          </ac:spMkLst>
        </pc:spChg>
        <pc:spChg chg="mod">
          <ac:chgData name="Yogesh Deshpande" userId="904a951f-eb53-4f43-9d9d-97c2b5411c0a" providerId="ADAL" clId="{6D7F7825-ADFD-4158-BEED-43E1E8EA0B28}" dt="2023-07-18T12:35:00.740" v="5093" actId="20577"/>
          <ac:spMkLst>
            <pc:docMk/>
            <pc:sldMk cId="3277193103" sldId="257"/>
            <ac:spMk id="3" creationId="{6C8ECCD8-E2CE-1CA8-379C-10D30996D271}"/>
          </ac:spMkLst>
        </pc:spChg>
      </pc:sldChg>
      <pc:sldChg chg="addSp delSp modSp new mod">
        <pc:chgData name="Yogesh Deshpande" userId="904a951f-eb53-4f43-9d9d-97c2b5411c0a" providerId="ADAL" clId="{6D7F7825-ADFD-4158-BEED-43E1E8EA0B28}" dt="2023-07-18T12:37:07.129" v="5110" actId="20577"/>
        <pc:sldMkLst>
          <pc:docMk/>
          <pc:sldMk cId="3739912374" sldId="258"/>
        </pc:sldMkLst>
        <pc:spChg chg="mod">
          <ac:chgData name="Yogesh Deshpande" userId="904a951f-eb53-4f43-9d9d-97c2b5411c0a" providerId="ADAL" clId="{6D7F7825-ADFD-4158-BEED-43E1E8EA0B28}" dt="2023-07-18T12:37:07.129" v="5110" actId="20577"/>
          <ac:spMkLst>
            <pc:docMk/>
            <pc:sldMk cId="3739912374" sldId="258"/>
            <ac:spMk id="2" creationId="{6F48CC02-694F-9682-969E-DC9941D43A4A}"/>
          </ac:spMkLst>
        </pc:spChg>
        <pc:spChg chg="del">
          <ac:chgData name="Yogesh Deshpande" userId="904a951f-eb53-4f43-9d9d-97c2b5411c0a" providerId="ADAL" clId="{6D7F7825-ADFD-4158-BEED-43E1E8EA0B28}" dt="2023-07-17T12:41:36.684" v="3403" actId="478"/>
          <ac:spMkLst>
            <pc:docMk/>
            <pc:sldMk cId="3739912374" sldId="258"/>
            <ac:spMk id="3" creationId="{EA9A48A6-C75E-77D7-B8FB-01A0554B00F7}"/>
          </ac:spMkLst>
        </pc:spChg>
        <pc:spChg chg="add mod">
          <ac:chgData name="Yogesh Deshpande" userId="904a951f-eb53-4f43-9d9d-97c2b5411c0a" providerId="ADAL" clId="{6D7F7825-ADFD-4158-BEED-43E1E8EA0B28}" dt="2023-07-17T12:44:30.525" v="3452" actId="20577"/>
          <ac:spMkLst>
            <pc:docMk/>
            <pc:sldMk cId="3739912374" sldId="258"/>
            <ac:spMk id="4" creationId="{A38E1220-F546-9340-CCEE-004B4C10D2FB}"/>
          </ac:spMkLst>
        </pc:spChg>
      </pc:sldChg>
      <pc:sldChg chg="addSp delSp modSp new mod">
        <pc:chgData name="Yogesh Deshpande" userId="904a951f-eb53-4f43-9d9d-97c2b5411c0a" providerId="ADAL" clId="{6D7F7825-ADFD-4158-BEED-43E1E8EA0B28}" dt="2023-07-14T14:54:32.559" v="1551" actId="14100"/>
        <pc:sldMkLst>
          <pc:docMk/>
          <pc:sldMk cId="1484921443" sldId="259"/>
        </pc:sldMkLst>
        <pc:spChg chg="mod">
          <ac:chgData name="Yogesh Deshpande" userId="904a951f-eb53-4f43-9d9d-97c2b5411c0a" providerId="ADAL" clId="{6D7F7825-ADFD-4158-BEED-43E1E8EA0B28}" dt="2023-07-14T09:01:49.380" v="32" actId="20577"/>
          <ac:spMkLst>
            <pc:docMk/>
            <pc:sldMk cId="1484921443" sldId="259"/>
            <ac:spMk id="2" creationId="{A5F18924-6F6F-532E-32A7-0BA28AF52DB7}"/>
          </ac:spMkLst>
        </pc:spChg>
        <pc:spChg chg="mod">
          <ac:chgData name="Yogesh Deshpande" userId="904a951f-eb53-4f43-9d9d-97c2b5411c0a" providerId="ADAL" clId="{6D7F7825-ADFD-4158-BEED-43E1E8EA0B28}" dt="2023-07-14T09:01:07.644" v="4" actId="14100"/>
          <ac:spMkLst>
            <pc:docMk/>
            <pc:sldMk cId="1484921443" sldId="259"/>
            <ac:spMk id="3" creationId="{AA7B02EF-704A-CA02-98FB-061991C83B8F}"/>
          </ac:spMkLst>
        </pc:spChg>
        <pc:spChg chg="add mod">
          <ac:chgData name="Yogesh Deshpande" userId="904a951f-eb53-4f43-9d9d-97c2b5411c0a" providerId="ADAL" clId="{6D7F7825-ADFD-4158-BEED-43E1E8EA0B28}" dt="2023-07-14T09:04:36.907" v="84" actId="14100"/>
          <ac:spMkLst>
            <pc:docMk/>
            <pc:sldMk cId="1484921443" sldId="259"/>
            <ac:spMk id="4" creationId="{E83A52FD-4C30-F6C5-802C-800D1464536B}"/>
          </ac:spMkLst>
        </pc:spChg>
        <pc:spChg chg="add mod">
          <ac:chgData name="Yogesh Deshpande" userId="904a951f-eb53-4f43-9d9d-97c2b5411c0a" providerId="ADAL" clId="{6D7F7825-ADFD-4158-BEED-43E1E8EA0B28}" dt="2023-07-14T09:02:58.282" v="42" actId="207"/>
          <ac:spMkLst>
            <pc:docMk/>
            <pc:sldMk cId="1484921443" sldId="259"/>
            <ac:spMk id="5" creationId="{FAEBFABC-725E-E6D1-920F-90A91C701B70}"/>
          </ac:spMkLst>
        </pc:spChg>
        <pc:spChg chg="add mod">
          <ac:chgData name="Yogesh Deshpande" userId="904a951f-eb53-4f43-9d9d-97c2b5411c0a" providerId="ADAL" clId="{6D7F7825-ADFD-4158-BEED-43E1E8EA0B28}" dt="2023-07-14T09:03:03.284" v="44" actId="207"/>
          <ac:spMkLst>
            <pc:docMk/>
            <pc:sldMk cId="1484921443" sldId="259"/>
            <ac:spMk id="6" creationId="{7A16F61D-9304-647C-354A-0D160785683A}"/>
          </ac:spMkLst>
        </pc:spChg>
        <pc:spChg chg="add mod">
          <ac:chgData name="Yogesh Deshpande" userId="904a951f-eb53-4f43-9d9d-97c2b5411c0a" providerId="ADAL" clId="{6D7F7825-ADFD-4158-BEED-43E1E8EA0B28}" dt="2023-07-14T09:03:00.971" v="43" actId="207"/>
          <ac:spMkLst>
            <pc:docMk/>
            <pc:sldMk cId="1484921443" sldId="259"/>
            <ac:spMk id="7" creationId="{46B96936-5190-8BB0-46D5-2A5FE1456AFA}"/>
          </ac:spMkLst>
        </pc:spChg>
        <pc:spChg chg="add mod">
          <ac:chgData name="Yogesh Deshpande" userId="904a951f-eb53-4f43-9d9d-97c2b5411c0a" providerId="ADAL" clId="{6D7F7825-ADFD-4158-BEED-43E1E8EA0B28}" dt="2023-07-14T09:04:04.707" v="60" actId="1076"/>
          <ac:spMkLst>
            <pc:docMk/>
            <pc:sldMk cId="1484921443" sldId="259"/>
            <ac:spMk id="8" creationId="{C5F106C9-C801-C912-5EB8-6DA932226C34}"/>
          </ac:spMkLst>
        </pc:spChg>
        <pc:spChg chg="add mod">
          <ac:chgData name="Yogesh Deshpande" userId="904a951f-eb53-4f43-9d9d-97c2b5411c0a" providerId="ADAL" clId="{6D7F7825-ADFD-4158-BEED-43E1E8EA0B28}" dt="2023-07-14T09:04:26.507" v="83" actId="1076"/>
          <ac:spMkLst>
            <pc:docMk/>
            <pc:sldMk cId="1484921443" sldId="259"/>
            <ac:spMk id="9" creationId="{EAB87F05-2322-9871-F6A2-8A1E14063451}"/>
          </ac:spMkLst>
        </pc:spChg>
        <pc:spChg chg="add mod">
          <ac:chgData name="Yogesh Deshpande" userId="904a951f-eb53-4f43-9d9d-97c2b5411c0a" providerId="ADAL" clId="{6D7F7825-ADFD-4158-BEED-43E1E8EA0B28}" dt="2023-07-14T09:05:24.157" v="128" actId="1076"/>
          <ac:spMkLst>
            <pc:docMk/>
            <pc:sldMk cId="1484921443" sldId="259"/>
            <ac:spMk id="10" creationId="{E94E6A92-0DDA-FE5E-EB4D-581A674C1BA8}"/>
          </ac:spMkLst>
        </pc:spChg>
        <pc:spChg chg="add mod">
          <ac:chgData name="Yogesh Deshpande" userId="904a951f-eb53-4f43-9d9d-97c2b5411c0a" providerId="ADAL" clId="{6D7F7825-ADFD-4158-BEED-43E1E8EA0B28}" dt="2023-07-14T09:06:17.399" v="143" actId="1076"/>
          <ac:spMkLst>
            <pc:docMk/>
            <pc:sldMk cId="1484921443" sldId="259"/>
            <ac:spMk id="14" creationId="{087C829A-6D16-59C5-5309-4C1D49084A71}"/>
          </ac:spMkLst>
        </pc:spChg>
        <pc:spChg chg="add mod">
          <ac:chgData name="Yogesh Deshpande" userId="904a951f-eb53-4f43-9d9d-97c2b5411c0a" providerId="ADAL" clId="{6D7F7825-ADFD-4158-BEED-43E1E8EA0B28}" dt="2023-07-14T09:12:26.798" v="187" actId="1076"/>
          <ac:spMkLst>
            <pc:docMk/>
            <pc:sldMk cId="1484921443" sldId="259"/>
            <ac:spMk id="15" creationId="{461C2A0E-AF57-0179-B548-2243D0C0296B}"/>
          </ac:spMkLst>
        </pc:spChg>
        <pc:spChg chg="add mod">
          <ac:chgData name="Yogesh Deshpande" userId="904a951f-eb53-4f43-9d9d-97c2b5411c0a" providerId="ADAL" clId="{6D7F7825-ADFD-4158-BEED-43E1E8EA0B28}" dt="2023-07-14T09:11:02.199" v="182" actId="14100"/>
          <ac:spMkLst>
            <pc:docMk/>
            <pc:sldMk cId="1484921443" sldId="259"/>
            <ac:spMk id="23" creationId="{7CFABBC4-18D6-76C3-1631-5C0688F708F8}"/>
          </ac:spMkLst>
        </pc:spChg>
        <pc:spChg chg="add mod">
          <ac:chgData name="Yogesh Deshpande" userId="904a951f-eb53-4f43-9d9d-97c2b5411c0a" providerId="ADAL" clId="{6D7F7825-ADFD-4158-BEED-43E1E8EA0B28}" dt="2023-07-14T09:13:45.701" v="242" actId="255"/>
          <ac:spMkLst>
            <pc:docMk/>
            <pc:sldMk cId="1484921443" sldId="259"/>
            <ac:spMk id="27" creationId="{E95818D4-4453-5854-F9EB-33BEEDBF3386}"/>
          </ac:spMkLst>
        </pc:spChg>
        <pc:spChg chg="add mod">
          <ac:chgData name="Yogesh Deshpande" userId="904a951f-eb53-4f43-9d9d-97c2b5411c0a" providerId="ADAL" clId="{6D7F7825-ADFD-4158-BEED-43E1E8EA0B28}" dt="2023-07-14T09:21:01.658" v="282" actId="20577"/>
          <ac:spMkLst>
            <pc:docMk/>
            <pc:sldMk cId="1484921443" sldId="259"/>
            <ac:spMk id="28" creationId="{1B33C676-9261-CF55-7915-E7D1BCDD6863}"/>
          </ac:spMkLst>
        </pc:spChg>
        <pc:spChg chg="add mod">
          <ac:chgData name="Yogesh Deshpande" userId="904a951f-eb53-4f43-9d9d-97c2b5411c0a" providerId="ADAL" clId="{6D7F7825-ADFD-4158-BEED-43E1E8EA0B28}" dt="2023-07-14T14:54:32.559" v="1551" actId="14100"/>
          <ac:spMkLst>
            <pc:docMk/>
            <pc:sldMk cId="1484921443" sldId="259"/>
            <ac:spMk id="33" creationId="{3AAB6944-5178-DC2C-42C6-EA78F8476EEF}"/>
          </ac:spMkLst>
        </pc:spChg>
        <pc:spChg chg="add mod">
          <ac:chgData name="Yogesh Deshpande" userId="904a951f-eb53-4f43-9d9d-97c2b5411c0a" providerId="ADAL" clId="{6D7F7825-ADFD-4158-BEED-43E1E8EA0B28}" dt="2023-07-14T09:27:33.608" v="288" actId="20577"/>
          <ac:spMkLst>
            <pc:docMk/>
            <pc:sldMk cId="1484921443" sldId="259"/>
            <ac:spMk id="34" creationId="{71F2977C-ACB0-036D-0942-996DC97D0ABD}"/>
          </ac:spMkLst>
        </pc:spChg>
        <pc:cxnChg chg="add">
          <ac:chgData name="Yogesh Deshpande" userId="904a951f-eb53-4f43-9d9d-97c2b5411c0a" providerId="ADAL" clId="{6D7F7825-ADFD-4158-BEED-43E1E8EA0B28}" dt="2023-07-14T09:05:43.731" v="129" actId="11529"/>
          <ac:cxnSpMkLst>
            <pc:docMk/>
            <pc:sldMk cId="1484921443" sldId="259"/>
            <ac:cxnSpMk id="12" creationId="{C7835794-830A-2B26-E493-3D04DB86F337}"/>
          </ac:cxnSpMkLst>
        </pc:cxnChg>
        <pc:cxnChg chg="add del mod">
          <ac:chgData name="Yogesh Deshpande" userId="904a951f-eb53-4f43-9d9d-97c2b5411c0a" providerId="ADAL" clId="{6D7F7825-ADFD-4158-BEED-43E1E8EA0B28}" dt="2023-07-14T09:12:10.608" v="186" actId="478"/>
          <ac:cxnSpMkLst>
            <pc:docMk/>
            <pc:sldMk cId="1484921443" sldId="259"/>
            <ac:cxnSpMk id="13" creationId="{31BB3C87-88F3-B9AA-4729-AE33AEB55087}"/>
          </ac:cxnSpMkLst>
        </pc:cxnChg>
        <pc:cxnChg chg="add del mod">
          <ac:chgData name="Yogesh Deshpande" userId="904a951f-eb53-4f43-9d9d-97c2b5411c0a" providerId="ADAL" clId="{6D7F7825-ADFD-4158-BEED-43E1E8EA0B28}" dt="2023-07-14T09:09:47.068" v="156" actId="11529"/>
          <ac:cxnSpMkLst>
            <pc:docMk/>
            <pc:sldMk cId="1484921443" sldId="259"/>
            <ac:cxnSpMk id="17" creationId="{742749AD-35F3-EF0B-C087-A5F6489C55B1}"/>
          </ac:cxnSpMkLst>
        </pc:cxnChg>
        <pc:cxnChg chg="add del mod">
          <ac:chgData name="Yogesh Deshpande" userId="904a951f-eb53-4f43-9d9d-97c2b5411c0a" providerId="ADAL" clId="{6D7F7825-ADFD-4158-BEED-43E1E8EA0B28}" dt="2023-07-14T09:10:24.978" v="162" actId="11529"/>
          <ac:cxnSpMkLst>
            <pc:docMk/>
            <pc:sldMk cId="1484921443" sldId="259"/>
            <ac:cxnSpMk id="19" creationId="{1BD01BA7-5BA8-0CAB-A814-356183F65707}"/>
          </ac:cxnSpMkLst>
        </pc:cxnChg>
        <pc:cxnChg chg="add mod">
          <ac:chgData name="Yogesh Deshpande" userId="904a951f-eb53-4f43-9d9d-97c2b5411c0a" providerId="ADAL" clId="{6D7F7825-ADFD-4158-BEED-43E1E8EA0B28}" dt="2023-07-14T09:10:37.581" v="164" actId="693"/>
          <ac:cxnSpMkLst>
            <pc:docMk/>
            <pc:sldMk cId="1484921443" sldId="259"/>
            <ac:cxnSpMk id="22" creationId="{B06F0BF1-45AE-A622-35C1-68AF23EE1B36}"/>
          </ac:cxnSpMkLst>
        </pc:cxnChg>
        <pc:cxnChg chg="add mod">
          <ac:chgData name="Yogesh Deshpande" userId="904a951f-eb53-4f43-9d9d-97c2b5411c0a" providerId="ADAL" clId="{6D7F7825-ADFD-4158-BEED-43E1E8EA0B28}" dt="2023-07-14T09:12:06.332" v="185" actId="14100"/>
          <ac:cxnSpMkLst>
            <pc:docMk/>
            <pc:sldMk cId="1484921443" sldId="259"/>
            <ac:cxnSpMk id="25" creationId="{03D11AEA-4C64-0C8E-32A7-A6A412A50176}"/>
          </ac:cxnSpMkLst>
        </pc:cxnChg>
        <pc:cxnChg chg="add">
          <ac:chgData name="Yogesh Deshpande" userId="904a951f-eb53-4f43-9d9d-97c2b5411c0a" providerId="ADAL" clId="{6D7F7825-ADFD-4158-BEED-43E1E8EA0B28}" dt="2023-07-14T09:17:39.302" v="243" actId="11529"/>
          <ac:cxnSpMkLst>
            <pc:docMk/>
            <pc:sldMk cId="1484921443" sldId="259"/>
            <ac:cxnSpMk id="30" creationId="{9D49945D-8E45-435A-C0E5-369CAE279A89}"/>
          </ac:cxnSpMkLst>
        </pc:cxnChg>
        <pc:cxnChg chg="add">
          <ac:chgData name="Yogesh Deshpande" userId="904a951f-eb53-4f43-9d9d-97c2b5411c0a" providerId="ADAL" clId="{6D7F7825-ADFD-4158-BEED-43E1E8EA0B28}" dt="2023-07-14T09:17:50.533" v="244" actId="11529"/>
          <ac:cxnSpMkLst>
            <pc:docMk/>
            <pc:sldMk cId="1484921443" sldId="259"/>
            <ac:cxnSpMk id="32" creationId="{2BE29DCF-3B39-68DA-B61C-CF19243BC6A2}"/>
          </ac:cxnSpMkLst>
        </pc:cxnChg>
      </pc:sldChg>
      <pc:sldChg chg="addSp delSp modSp new mod ord">
        <pc:chgData name="Yogesh Deshpande" userId="904a951f-eb53-4f43-9d9d-97c2b5411c0a" providerId="ADAL" clId="{6D7F7825-ADFD-4158-BEED-43E1E8EA0B28}" dt="2023-07-17T17:11:07.262" v="3643"/>
        <pc:sldMkLst>
          <pc:docMk/>
          <pc:sldMk cId="3418430771" sldId="260"/>
        </pc:sldMkLst>
        <pc:spChg chg="mod">
          <ac:chgData name="Yogesh Deshpande" userId="904a951f-eb53-4f43-9d9d-97c2b5411c0a" providerId="ADAL" clId="{6D7F7825-ADFD-4158-BEED-43E1E8EA0B28}" dt="2023-07-17T09:30:26.191" v="1554" actId="14100"/>
          <ac:spMkLst>
            <pc:docMk/>
            <pc:sldMk cId="3418430771" sldId="260"/>
            <ac:spMk id="2" creationId="{0D1D7582-82C7-443C-6799-26299DDB235F}"/>
          </ac:spMkLst>
        </pc:spChg>
        <pc:spChg chg="mod">
          <ac:chgData name="Yogesh Deshpande" userId="904a951f-eb53-4f43-9d9d-97c2b5411c0a" providerId="ADAL" clId="{6D7F7825-ADFD-4158-BEED-43E1E8EA0B28}" dt="2023-07-14T11:06:26.929" v="1463" actId="6549"/>
          <ac:spMkLst>
            <pc:docMk/>
            <pc:sldMk cId="3418430771" sldId="260"/>
            <ac:spMk id="3" creationId="{02994D63-8640-8DEE-5C10-628B5615474C}"/>
          </ac:spMkLst>
        </pc:spChg>
        <pc:spChg chg="add mod">
          <ac:chgData name="Yogesh Deshpande" userId="904a951f-eb53-4f43-9d9d-97c2b5411c0a" providerId="ADAL" clId="{6D7F7825-ADFD-4158-BEED-43E1E8EA0B28}" dt="2023-07-17T17:07:38.992" v="3577" actId="20577"/>
          <ac:spMkLst>
            <pc:docMk/>
            <pc:sldMk cId="3418430771" sldId="260"/>
            <ac:spMk id="5" creationId="{A36F88B9-CB50-0721-1C95-36C3FD9E8323}"/>
          </ac:spMkLst>
        </pc:spChg>
        <pc:graphicFrameChg chg="add del mod modGraphic">
          <ac:chgData name="Yogesh Deshpande" userId="904a951f-eb53-4f43-9d9d-97c2b5411c0a" providerId="ADAL" clId="{6D7F7825-ADFD-4158-BEED-43E1E8EA0B28}" dt="2023-07-17T09:34:43.566" v="1824" actId="21"/>
          <ac:graphicFrameMkLst>
            <pc:docMk/>
            <pc:sldMk cId="3418430771" sldId="260"/>
            <ac:graphicFrameMk id="4" creationId="{CC282230-8196-2905-DD62-9E64596E9141}"/>
          </ac:graphicFrameMkLst>
        </pc:graphicFrameChg>
      </pc:sldChg>
      <pc:sldChg chg="modSp new del mod">
        <pc:chgData name="Yogesh Deshpande" userId="904a951f-eb53-4f43-9d9d-97c2b5411c0a" providerId="ADAL" clId="{6D7F7825-ADFD-4158-BEED-43E1E8EA0B28}" dt="2023-07-18T08:47:01.084" v="5082" actId="47"/>
        <pc:sldMkLst>
          <pc:docMk/>
          <pc:sldMk cId="210046836" sldId="261"/>
        </pc:sldMkLst>
        <pc:spChg chg="mod">
          <ac:chgData name="Yogesh Deshpande" userId="904a951f-eb53-4f43-9d9d-97c2b5411c0a" providerId="ADAL" clId="{6D7F7825-ADFD-4158-BEED-43E1E8EA0B28}" dt="2023-07-17T10:18:39.446" v="3122" actId="20577"/>
          <ac:spMkLst>
            <pc:docMk/>
            <pc:sldMk cId="210046836" sldId="261"/>
            <ac:spMk id="2" creationId="{F04FF61C-BA37-F612-F6AD-CB65E44949AB}"/>
          </ac:spMkLst>
        </pc:spChg>
        <pc:spChg chg="mod">
          <ac:chgData name="Yogesh Deshpande" userId="904a951f-eb53-4f43-9d9d-97c2b5411c0a" providerId="ADAL" clId="{6D7F7825-ADFD-4158-BEED-43E1E8EA0B28}" dt="2023-07-18T08:46:58.605" v="5080" actId="6549"/>
          <ac:spMkLst>
            <pc:docMk/>
            <pc:sldMk cId="210046836" sldId="261"/>
            <ac:spMk id="3" creationId="{49EEF6E3-B60A-0F89-144D-4AC8B1276D47}"/>
          </ac:spMkLst>
        </pc:spChg>
      </pc:sldChg>
      <pc:sldChg chg="addSp delSp modSp new mod">
        <pc:chgData name="Yogesh Deshpande" userId="904a951f-eb53-4f43-9d9d-97c2b5411c0a" providerId="ADAL" clId="{6D7F7825-ADFD-4158-BEED-43E1E8EA0B28}" dt="2023-07-17T10:15:39.124" v="2982" actId="1076"/>
        <pc:sldMkLst>
          <pc:docMk/>
          <pc:sldMk cId="3386491500" sldId="262"/>
        </pc:sldMkLst>
        <pc:spChg chg="mod">
          <ac:chgData name="Yogesh Deshpande" userId="904a951f-eb53-4f43-9d9d-97c2b5411c0a" providerId="ADAL" clId="{6D7F7825-ADFD-4158-BEED-43E1E8EA0B28}" dt="2023-07-17T10:03:35.490" v="2717" actId="20577"/>
          <ac:spMkLst>
            <pc:docMk/>
            <pc:sldMk cId="3386491500" sldId="262"/>
            <ac:spMk id="2" creationId="{41C2E290-80D9-ECC9-70DE-29B8213D048C}"/>
          </ac:spMkLst>
        </pc:spChg>
        <pc:spChg chg="mod">
          <ac:chgData name="Yogesh Deshpande" userId="904a951f-eb53-4f43-9d9d-97c2b5411c0a" providerId="ADAL" clId="{6D7F7825-ADFD-4158-BEED-43E1E8EA0B28}" dt="2023-07-17T10:03:22.946" v="2700" actId="14100"/>
          <ac:spMkLst>
            <pc:docMk/>
            <pc:sldMk cId="3386491500" sldId="262"/>
            <ac:spMk id="3" creationId="{6A14AACD-5EF6-C945-DCAC-7225D7B4A9AD}"/>
          </ac:spMkLst>
        </pc:spChg>
        <pc:spChg chg="add mod">
          <ac:chgData name="Yogesh Deshpande" userId="904a951f-eb53-4f43-9d9d-97c2b5411c0a" providerId="ADAL" clId="{6D7F7825-ADFD-4158-BEED-43E1E8EA0B28}" dt="2023-07-17T10:10:11.679" v="2863" actId="1038"/>
          <ac:spMkLst>
            <pc:docMk/>
            <pc:sldMk cId="3386491500" sldId="262"/>
            <ac:spMk id="4" creationId="{D2643816-0BE4-1906-1E5A-AB01F34D1125}"/>
          </ac:spMkLst>
        </pc:spChg>
        <pc:spChg chg="add mod">
          <ac:chgData name="Yogesh Deshpande" userId="904a951f-eb53-4f43-9d9d-97c2b5411c0a" providerId="ADAL" clId="{6D7F7825-ADFD-4158-BEED-43E1E8EA0B28}" dt="2023-07-17T10:04:12.795" v="2724" actId="1076"/>
          <ac:spMkLst>
            <pc:docMk/>
            <pc:sldMk cId="3386491500" sldId="262"/>
            <ac:spMk id="5" creationId="{3FFCF2D3-5665-A4BB-C05B-770FB3DE02DB}"/>
          </ac:spMkLst>
        </pc:spChg>
        <pc:spChg chg="add mod">
          <ac:chgData name="Yogesh Deshpande" userId="904a951f-eb53-4f43-9d9d-97c2b5411c0a" providerId="ADAL" clId="{6D7F7825-ADFD-4158-BEED-43E1E8EA0B28}" dt="2023-07-17T10:04:20.099" v="2726" actId="1076"/>
          <ac:spMkLst>
            <pc:docMk/>
            <pc:sldMk cId="3386491500" sldId="262"/>
            <ac:spMk id="6" creationId="{26A5EFD2-09F0-CFCD-B147-3557BC387176}"/>
          </ac:spMkLst>
        </pc:spChg>
        <pc:spChg chg="add del mod">
          <ac:chgData name="Yogesh Deshpande" userId="904a951f-eb53-4f43-9d9d-97c2b5411c0a" providerId="ADAL" clId="{6D7F7825-ADFD-4158-BEED-43E1E8EA0B28}" dt="2023-07-17T10:07:18.442" v="2824"/>
          <ac:spMkLst>
            <pc:docMk/>
            <pc:sldMk cId="3386491500" sldId="262"/>
            <ac:spMk id="7" creationId="{25BF66BF-8DF8-BC2A-0F0A-2DCD9EED4595}"/>
          </ac:spMkLst>
        </pc:spChg>
        <pc:spChg chg="add mod">
          <ac:chgData name="Yogesh Deshpande" userId="904a951f-eb53-4f43-9d9d-97c2b5411c0a" providerId="ADAL" clId="{6D7F7825-ADFD-4158-BEED-43E1E8EA0B28}" dt="2023-07-17T10:10:00.894" v="2855" actId="1076"/>
          <ac:spMkLst>
            <pc:docMk/>
            <pc:sldMk cId="3386491500" sldId="262"/>
            <ac:spMk id="8" creationId="{06842856-F13E-E1B6-51A3-E4E7A78F4AEC}"/>
          </ac:spMkLst>
        </pc:spChg>
        <pc:spChg chg="add mod">
          <ac:chgData name="Yogesh Deshpande" userId="904a951f-eb53-4f43-9d9d-97c2b5411c0a" providerId="ADAL" clId="{6D7F7825-ADFD-4158-BEED-43E1E8EA0B28}" dt="2023-07-17T10:06:01.986" v="2818" actId="1076"/>
          <ac:spMkLst>
            <pc:docMk/>
            <pc:sldMk cId="3386491500" sldId="262"/>
            <ac:spMk id="9" creationId="{790DD199-E288-78FA-130A-1B798DFFE6D5}"/>
          </ac:spMkLst>
        </pc:spChg>
        <pc:spChg chg="add mod">
          <ac:chgData name="Yogesh Deshpande" userId="904a951f-eb53-4f43-9d9d-97c2b5411c0a" providerId="ADAL" clId="{6D7F7825-ADFD-4158-BEED-43E1E8EA0B28}" dt="2023-07-17T10:05:32.915" v="2807" actId="1076"/>
          <ac:spMkLst>
            <pc:docMk/>
            <pc:sldMk cId="3386491500" sldId="262"/>
            <ac:spMk id="10" creationId="{657CE59C-F660-2F09-271E-A01156619519}"/>
          </ac:spMkLst>
        </pc:spChg>
        <pc:spChg chg="add del">
          <ac:chgData name="Yogesh Deshpande" userId="904a951f-eb53-4f43-9d9d-97c2b5411c0a" providerId="ADAL" clId="{6D7F7825-ADFD-4158-BEED-43E1E8EA0B28}" dt="2023-07-17T10:06:47.997" v="2820" actId="11529"/>
          <ac:spMkLst>
            <pc:docMk/>
            <pc:sldMk cId="3386491500" sldId="262"/>
            <ac:spMk id="11" creationId="{0D83E822-A48E-F475-40B6-85758F74B3B4}"/>
          </ac:spMkLst>
        </pc:spChg>
        <pc:spChg chg="add del">
          <ac:chgData name="Yogesh Deshpande" userId="904a951f-eb53-4f43-9d9d-97c2b5411c0a" providerId="ADAL" clId="{6D7F7825-ADFD-4158-BEED-43E1E8EA0B28}" dt="2023-07-17T10:07:18.439" v="2822" actId="11529"/>
          <ac:spMkLst>
            <pc:docMk/>
            <pc:sldMk cId="3386491500" sldId="262"/>
            <ac:spMk id="12" creationId="{648892FF-F101-3145-F98E-B47F6B9644FB}"/>
          </ac:spMkLst>
        </pc:spChg>
        <pc:spChg chg="add del mod">
          <ac:chgData name="Yogesh Deshpande" userId="904a951f-eb53-4f43-9d9d-97c2b5411c0a" providerId="ADAL" clId="{6D7F7825-ADFD-4158-BEED-43E1E8EA0B28}" dt="2023-07-17T10:09:19.650" v="2843" actId="478"/>
          <ac:spMkLst>
            <pc:docMk/>
            <pc:sldMk cId="3386491500" sldId="262"/>
            <ac:spMk id="13" creationId="{3826702D-B37A-82A5-5F5E-061D4582FA53}"/>
          </ac:spMkLst>
        </pc:spChg>
        <pc:spChg chg="add del mod">
          <ac:chgData name="Yogesh Deshpande" userId="904a951f-eb53-4f43-9d9d-97c2b5411c0a" providerId="ADAL" clId="{6D7F7825-ADFD-4158-BEED-43E1E8EA0B28}" dt="2023-07-17T10:08:12.258" v="2832" actId="478"/>
          <ac:spMkLst>
            <pc:docMk/>
            <pc:sldMk cId="3386491500" sldId="262"/>
            <ac:spMk id="14" creationId="{CC7E6052-18B4-E8A9-3513-38DD393C7DAF}"/>
          </ac:spMkLst>
        </pc:spChg>
        <pc:spChg chg="add del">
          <ac:chgData name="Yogesh Deshpande" userId="904a951f-eb53-4f43-9d9d-97c2b5411c0a" providerId="ADAL" clId="{6D7F7825-ADFD-4158-BEED-43E1E8EA0B28}" dt="2023-07-17T10:08:27.533" v="2834" actId="11529"/>
          <ac:spMkLst>
            <pc:docMk/>
            <pc:sldMk cId="3386491500" sldId="262"/>
            <ac:spMk id="15" creationId="{D56411D1-1D23-7B3D-D313-8C690CA3A377}"/>
          </ac:spMkLst>
        </pc:spChg>
        <pc:spChg chg="add del">
          <ac:chgData name="Yogesh Deshpande" userId="904a951f-eb53-4f43-9d9d-97c2b5411c0a" providerId="ADAL" clId="{6D7F7825-ADFD-4158-BEED-43E1E8EA0B28}" dt="2023-07-17T10:08:39.337" v="2836" actId="11529"/>
          <ac:spMkLst>
            <pc:docMk/>
            <pc:sldMk cId="3386491500" sldId="262"/>
            <ac:spMk id="16" creationId="{77FB5FDE-D385-8C6E-4B67-19CFFA314C35}"/>
          </ac:spMkLst>
        </pc:spChg>
        <pc:spChg chg="add del mod">
          <ac:chgData name="Yogesh Deshpande" userId="904a951f-eb53-4f43-9d9d-97c2b5411c0a" providerId="ADAL" clId="{6D7F7825-ADFD-4158-BEED-43E1E8EA0B28}" dt="2023-07-17T10:09:17.458" v="2842" actId="478"/>
          <ac:spMkLst>
            <pc:docMk/>
            <pc:sldMk cId="3386491500" sldId="262"/>
            <ac:spMk id="17" creationId="{5825B501-C739-95E4-88AE-FB32C731E74B}"/>
          </ac:spMkLst>
        </pc:spChg>
        <pc:spChg chg="add del">
          <ac:chgData name="Yogesh Deshpande" userId="904a951f-eb53-4f43-9d9d-97c2b5411c0a" providerId="ADAL" clId="{6D7F7825-ADFD-4158-BEED-43E1E8EA0B28}" dt="2023-07-17T10:10:58.807" v="2865" actId="478"/>
          <ac:spMkLst>
            <pc:docMk/>
            <pc:sldMk cId="3386491500" sldId="262"/>
            <ac:spMk id="27" creationId="{90E73030-386F-7C5A-64CE-9442CE5F7DB9}"/>
          </ac:spMkLst>
        </pc:spChg>
        <pc:spChg chg="add mod">
          <ac:chgData name="Yogesh Deshpande" userId="904a951f-eb53-4f43-9d9d-97c2b5411c0a" providerId="ADAL" clId="{6D7F7825-ADFD-4158-BEED-43E1E8EA0B28}" dt="2023-07-17T10:14:29.652" v="2908" actId="20577"/>
          <ac:spMkLst>
            <pc:docMk/>
            <pc:sldMk cId="3386491500" sldId="262"/>
            <ac:spMk id="35" creationId="{5638F7F0-C58A-3B6F-93C8-18B1579C9A68}"/>
          </ac:spMkLst>
        </pc:spChg>
        <pc:spChg chg="add mod">
          <ac:chgData name="Yogesh Deshpande" userId="904a951f-eb53-4f43-9d9d-97c2b5411c0a" providerId="ADAL" clId="{6D7F7825-ADFD-4158-BEED-43E1E8EA0B28}" dt="2023-07-17T10:15:29.227" v="2980" actId="1076"/>
          <ac:spMkLst>
            <pc:docMk/>
            <pc:sldMk cId="3386491500" sldId="262"/>
            <ac:spMk id="36" creationId="{64AF1D01-EF1E-53E6-D6AE-177F09ACB292}"/>
          </ac:spMkLst>
        </pc:spChg>
        <pc:spChg chg="add mod">
          <ac:chgData name="Yogesh Deshpande" userId="904a951f-eb53-4f43-9d9d-97c2b5411c0a" providerId="ADAL" clId="{6D7F7825-ADFD-4158-BEED-43E1E8EA0B28}" dt="2023-07-17T10:15:39.124" v="2982" actId="1076"/>
          <ac:spMkLst>
            <pc:docMk/>
            <pc:sldMk cId="3386491500" sldId="262"/>
            <ac:spMk id="37" creationId="{332A6926-95C8-A437-9042-37A203832C25}"/>
          </ac:spMkLst>
        </pc:spChg>
        <pc:cxnChg chg="add mod">
          <ac:chgData name="Yogesh Deshpande" userId="904a951f-eb53-4f43-9d9d-97c2b5411c0a" providerId="ADAL" clId="{6D7F7825-ADFD-4158-BEED-43E1E8EA0B28}" dt="2023-07-17T10:10:00.894" v="2855" actId="1076"/>
          <ac:cxnSpMkLst>
            <pc:docMk/>
            <pc:sldMk cId="3386491500" sldId="262"/>
            <ac:cxnSpMk id="19" creationId="{E8EB8815-027C-48C1-9DCB-8FAAE2776280}"/>
          </ac:cxnSpMkLst>
        </pc:cxnChg>
        <pc:cxnChg chg="add mod">
          <ac:chgData name="Yogesh Deshpande" userId="904a951f-eb53-4f43-9d9d-97c2b5411c0a" providerId="ADAL" clId="{6D7F7825-ADFD-4158-BEED-43E1E8EA0B28}" dt="2023-07-17T10:10:05.847" v="2856" actId="14100"/>
          <ac:cxnSpMkLst>
            <pc:docMk/>
            <pc:sldMk cId="3386491500" sldId="262"/>
            <ac:cxnSpMk id="21" creationId="{A066E1DB-7730-E094-F030-180938C6AD01}"/>
          </ac:cxnSpMkLst>
        </pc:cxnChg>
        <pc:cxnChg chg="add mod">
          <ac:chgData name="Yogesh Deshpande" userId="904a951f-eb53-4f43-9d9d-97c2b5411c0a" providerId="ADAL" clId="{6D7F7825-ADFD-4158-BEED-43E1E8EA0B28}" dt="2023-07-17T10:11:47.099" v="2869" actId="693"/>
          <ac:cxnSpMkLst>
            <pc:docMk/>
            <pc:sldMk cId="3386491500" sldId="262"/>
            <ac:cxnSpMk id="29" creationId="{E9996A16-4392-2286-C531-2C20AB5B3855}"/>
          </ac:cxnSpMkLst>
        </pc:cxnChg>
        <pc:cxnChg chg="add del mod">
          <ac:chgData name="Yogesh Deshpande" userId="904a951f-eb53-4f43-9d9d-97c2b5411c0a" providerId="ADAL" clId="{6D7F7825-ADFD-4158-BEED-43E1E8EA0B28}" dt="2023-07-17T10:12:18.337" v="2876" actId="478"/>
          <ac:cxnSpMkLst>
            <pc:docMk/>
            <pc:sldMk cId="3386491500" sldId="262"/>
            <ac:cxnSpMk id="30" creationId="{FA36907E-184D-7FFD-1E3F-DC4B479C40A0}"/>
          </ac:cxnSpMkLst>
        </pc:cxnChg>
        <pc:cxnChg chg="add mod">
          <ac:chgData name="Yogesh Deshpande" userId="904a951f-eb53-4f43-9d9d-97c2b5411c0a" providerId="ADAL" clId="{6D7F7825-ADFD-4158-BEED-43E1E8EA0B28}" dt="2023-07-17T10:12:59.834" v="2879" actId="1076"/>
          <ac:cxnSpMkLst>
            <pc:docMk/>
            <pc:sldMk cId="3386491500" sldId="262"/>
            <ac:cxnSpMk id="34" creationId="{ECD4E2B9-C0AA-3824-7282-2D830A54D64D}"/>
          </ac:cxnSpMkLst>
        </pc:cxnChg>
      </pc:sldChg>
      <pc:sldChg chg="addSp delSp modSp new del mod">
        <pc:chgData name="Yogesh Deshpande" userId="904a951f-eb53-4f43-9d9d-97c2b5411c0a" providerId="ADAL" clId="{6D7F7825-ADFD-4158-BEED-43E1E8EA0B28}" dt="2023-07-18T08:46:59.696" v="5081" actId="47"/>
        <pc:sldMkLst>
          <pc:docMk/>
          <pc:sldMk cId="2461067380" sldId="263"/>
        </pc:sldMkLst>
        <pc:spChg chg="del mod">
          <ac:chgData name="Yogesh Deshpande" userId="904a951f-eb53-4f43-9d9d-97c2b5411c0a" providerId="ADAL" clId="{6D7F7825-ADFD-4158-BEED-43E1E8EA0B28}" dt="2023-07-17T17:43:19.533" v="4240" actId="478"/>
          <ac:spMkLst>
            <pc:docMk/>
            <pc:sldMk cId="2461067380" sldId="263"/>
            <ac:spMk id="2" creationId="{63194E42-352A-DC7F-1D9D-796935E1EF56}"/>
          </ac:spMkLst>
        </pc:spChg>
        <pc:spChg chg="del mod">
          <ac:chgData name="Yogesh Deshpande" userId="904a951f-eb53-4f43-9d9d-97c2b5411c0a" providerId="ADAL" clId="{6D7F7825-ADFD-4158-BEED-43E1E8EA0B28}" dt="2023-07-17T09:48:04.738" v="2520" actId="478"/>
          <ac:spMkLst>
            <pc:docMk/>
            <pc:sldMk cId="2461067380" sldId="263"/>
            <ac:spMk id="3" creationId="{D215666D-681E-5762-3AE8-C17EB662C68F}"/>
          </ac:spMkLst>
        </pc:spChg>
        <pc:spChg chg="add mod">
          <ac:chgData name="Yogesh Deshpande" userId="904a951f-eb53-4f43-9d9d-97c2b5411c0a" providerId="ADAL" clId="{6D7F7825-ADFD-4158-BEED-43E1E8EA0B28}" dt="2023-07-17T17:43:25.794" v="4242" actId="1076"/>
          <ac:spMkLst>
            <pc:docMk/>
            <pc:sldMk cId="2461067380" sldId="263"/>
            <ac:spMk id="6" creationId="{10A59237-30D2-C2EB-D2F0-21301A0BE16E}"/>
          </ac:spMkLst>
        </pc:spChg>
        <pc:graphicFrameChg chg="add del mod modGraphic">
          <ac:chgData name="Yogesh Deshpande" userId="904a951f-eb53-4f43-9d9d-97c2b5411c0a" providerId="ADAL" clId="{6D7F7825-ADFD-4158-BEED-43E1E8EA0B28}" dt="2023-07-17T17:43:15.946" v="4239" actId="478"/>
          <ac:graphicFrameMkLst>
            <pc:docMk/>
            <pc:sldMk cId="2461067380" sldId="263"/>
            <ac:graphicFrameMk id="4" creationId="{B8B1BF6C-1D88-0C2B-5970-8390C753230E}"/>
          </ac:graphicFrameMkLst>
        </pc:graphicFrameChg>
      </pc:sldChg>
      <pc:sldChg chg="addSp delSp modSp new mod">
        <pc:chgData name="Yogesh Deshpande" userId="904a951f-eb53-4f43-9d9d-97c2b5411c0a" providerId="ADAL" clId="{6D7F7825-ADFD-4158-BEED-43E1E8EA0B28}" dt="2023-07-22T17:44:58.997" v="5632" actId="14100"/>
        <pc:sldMkLst>
          <pc:docMk/>
          <pc:sldMk cId="1696690738" sldId="264"/>
        </pc:sldMkLst>
        <pc:spChg chg="mod">
          <ac:chgData name="Yogesh Deshpande" userId="904a951f-eb53-4f43-9d9d-97c2b5411c0a" providerId="ADAL" clId="{6D7F7825-ADFD-4158-BEED-43E1E8EA0B28}" dt="2023-07-17T17:01:31.007" v="3468" actId="20577"/>
          <ac:spMkLst>
            <pc:docMk/>
            <pc:sldMk cId="1696690738" sldId="264"/>
            <ac:spMk id="2" creationId="{40396C7B-1725-7A38-2EE2-1882A7D433BC}"/>
          </ac:spMkLst>
        </pc:spChg>
        <pc:spChg chg="del mod">
          <ac:chgData name="Yogesh Deshpande" userId="904a951f-eb53-4f43-9d9d-97c2b5411c0a" providerId="ADAL" clId="{6D7F7825-ADFD-4158-BEED-43E1E8EA0B28}" dt="2023-07-17T10:26:40.075" v="3181" actId="3680"/>
          <ac:spMkLst>
            <pc:docMk/>
            <pc:sldMk cId="1696690738" sldId="264"/>
            <ac:spMk id="3" creationId="{74C0F176-A0E2-73DA-598E-0132F969B703}"/>
          </ac:spMkLst>
        </pc:spChg>
        <pc:graphicFrameChg chg="add mod ord modGraphic">
          <ac:chgData name="Yogesh Deshpande" userId="904a951f-eb53-4f43-9d9d-97c2b5411c0a" providerId="ADAL" clId="{6D7F7825-ADFD-4158-BEED-43E1E8EA0B28}" dt="2023-07-22T17:44:58.997" v="5632" actId="14100"/>
          <ac:graphicFrameMkLst>
            <pc:docMk/>
            <pc:sldMk cId="1696690738" sldId="264"/>
            <ac:graphicFrameMk id="4" creationId="{D5A9141B-D25C-3171-E8F3-37149B34D62D}"/>
          </ac:graphicFrameMkLst>
        </pc:graphicFrameChg>
      </pc:sldChg>
      <pc:sldChg chg="addSp delSp modSp new mod modAnim">
        <pc:chgData name="Yogesh Deshpande" userId="904a951f-eb53-4f43-9d9d-97c2b5411c0a" providerId="ADAL" clId="{6D7F7825-ADFD-4158-BEED-43E1E8EA0B28}" dt="2023-07-17T17:15:01.628" v="3714" actId="207"/>
        <pc:sldMkLst>
          <pc:docMk/>
          <pc:sldMk cId="3583471491" sldId="265"/>
        </pc:sldMkLst>
        <pc:spChg chg="del">
          <ac:chgData name="Yogesh Deshpande" userId="904a951f-eb53-4f43-9d9d-97c2b5411c0a" providerId="ADAL" clId="{6D7F7825-ADFD-4158-BEED-43E1E8EA0B28}" dt="2023-07-17T13:57:19.065" v="3454" actId="478"/>
          <ac:spMkLst>
            <pc:docMk/>
            <pc:sldMk cId="3583471491" sldId="265"/>
            <ac:spMk id="2" creationId="{F4F94D60-89E4-4761-73ED-81F7CFBD5D09}"/>
          </ac:spMkLst>
        </pc:spChg>
        <pc:spChg chg="del">
          <ac:chgData name="Yogesh Deshpande" userId="904a951f-eb53-4f43-9d9d-97c2b5411c0a" providerId="ADAL" clId="{6D7F7825-ADFD-4158-BEED-43E1E8EA0B28}" dt="2023-07-17T13:57:25.737" v="3457" actId="478"/>
          <ac:spMkLst>
            <pc:docMk/>
            <pc:sldMk cId="3583471491" sldId="265"/>
            <ac:spMk id="3" creationId="{CB2382B4-FF7B-37F5-AB76-87AA273D65AA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5" creationId="{F6D169DD-F9C1-C1FB-2967-680A81B34B0E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6" creationId="{0880B37B-9240-D0B9-A2DE-C566F85D3480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7" creationId="{CBDAEE6A-8804-8872-479E-404624283B1C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8" creationId="{D669439A-5C60-E1BA-4A5A-938BC4E3F91B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9" creationId="{C72B7028-66A6-92E3-9A54-C5DC3F878079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10" creationId="{2C6AAB5E-F087-E93A-C73A-755E6C8503C8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11" creationId="{91F26EF5-837D-1403-F116-9635B8173A7B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12" creationId="{78C5BAF6-8AB6-1F5C-D572-5642CDC6A261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13" creationId="{2C7EC386-CEBA-0CC7-0F4B-78AAC4A8B50B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14" creationId="{CB4B6A9D-1985-A1E7-59DD-2C59C6264DD9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15" creationId="{EF853947-A114-68F2-14EF-90E805D9B6B5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19" creationId="{C660FE72-B3AB-5F95-FA88-56FA7B56DE75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22" creationId="{7536800B-EEA2-CF96-0055-76B8DC74248C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23" creationId="{7F6A10AA-701B-68C1-3619-D59889A447A0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25" creationId="{DF85A731-4E6E-1E56-5100-6F6781ADCE53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26" creationId="{160A197D-0C18-6301-ED08-289A90EB5A5C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27" creationId="{B9EFC0C5-5812-5C1E-2129-854D7091A8BB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28" creationId="{7A40DBF5-02F0-BAE7-1823-F5CD37AD857E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29" creationId="{1DA2975C-4865-9CDD-C0AD-269E4C41F77B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30" creationId="{488520CB-1DF5-303C-AA6A-7BCC31828BC9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31" creationId="{DF46D33E-931F-F36E-B205-63950E20E3E2}"/>
          </ac:spMkLst>
        </pc:spChg>
        <pc:spChg chg="add del mod">
          <ac:chgData name="Yogesh Deshpande" userId="904a951f-eb53-4f43-9d9d-97c2b5411c0a" providerId="ADAL" clId="{6D7F7825-ADFD-4158-BEED-43E1E8EA0B28}" dt="2023-07-17T13:57:23.945" v="3456"/>
          <ac:spMkLst>
            <pc:docMk/>
            <pc:sldMk cId="3583471491" sldId="265"/>
            <ac:spMk id="32" creationId="{29F990D3-500E-5FB2-E82F-551D09899AF1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34" creationId="{428A13CB-AEA3-126D-1CEA-014BF4CB172C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35" creationId="{4387C340-377A-223D-D554-323B857E0DD5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36" creationId="{1E3E4749-8196-5277-2C95-9AD0B747EA6A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37" creationId="{72993DC9-00EA-C02A-D1EC-5A012B33EDC7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38" creationId="{E6E70784-EFC2-0B78-6FD3-DE6416055F6F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39" creationId="{43E7F7BA-55F1-6F3F-86A2-860E11E82E84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40" creationId="{7D93385F-BA4B-475B-C7E7-E2632072F4DB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41" creationId="{CA55AE13-8B96-9279-8FC1-BCE95F86620B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42" creationId="{B2D13933-F8CE-3A54-8290-8D7F375CD0D9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43" creationId="{262D2383-BED7-3174-9025-02578AFFED1C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44" creationId="{D392DF33-775F-6818-E47C-FD0AC91016E5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48" creationId="{8BE7166F-EAD8-A3B6-92F2-BDA70DDD2FF8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1" creationId="{2FF42DBE-FA5B-7531-9D00-D26E9DB6D2E3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2" creationId="{1AADDCAC-062B-02A9-48F8-7FC67B84276E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4" creationId="{83917158-607F-C5DE-4611-5602FB403A1E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5" creationId="{CD4DDC66-6410-BADD-09E5-A91AC007DE9F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6" creationId="{40381CA3-EBA2-5CF0-41B3-4DD7A813BD59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7" creationId="{DC781DB5-58A6-B508-8FFA-F050125EC29C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8" creationId="{4E6441E5-E725-3F95-F27E-74DC754BAB54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59" creationId="{21B3A25B-CFAF-C231-A591-DF663B5ACA58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60" creationId="{972B67A4-6C94-AFBE-C425-A3BB08ED1E8D}"/>
          </ac:spMkLst>
        </pc:spChg>
        <pc:spChg chg="add mod">
          <ac:chgData name="Yogesh Deshpande" userId="904a951f-eb53-4f43-9d9d-97c2b5411c0a" providerId="ADAL" clId="{6D7F7825-ADFD-4158-BEED-43E1E8EA0B28}" dt="2023-07-17T13:57:27.024" v="3458"/>
          <ac:spMkLst>
            <pc:docMk/>
            <pc:sldMk cId="3583471491" sldId="265"/>
            <ac:spMk id="61" creationId="{CA3477E1-36D0-EEC2-7E69-E3FA39F3F0F2}"/>
          </ac:spMkLst>
        </pc:spChg>
        <pc:spChg chg="add mod ord">
          <ac:chgData name="Yogesh Deshpande" userId="904a951f-eb53-4f43-9d9d-97c2b5411c0a" providerId="ADAL" clId="{6D7F7825-ADFD-4158-BEED-43E1E8EA0B28}" dt="2023-07-17T17:15:01.628" v="3714" actId="207"/>
          <ac:spMkLst>
            <pc:docMk/>
            <pc:sldMk cId="3583471491" sldId="265"/>
            <ac:spMk id="62" creationId="{CBB81392-0DD2-A7C8-BEB7-D76AA5863F67}"/>
          </ac:spMkLst>
        </pc:spChg>
        <pc:spChg chg="add mod">
          <ac:chgData name="Yogesh Deshpande" userId="904a951f-eb53-4f43-9d9d-97c2b5411c0a" providerId="ADAL" clId="{6D7F7825-ADFD-4158-BEED-43E1E8EA0B28}" dt="2023-07-17T17:09:47.215" v="3611" actId="1076"/>
          <ac:spMkLst>
            <pc:docMk/>
            <pc:sldMk cId="3583471491" sldId="265"/>
            <ac:spMk id="63" creationId="{78F44004-ACF5-EEAF-6D4A-D112C37D1899}"/>
          </ac:spMkLst>
        </pc:spChg>
        <pc:picChg chg="add del mod">
          <ac:chgData name="Yogesh Deshpande" userId="904a951f-eb53-4f43-9d9d-97c2b5411c0a" providerId="ADAL" clId="{6D7F7825-ADFD-4158-BEED-43E1E8EA0B28}" dt="2023-07-17T13:57:23.945" v="3456"/>
          <ac:picMkLst>
            <pc:docMk/>
            <pc:sldMk cId="3583471491" sldId="265"/>
            <ac:picMk id="18" creationId="{71CF01E4-425D-30B4-D317-2E01218C2071}"/>
          </ac:picMkLst>
        </pc:picChg>
        <pc:picChg chg="add del mod">
          <ac:chgData name="Yogesh Deshpande" userId="904a951f-eb53-4f43-9d9d-97c2b5411c0a" providerId="ADAL" clId="{6D7F7825-ADFD-4158-BEED-43E1E8EA0B28}" dt="2023-07-17T13:57:23.945" v="3456"/>
          <ac:picMkLst>
            <pc:docMk/>
            <pc:sldMk cId="3583471491" sldId="265"/>
            <ac:picMk id="20" creationId="{D5D0A81B-64C5-D7D1-52F6-C80CC1C18E61}"/>
          </ac:picMkLst>
        </pc:picChg>
        <pc:picChg chg="add del mod">
          <ac:chgData name="Yogesh Deshpande" userId="904a951f-eb53-4f43-9d9d-97c2b5411c0a" providerId="ADAL" clId="{6D7F7825-ADFD-4158-BEED-43E1E8EA0B28}" dt="2023-07-17T13:57:23.945" v="3456"/>
          <ac:picMkLst>
            <pc:docMk/>
            <pc:sldMk cId="3583471491" sldId="265"/>
            <ac:picMk id="24" creationId="{0F33AA73-40FD-2A87-9734-902790B4868D}"/>
          </ac:picMkLst>
        </pc:picChg>
        <pc:picChg chg="add mod">
          <ac:chgData name="Yogesh Deshpande" userId="904a951f-eb53-4f43-9d9d-97c2b5411c0a" providerId="ADAL" clId="{6D7F7825-ADFD-4158-BEED-43E1E8EA0B28}" dt="2023-07-17T13:57:27.024" v="3458"/>
          <ac:picMkLst>
            <pc:docMk/>
            <pc:sldMk cId="3583471491" sldId="265"/>
            <ac:picMk id="47" creationId="{5DF71ECA-85AA-6065-F668-93D37C655C85}"/>
          </ac:picMkLst>
        </pc:picChg>
        <pc:picChg chg="add mod">
          <ac:chgData name="Yogesh Deshpande" userId="904a951f-eb53-4f43-9d9d-97c2b5411c0a" providerId="ADAL" clId="{6D7F7825-ADFD-4158-BEED-43E1E8EA0B28}" dt="2023-07-17T13:57:27.024" v="3458"/>
          <ac:picMkLst>
            <pc:docMk/>
            <pc:sldMk cId="3583471491" sldId="265"/>
            <ac:picMk id="49" creationId="{7171F360-755C-AE74-F1AB-373DB0D29240}"/>
          </ac:picMkLst>
        </pc:picChg>
        <pc:picChg chg="add mod">
          <ac:chgData name="Yogesh Deshpande" userId="904a951f-eb53-4f43-9d9d-97c2b5411c0a" providerId="ADAL" clId="{6D7F7825-ADFD-4158-BEED-43E1E8EA0B28}" dt="2023-07-17T13:57:27.024" v="3458"/>
          <ac:picMkLst>
            <pc:docMk/>
            <pc:sldMk cId="3583471491" sldId="265"/>
            <ac:picMk id="53" creationId="{29AB033B-90AF-ECF7-B51B-30255D97DC5A}"/>
          </ac:picMkLst>
        </pc:picChg>
        <pc:cxnChg chg="add del mod">
          <ac:chgData name="Yogesh Deshpande" userId="904a951f-eb53-4f43-9d9d-97c2b5411c0a" providerId="ADAL" clId="{6D7F7825-ADFD-4158-BEED-43E1E8EA0B28}" dt="2023-07-17T13:57:23.945" v="3456"/>
          <ac:cxnSpMkLst>
            <pc:docMk/>
            <pc:sldMk cId="3583471491" sldId="265"/>
            <ac:cxnSpMk id="4" creationId="{54A0426B-31AD-27F9-8828-153C8C5BFE4D}"/>
          </ac:cxnSpMkLst>
        </pc:cxnChg>
        <pc:cxnChg chg="add del mod">
          <ac:chgData name="Yogesh Deshpande" userId="904a951f-eb53-4f43-9d9d-97c2b5411c0a" providerId="ADAL" clId="{6D7F7825-ADFD-4158-BEED-43E1E8EA0B28}" dt="2023-07-17T13:57:23.945" v="3456"/>
          <ac:cxnSpMkLst>
            <pc:docMk/>
            <pc:sldMk cId="3583471491" sldId="265"/>
            <ac:cxnSpMk id="16" creationId="{26C8C390-AB87-D24F-C165-E17301EDC282}"/>
          </ac:cxnSpMkLst>
        </pc:cxnChg>
        <pc:cxnChg chg="add del mod">
          <ac:chgData name="Yogesh Deshpande" userId="904a951f-eb53-4f43-9d9d-97c2b5411c0a" providerId="ADAL" clId="{6D7F7825-ADFD-4158-BEED-43E1E8EA0B28}" dt="2023-07-17T13:57:23.945" v="3456"/>
          <ac:cxnSpMkLst>
            <pc:docMk/>
            <pc:sldMk cId="3583471491" sldId="265"/>
            <ac:cxnSpMk id="17" creationId="{AF23B678-B72C-E9F5-95E5-4F10C5F0C1E9}"/>
          </ac:cxnSpMkLst>
        </pc:cxnChg>
        <pc:cxnChg chg="add del mod">
          <ac:chgData name="Yogesh Deshpande" userId="904a951f-eb53-4f43-9d9d-97c2b5411c0a" providerId="ADAL" clId="{6D7F7825-ADFD-4158-BEED-43E1E8EA0B28}" dt="2023-07-17T13:57:23.945" v="3456"/>
          <ac:cxnSpMkLst>
            <pc:docMk/>
            <pc:sldMk cId="3583471491" sldId="265"/>
            <ac:cxnSpMk id="21" creationId="{660C6200-0E23-6334-07CD-999CA8E8C45C}"/>
          </ac:cxnSpMkLst>
        </pc:cxnChg>
        <pc:cxnChg chg="add mod">
          <ac:chgData name="Yogesh Deshpande" userId="904a951f-eb53-4f43-9d9d-97c2b5411c0a" providerId="ADAL" clId="{6D7F7825-ADFD-4158-BEED-43E1E8EA0B28}" dt="2023-07-17T13:57:27.024" v="3458"/>
          <ac:cxnSpMkLst>
            <pc:docMk/>
            <pc:sldMk cId="3583471491" sldId="265"/>
            <ac:cxnSpMk id="33" creationId="{50CEA56C-BF82-47FF-E082-95AEF02A3FAB}"/>
          </ac:cxnSpMkLst>
        </pc:cxnChg>
        <pc:cxnChg chg="add mod">
          <ac:chgData name="Yogesh Deshpande" userId="904a951f-eb53-4f43-9d9d-97c2b5411c0a" providerId="ADAL" clId="{6D7F7825-ADFD-4158-BEED-43E1E8EA0B28}" dt="2023-07-17T13:57:27.024" v="3458"/>
          <ac:cxnSpMkLst>
            <pc:docMk/>
            <pc:sldMk cId="3583471491" sldId="265"/>
            <ac:cxnSpMk id="45" creationId="{B0ADF75A-5511-4FCD-6531-01A1DD6AB4F6}"/>
          </ac:cxnSpMkLst>
        </pc:cxnChg>
        <pc:cxnChg chg="add mod">
          <ac:chgData name="Yogesh Deshpande" userId="904a951f-eb53-4f43-9d9d-97c2b5411c0a" providerId="ADAL" clId="{6D7F7825-ADFD-4158-BEED-43E1E8EA0B28}" dt="2023-07-17T13:57:27.024" v="3458"/>
          <ac:cxnSpMkLst>
            <pc:docMk/>
            <pc:sldMk cId="3583471491" sldId="265"/>
            <ac:cxnSpMk id="46" creationId="{F3374AA2-5CDB-79B4-5226-F24F2E197FEA}"/>
          </ac:cxnSpMkLst>
        </pc:cxnChg>
        <pc:cxnChg chg="add mod">
          <ac:chgData name="Yogesh Deshpande" userId="904a951f-eb53-4f43-9d9d-97c2b5411c0a" providerId="ADAL" clId="{6D7F7825-ADFD-4158-BEED-43E1E8EA0B28}" dt="2023-07-17T13:57:27.024" v="3458"/>
          <ac:cxnSpMkLst>
            <pc:docMk/>
            <pc:sldMk cId="3583471491" sldId="265"/>
            <ac:cxnSpMk id="50" creationId="{24692664-DA98-A2C3-0938-75CD3B4ADDC0}"/>
          </ac:cxnSpMkLst>
        </pc:cxnChg>
      </pc:sldChg>
      <pc:sldChg chg="addSp delSp modSp new mod ord">
        <pc:chgData name="Yogesh Deshpande" userId="904a951f-eb53-4f43-9d9d-97c2b5411c0a" providerId="ADAL" clId="{6D7F7825-ADFD-4158-BEED-43E1E8EA0B28}" dt="2023-07-17T17:13:20.255" v="3709" actId="20577"/>
        <pc:sldMkLst>
          <pc:docMk/>
          <pc:sldMk cId="2612016137" sldId="266"/>
        </pc:sldMkLst>
        <pc:spChg chg="mod">
          <ac:chgData name="Yogesh Deshpande" userId="904a951f-eb53-4f43-9d9d-97c2b5411c0a" providerId="ADAL" clId="{6D7F7825-ADFD-4158-BEED-43E1E8EA0B28}" dt="2023-07-17T17:13:20.255" v="3709" actId="20577"/>
          <ac:spMkLst>
            <pc:docMk/>
            <pc:sldMk cId="2612016137" sldId="266"/>
            <ac:spMk id="2" creationId="{25F614C7-C7EA-A9B2-EFE0-B7D6A47878FB}"/>
          </ac:spMkLst>
        </pc:spChg>
        <pc:spChg chg="del">
          <ac:chgData name="Yogesh Deshpande" userId="904a951f-eb53-4f43-9d9d-97c2b5411c0a" providerId="ADAL" clId="{6D7F7825-ADFD-4158-BEED-43E1E8EA0B28}" dt="2023-07-17T17:12:11.658" v="3645" actId="478"/>
          <ac:spMkLst>
            <pc:docMk/>
            <pc:sldMk cId="2612016137" sldId="266"/>
            <ac:spMk id="3" creationId="{9961CA19-E2F9-6FE1-10AF-1FB0DA696971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4" creationId="{B849317B-285F-B35A-4365-47ACE52CE83F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5" creationId="{FEC4A0EF-BD37-F95E-7119-FCA51E7C80FE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6" creationId="{5EBE5FF1-5DE3-FD54-FAAB-7920CF7A130E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7" creationId="{5738B25B-EC1D-79BB-4145-D84B8B738B0A}"/>
          </ac:spMkLst>
        </pc:spChg>
        <pc:spChg chg="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13" creationId="{473786AE-7126-1840-4B7D-55147BBF89A3}"/>
          </ac:spMkLst>
        </pc:spChg>
        <pc:spChg chg="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14" creationId="{39C8D8FE-AB1B-F6B5-F7D7-C20DF9B29ED5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16" creationId="{59F61986-5864-8D76-D251-F9B6E10DDAAF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17" creationId="{01036A1A-147F-8277-1742-D126981F3B39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19" creationId="{6EEB4247-CFDB-568D-EB9A-268CD5326BD1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20" creationId="{DE23B987-3C26-9CAE-53F6-72ADFFBA8FD4}"/>
          </ac:spMkLst>
        </pc:spChg>
        <pc:spChg chg="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23" creationId="{86BA2646-1961-2438-FD55-828805B1F56E}"/>
          </ac:spMkLst>
        </pc:spChg>
        <pc:spChg chg="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24" creationId="{70B7D39E-AFDD-BEFD-482D-BFE2D4FBFF04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25" creationId="{A5755390-C059-DFF6-6329-91A33B3822FF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26" creationId="{F83D5517-FF24-4D2F-98FD-0D451E5CE016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28" creationId="{072815BB-7071-84C0-7759-8FEAA99572B3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31" creationId="{8C396AE1-B167-0F7E-DF81-D7231E3F0327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32" creationId="{F15CC616-D8AD-4715-C516-8D83E72A9877}"/>
          </ac:spMkLst>
        </pc:spChg>
        <pc:spChg chg="add mod">
          <ac:chgData name="Yogesh Deshpande" userId="904a951f-eb53-4f43-9d9d-97c2b5411c0a" providerId="ADAL" clId="{6D7F7825-ADFD-4158-BEED-43E1E8EA0B28}" dt="2023-07-17T17:12:29.471" v="3669" actId="14100"/>
          <ac:spMkLst>
            <pc:docMk/>
            <pc:sldMk cId="2612016137" sldId="266"/>
            <ac:spMk id="34" creationId="{72627AFC-1EC8-ED22-35E1-2FF3B1B1905F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35" creationId="{D5D89E5A-028A-D3FC-E602-46B88B7ABFD8}"/>
          </ac:spMkLst>
        </pc:spChg>
        <pc:spChg chg="add mod">
          <ac:chgData name="Yogesh Deshpande" userId="904a951f-eb53-4f43-9d9d-97c2b5411c0a" providerId="ADAL" clId="{6D7F7825-ADFD-4158-BEED-43E1E8EA0B28}" dt="2023-07-17T17:12:13.342" v="3646"/>
          <ac:spMkLst>
            <pc:docMk/>
            <pc:sldMk cId="2612016137" sldId="266"/>
            <ac:spMk id="36" creationId="{262DAB89-162A-32B2-FB05-41915F6A0357}"/>
          </ac:spMkLst>
        </pc:spChg>
        <pc:grpChg chg="add mod">
          <ac:chgData name="Yogesh Deshpande" userId="904a951f-eb53-4f43-9d9d-97c2b5411c0a" providerId="ADAL" clId="{6D7F7825-ADFD-4158-BEED-43E1E8EA0B28}" dt="2023-07-17T17:12:13.342" v="3646"/>
          <ac:grpSpMkLst>
            <pc:docMk/>
            <pc:sldMk cId="2612016137" sldId="266"/>
            <ac:grpSpMk id="11" creationId="{759554CD-801B-E043-58AF-518FA586BFD0}"/>
          </ac:grpSpMkLst>
        </pc:grpChg>
        <pc:grpChg chg="add mod">
          <ac:chgData name="Yogesh Deshpande" userId="904a951f-eb53-4f43-9d9d-97c2b5411c0a" providerId="ADAL" clId="{6D7F7825-ADFD-4158-BEED-43E1E8EA0B28}" dt="2023-07-17T17:12:13.342" v="3646"/>
          <ac:grpSpMkLst>
            <pc:docMk/>
            <pc:sldMk cId="2612016137" sldId="266"/>
            <ac:grpSpMk id="21" creationId="{B4A88544-27BC-741F-E698-B9DEAA86C9C4}"/>
          </ac:grpSpMkLst>
        </pc:grp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8" creationId="{46081C01-3714-2973-4B33-D8EC11832A76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9" creationId="{92DF6A18-2715-BCD4-D1B3-D5D9951201C8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10" creationId="{E9DFC356-BCE3-F14C-5E0D-3B16A25D2DEA}"/>
          </ac:picMkLst>
        </pc:picChg>
        <pc:picChg chg="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12" creationId="{CC29BAA6-7344-CFE1-FCCF-2EE9AE293DC7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15" creationId="{BAA4539F-4BC3-EAA3-521A-DD3B44A925EB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18" creationId="{5099B04E-E9EB-CAE5-7AEC-A40A552F3E86}"/>
          </ac:picMkLst>
        </pc:picChg>
        <pc:picChg chg="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22" creationId="{160A4BA4-83ED-5594-017C-A81850979CFE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27" creationId="{187CD72E-E761-342B-2730-1251D02CB167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29" creationId="{5B0D9D4B-88D9-3959-4EC3-2380F0481473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30" creationId="{0F47DFE8-734B-4119-8187-49A34203A45D}"/>
          </ac:picMkLst>
        </pc:picChg>
        <pc:picChg chg="add mod">
          <ac:chgData name="Yogesh Deshpande" userId="904a951f-eb53-4f43-9d9d-97c2b5411c0a" providerId="ADAL" clId="{6D7F7825-ADFD-4158-BEED-43E1E8EA0B28}" dt="2023-07-17T17:12:13.342" v="3646"/>
          <ac:picMkLst>
            <pc:docMk/>
            <pc:sldMk cId="2612016137" sldId="266"/>
            <ac:picMk id="33" creationId="{B4A75A30-5B19-45A0-8B63-E3B49E63095C}"/>
          </ac:picMkLst>
        </pc:picChg>
      </pc:sldChg>
      <pc:sldChg chg="delSp modSp new del mod">
        <pc:chgData name="Yogesh Deshpande" userId="904a951f-eb53-4f43-9d9d-97c2b5411c0a" providerId="ADAL" clId="{6D7F7825-ADFD-4158-BEED-43E1E8EA0B28}" dt="2023-07-22T17:07:43.848" v="5422" actId="47"/>
        <pc:sldMkLst>
          <pc:docMk/>
          <pc:sldMk cId="1087422102" sldId="267"/>
        </pc:sldMkLst>
        <pc:spChg chg="del mod">
          <ac:chgData name="Yogesh Deshpande" userId="904a951f-eb53-4f43-9d9d-97c2b5411c0a" providerId="ADAL" clId="{6D7F7825-ADFD-4158-BEED-43E1E8EA0B28}" dt="2023-07-22T17:07:06.694" v="5404" actId="478"/>
          <ac:spMkLst>
            <pc:docMk/>
            <pc:sldMk cId="1087422102" sldId="267"/>
            <ac:spMk id="2" creationId="{644A4E8C-5495-D3DB-8107-E6122BECD0D0}"/>
          </ac:spMkLst>
        </pc:spChg>
        <pc:spChg chg="mod">
          <ac:chgData name="Yogesh Deshpande" userId="904a951f-eb53-4f43-9d9d-97c2b5411c0a" providerId="ADAL" clId="{6D7F7825-ADFD-4158-BEED-43E1E8EA0B28}" dt="2023-07-22T17:07:40.541" v="5421" actId="20577"/>
          <ac:spMkLst>
            <pc:docMk/>
            <pc:sldMk cId="1087422102" sldId="267"/>
            <ac:spMk id="3" creationId="{808C20E0-486B-A447-FA2D-572EDF4A4F8C}"/>
          </ac:spMkLst>
        </pc:spChg>
      </pc:sldChg>
      <pc:sldChg chg="addSp delSp modSp new mod modNotesTx">
        <pc:chgData name="Yogesh Deshpande" userId="904a951f-eb53-4f43-9d9d-97c2b5411c0a" providerId="ADAL" clId="{6D7F7825-ADFD-4158-BEED-43E1E8EA0B28}" dt="2023-07-22T17:21:47.570" v="5629" actId="20577"/>
        <pc:sldMkLst>
          <pc:docMk/>
          <pc:sldMk cId="2803330426" sldId="268"/>
        </pc:sldMkLst>
        <pc:spChg chg="mod">
          <ac:chgData name="Yogesh Deshpande" userId="904a951f-eb53-4f43-9d9d-97c2b5411c0a" providerId="ADAL" clId="{6D7F7825-ADFD-4158-BEED-43E1E8EA0B28}" dt="2023-07-17T18:17:24.791" v="4603" actId="1076"/>
          <ac:spMkLst>
            <pc:docMk/>
            <pc:sldMk cId="2803330426" sldId="268"/>
            <ac:spMk id="2" creationId="{F11F4E7C-4F31-7B58-1C82-C0261AF511E3}"/>
          </ac:spMkLst>
        </pc:spChg>
        <pc:spChg chg="del mod">
          <ac:chgData name="Yogesh Deshpande" userId="904a951f-eb53-4f43-9d9d-97c2b5411c0a" providerId="ADAL" clId="{6D7F7825-ADFD-4158-BEED-43E1E8EA0B28}" dt="2023-07-17T17:59:44.735" v="4263" actId="478"/>
          <ac:spMkLst>
            <pc:docMk/>
            <pc:sldMk cId="2803330426" sldId="268"/>
            <ac:spMk id="3" creationId="{80A3EABC-1F40-4294-87BA-10F0548800BE}"/>
          </ac:spMkLst>
        </pc:spChg>
        <pc:spChg chg="add mod">
          <ac:chgData name="Yogesh Deshpande" userId="904a951f-eb53-4f43-9d9d-97c2b5411c0a" providerId="ADAL" clId="{6D7F7825-ADFD-4158-BEED-43E1E8EA0B28}" dt="2023-07-17T18:01:27.027" v="4272" actId="14100"/>
          <ac:spMkLst>
            <pc:docMk/>
            <pc:sldMk cId="2803330426" sldId="268"/>
            <ac:spMk id="4" creationId="{B3B0D253-CDA6-85BC-677F-4483E6CF7F4C}"/>
          </ac:spMkLst>
        </pc:spChg>
        <pc:spChg chg="add mod">
          <ac:chgData name="Yogesh Deshpande" userId="904a951f-eb53-4f43-9d9d-97c2b5411c0a" providerId="ADAL" clId="{6D7F7825-ADFD-4158-BEED-43E1E8EA0B28}" dt="2023-07-17T18:01:59.533" v="4309" actId="20577"/>
          <ac:spMkLst>
            <pc:docMk/>
            <pc:sldMk cId="2803330426" sldId="268"/>
            <ac:spMk id="5" creationId="{F5757138-F102-965E-1305-477E8D395E87}"/>
          </ac:spMkLst>
        </pc:spChg>
        <pc:spChg chg="add mod">
          <ac:chgData name="Yogesh Deshpande" userId="904a951f-eb53-4f43-9d9d-97c2b5411c0a" providerId="ADAL" clId="{6D7F7825-ADFD-4158-BEED-43E1E8EA0B28}" dt="2023-07-17T18:02:04.588" v="4319" actId="20577"/>
          <ac:spMkLst>
            <pc:docMk/>
            <pc:sldMk cId="2803330426" sldId="268"/>
            <ac:spMk id="6" creationId="{600E10D6-6EB1-8211-AD45-98C52DF9253A}"/>
          </ac:spMkLst>
        </pc:spChg>
        <pc:spChg chg="add mod">
          <ac:chgData name="Yogesh Deshpande" userId="904a951f-eb53-4f43-9d9d-97c2b5411c0a" providerId="ADAL" clId="{6D7F7825-ADFD-4158-BEED-43E1E8EA0B28}" dt="2023-07-17T18:03:12.953" v="4356" actId="1076"/>
          <ac:spMkLst>
            <pc:docMk/>
            <pc:sldMk cId="2803330426" sldId="268"/>
            <ac:spMk id="9" creationId="{D181D66A-6613-2367-6540-822968A7FAFA}"/>
          </ac:spMkLst>
        </pc:spChg>
        <pc:spChg chg="add mod">
          <ac:chgData name="Yogesh Deshpande" userId="904a951f-eb53-4f43-9d9d-97c2b5411c0a" providerId="ADAL" clId="{6D7F7825-ADFD-4158-BEED-43E1E8EA0B28}" dt="2023-07-17T18:03:09.490" v="4355" actId="1076"/>
          <ac:spMkLst>
            <pc:docMk/>
            <pc:sldMk cId="2803330426" sldId="268"/>
            <ac:spMk id="10" creationId="{37A870F5-83F6-B0AD-980F-DFAE44CB05B7}"/>
          </ac:spMkLst>
        </pc:spChg>
        <pc:spChg chg="add mod">
          <ac:chgData name="Yogesh Deshpande" userId="904a951f-eb53-4f43-9d9d-97c2b5411c0a" providerId="ADAL" clId="{6D7F7825-ADFD-4158-BEED-43E1E8EA0B28}" dt="2023-07-17T18:10:54.755" v="4543" actId="255"/>
          <ac:spMkLst>
            <pc:docMk/>
            <pc:sldMk cId="2803330426" sldId="268"/>
            <ac:spMk id="21" creationId="{45564A42-9C7C-2879-C6A2-9A44B653564C}"/>
          </ac:spMkLst>
        </pc:spChg>
        <pc:spChg chg="add mod">
          <ac:chgData name="Yogesh Deshpande" userId="904a951f-eb53-4f43-9d9d-97c2b5411c0a" providerId="ADAL" clId="{6D7F7825-ADFD-4158-BEED-43E1E8EA0B28}" dt="2023-07-17T18:11:14.129" v="4547" actId="1076"/>
          <ac:spMkLst>
            <pc:docMk/>
            <pc:sldMk cId="2803330426" sldId="268"/>
            <ac:spMk id="24" creationId="{801354F7-C4F0-0376-7908-A1138511833F}"/>
          </ac:spMkLst>
        </pc:spChg>
        <pc:spChg chg="add mod">
          <ac:chgData name="Yogesh Deshpande" userId="904a951f-eb53-4f43-9d9d-97c2b5411c0a" providerId="ADAL" clId="{6D7F7825-ADFD-4158-BEED-43E1E8EA0B28}" dt="2023-07-17T18:11:58.546" v="4549" actId="1076"/>
          <ac:spMkLst>
            <pc:docMk/>
            <pc:sldMk cId="2803330426" sldId="268"/>
            <ac:spMk id="25" creationId="{D4C6A5A2-496F-BAE7-CC9F-B19B0CD59F69}"/>
          </ac:spMkLst>
        </pc:spChg>
        <pc:spChg chg="add mod">
          <ac:chgData name="Yogesh Deshpande" userId="904a951f-eb53-4f43-9d9d-97c2b5411c0a" providerId="ADAL" clId="{6D7F7825-ADFD-4158-BEED-43E1E8EA0B28}" dt="2023-07-17T18:13:14.552" v="4566" actId="1076"/>
          <ac:spMkLst>
            <pc:docMk/>
            <pc:sldMk cId="2803330426" sldId="268"/>
            <ac:spMk id="31" creationId="{C75AFCB7-A598-6081-D0E6-11A8CCA2E9C0}"/>
          </ac:spMkLst>
        </pc:spChg>
        <pc:spChg chg="add mod">
          <ac:chgData name="Yogesh Deshpande" userId="904a951f-eb53-4f43-9d9d-97c2b5411c0a" providerId="ADAL" clId="{6D7F7825-ADFD-4158-BEED-43E1E8EA0B28}" dt="2023-07-17T18:16:58.382" v="4602" actId="6549"/>
          <ac:spMkLst>
            <pc:docMk/>
            <pc:sldMk cId="2803330426" sldId="268"/>
            <ac:spMk id="32" creationId="{4F4FA626-75CF-5180-E26D-6CC636DDC39F}"/>
          </ac:spMkLst>
        </pc:spChg>
        <pc:cxnChg chg="add mod">
          <ac:chgData name="Yogesh Deshpande" userId="904a951f-eb53-4f43-9d9d-97c2b5411c0a" providerId="ADAL" clId="{6D7F7825-ADFD-4158-BEED-43E1E8EA0B28}" dt="2023-07-17T18:01:55.210" v="4303" actId="1076"/>
          <ac:cxnSpMkLst>
            <pc:docMk/>
            <pc:sldMk cId="2803330426" sldId="268"/>
            <ac:cxnSpMk id="8" creationId="{3A3F26C3-940C-027E-6E45-86BB4FFE5C07}"/>
          </ac:cxnSpMkLst>
        </pc:cxnChg>
        <pc:cxnChg chg="add mod">
          <ac:chgData name="Yogesh Deshpande" userId="904a951f-eb53-4f43-9d9d-97c2b5411c0a" providerId="ADAL" clId="{6D7F7825-ADFD-4158-BEED-43E1E8EA0B28}" dt="2023-07-17T18:03:47.920" v="4363" actId="14100"/>
          <ac:cxnSpMkLst>
            <pc:docMk/>
            <pc:sldMk cId="2803330426" sldId="268"/>
            <ac:cxnSpMk id="12" creationId="{2F4C5D6C-191E-6EF0-2471-5FA95109D323}"/>
          </ac:cxnSpMkLst>
        </pc:cxnChg>
        <pc:cxnChg chg="add mod">
          <ac:chgData name="Yogesh Deshpande" userId="904a951f-eb53-4f43-9d9d-97c2b5411c0a" providerId="ADAL" clId="{6D7F7825-ADFD-4158-BEED-43E1E8EA0B28}" dt="2023-07-17T18:03:36.369" v="4359" actId="1076"/>
          <ac:cxnSpMkLst>
            <pc:docMk/>
            <pc:sldMk cId="2803330426" sldId="268"/>
            <ac:cxnSpMk id="13" creationId="{A76DB571-7205-BCB9-DD5C-D0500C823B39}"/>
          </ac:cxnSpMkLst>
        </pc:cxnChg>
        <pc:cxnChg chg="add">
          <ac:chgData name="Yogesh Deshpande" userId="904a951f-eb53-4f43-9d9d-97c2b5411c0a" providerId="ADAL" clId="{6D7F7825-ADFD-4158-BEED-43E1E8EA0B28}" dt="2023-07-17T18:04:00.018" v="4364" actId="11529"/>
          <ac:cxnSpMkLst>
            <pc:docMk/>
            <pc:sldMk cId="2803330426" sldId="268"/>
            <ac:cxnSpMk id="17" creationId="{2157C5B1-7B82-5056-A4FD-31B58CCF0CB9}"/>
          </ac:cxnSpMkLst>
        </pc:cxnChg>
        <pc:cxnChg chg="add mod">
          <ac:chgData name="Yogesh Deshpande" userId="904a951f-eb53-4f43-9d9d-97c2b5411c0a" providerId="ADAL" clId="{6D7F7825-ADFD-4158-BEED-43E1E8EA0B28}" dt="2023-07-17T18:04:06.259" v="4366" actId="1076"/>
          <ac:cxnSpMkLst>
            <pc:docMk/>
            <pc:sldMk cId="2803330426" sldId="268"/>
            <ac:cxnSpMk id="18" creationId="{0E87F7F3-EBC2-CDB2-41DB-8937D8692E73}"/>
          </ac:cxnSpMkLst>
        </pc:cxnChg>
        <pc:cxnChg chg="add mod">
          <ac:chgData name="Yogesh Deshpande" userId="904a951f-eb53-4f43-9d9d-97c2b5411c0a" providerId="ADAL" clId="{6D7F7825-ADFD-4158-BEED-43E1E8EA0B28}" dt="2023-07-17T18:10:44.555" v="4542" actId="1076"/>
          <ac:cxnSpMkLst>
            <pc:docMk/>
            <pc:sldMk cId="2803330426" sldId="268"/>
            <ac:cxnSpMk id="20" creationId="{3DE27FC2-9BC3-966C-C2CB-64AE123A237B}"/>
          </ac:cxnSpMkLst>
        </pc:cxnChg>
        <pc:cxnChg chg="add mod">
          <ac:chgData name="Yogesh Deshpande" userId="904a951f-eb53-4f43-9d9d-97c2b5411c0a" providerId="ADAL" clId="{6D7F7825-ADFD-4158-BEED-43E1E8EA0B28}" dt="2023-07-17T18:11:05.128" v="4546" actId="14100"/>
          <ac:cxnSpMkLst>
            <pc:docMk/>
            <pc:sldMk cId="2803330426" sldId="268"/>
            <ac:cxnSpMk id="22" creationId="{2EE95702-071B-C53C-ADA9-ED30763C6EF6}"/>
          </ac:cxnSpMkLst>
        </pc:cxnChg>
        <pc:cxnChg chg="add">
          <ac:chgData name="Yogesh Deshpande" userId="904a951f-eb53-4f43-9d9d-97c2b5411c0a" providerId="ADAL" clId="{6D7F7825-ADFD-4158-BEED-43E1E8EA0B28}" dt="2023-07-17T18:11:49.898" v="4548" actId="11529"/>
          <ac:cxnSpMkLst>
            <pc:docMk/>
            <pc:sldMk cId="2803330426" sldId="268"/>
            <ac:cxnSpMk id="28" creationId="{A4FB6CBD-BD9F-42F2-14F0-84BE8A032FEC}"/>
          </ac:cxnSpMkLst>
        </pc:cxnChg>
        <pc:cxnChg chg="add">
          <ac:chgData name="Yogesh Deshpande" userId="904a951f-eb53-4f43-9d9d-97c2b5411c0a" providerId="ADAL" clId="{6D7F7825-ADFD-4158-BEED-43E1E8EA0B28}" dt="2023-07-17T18:12:10.265" v="4550" actId="11529"/>
          <ac:cxnSpMkLst>
            <pc:docMk/>
            <pc:sldMk cId="2803330426" sldId="268"/>
            <ac:cxnSpMk id="30" creationId="{0F56990E-F30B-AB91-B87D-F17838FF0872}"/>
          </ac:cxnSpMkLst>
        </pc:cxnChg>
      </pc:sldChg>
      <pc:sldChg chg="addSp delSp modSp add mod modNotesTx">
        <pc:chgData name="Yogesh Deshpande" userId="904a951f-eb53-4f43-9d9d-97c2b5411c0a" providerId="ADAL" clId="{6D7F7825-ADFD-4158-BEED-43E1E8EA0B28}" dt="2023-07-22T17:20:40.796" v="5610" actId="20577"/>
        <pc:sldMkLst>
          <pc:docMk/>
          <pc:sldMk cId="1292767493" sldId="269"/>
        </pc:sldMkLst>
        <pc:spChg chg="add mod">
          <ac:chgData name="Yogesh Deshpande" userId="904a951f-eb53-4f43-9d9d-97c2b5411c0a" providerId="ADAL" clId="{6D7F7825-ADFD-4158-BEED-43E1E8EA0B28}" dt="2023-07-17T18:36:56.640" v="4914" actId="20577"/>
          <ac:spMkLst>
            <pc:docMk/>
            <pc:sldMk cId="1292767493" sldId="269"/>
            <ac:spMk id="15" creationId="{E6662349-E234-1DEB-2046-65DE307DBC12}"/>
          </ac:spMkLst>
        </pc:spChg>
        <pc:spChg chg="mod">
          <ac:chgData name="Yogesh Deshpande" userId="904a951f-eb53-4f43-9d9d-97c2b5411c0a" providerId="ADAL" clId="{6D7F7825-ADFD-4158-BEED-43E1E8EA0B28}" dt="2023-07-17T18:19:37.304" v="4697" actId="1076"/>
          <ac:spMkLst>
            <pc:docMk/>
            <pc:sldMk cId="1292767493" sldId="269"/>
            <ac:spMk id="21" creationId="{45564A42-9C7C-2879-C6A2-9A44B653564C}"/>
          </ac:spMkLst>
        </pc:spChg>
        <pc:spChg chg="del">
          <ac:chgData name="Yogesh Deshpande" userId="904a951f-eb53-4f43-9d9d-97c2b5411c0a" providerId="ADAL" clId="{6D7F7825-ADFD-4158-BEED-43E1E8EA0B28}" dt="2023-07-17T18:32:14.549" v="4847" actId="478"/>
          <ac:spMkLst>
            <pc:docMk/>
            <pc:sldMk cId="1292767493" sldId="269"/>
            <ac:spMk id="24" creationId="{801354F7-C4F0-0376-7908-A1138511833F}"/>
          </ac:spMkLst>
        </pc:spChg>
        <pc:spChg chg="del">
          <ac:chgData name="Yogesh Deshpande" userId="904a951f-eb53-4f43-9d9d-97c2b5411c0a" providerId="ADAL" clId="{6D7F7825-ADFD-4158-BEED-43E1E8EA0B28}" dt="2023-07-17T18:32:14.549" v="4847" actId="478"/>
          <ac:spMkLst>
            <pc:docMk/>
            <pc:sldMk cId="1292767493" sldId="269"/>
            <ac:spMk id="25" creationId="{D4C6A5A2-496F-BAE7-CC9F-B19B0CD59F69}"/>
          </ac:spMkLst>
        </pc:spChg>
        <pc:spChg chg="del mod">
          <ac:chgData name="Yogesh Deshpande" userId="904a951f-eb53-4f43-9d9d-97c2b5411c0a" providerId="ADAL" clId="{6D7F7825-ADFD-4158-BEED-43E1E8EA0B28}" dt="2023-07-17T18:21:32.734" v="4703"/>
          <ac:spMkLst>
            <pc:docMk/>
            <pc:sldMk cId="1292767493" sldId="269"/>
            <ac:spMk id="31" creationId="{C75AFCB7-A598-6081-D0E6-11A8CCA2E9C0}"/>
          </ac:spMkLst>
        </pc:spChg>
        <pc:spChg chg="del mod">
          <ac:chgData name="Yogesh Deshpande" userId="904a951f-eb53-4f43-9d9d-97c2b5411c0a" providerId="ADAL" clId="{6D7F7825-ADFD-4158-BEED-43E1E8EA0B28}" dt="2023-07-17T18:22:23.764" v="4742" actId="478"/>
          <ac:spMkLst>
            <pc:docMk/>
            <pc:sldMk cId="1292767493" sldId="269"/>
            <ac:spMk id="32" creationId="{4F4FA626-75CF-5180-E26D-6CC636DDC39F}"/>
          </ac:spMkLst>
        </pc:spChg>
        <pc:spChg chg="add mod">
          <ac:chgData name="Yogesh Deshpande" userId="904a951f-eb53-4f43-9d9d-97c2b5411c0a" providerId="ADAL" clId="{6D7F7825-ADFD-4158-BEED-43E1E8EA0B28}" dt="2023-07-17T18:25:02.462" v="4778" actId="1076"/>
          <ac:spMkLst>
            <pc:docMk/>
            <pc:sldMk cId="1292767493" sldId="269"/>
            <ac:spMk id="35" creationId="{5707E4FB-FF63-A81E-DA7B-F1E6AE7FA1A4}"/>
          </ac:spMkLst>
        </pc:spChg>
        <pc:spChg chg="add del mod">
          <ac:chgData name="Yogesh Deshpande" userId="904a951f-eb53-4f43-9d9d-97c2b5411c0a" providerId="ADAL" clId="{6D7F7825-ADFD-4158-BEED-43E1E8EA0B28}" dt="2023-07-17T18:26:55.068" v="4780"/>
          <ac:spMkLst>
            <pc:docMk/>
            <pc:sldMk cId="1292767493" sldId="269"/>
            <ac:spMk id="36" creationId="{58F0053E-E33A-AF37-C95F-FB07B07F7A5F}"/>
          </ac:spMkLst>
        </pc:spChg>
        <pc:spChg chg="add mod">
          <ac:chgData name="Yogesh Deshpande" userId="904a951f-eb53-4f43-9d9d-97c2b5411c0a" providerId="ADAL" clId="{6D7F7825-ADFD-4158-BEED-43E1E8EA0B28}" dt="2023-07-17T18:27:45.824" v="4802" actId="1076"/>
          <ac:spMkLst>
            <pc:docMk/>
            <pc:sldMk cId="1292767493" sldId="269"/>
            <ac:spMk id="37" creationId="{13389F97-970D-6D9F-74C0-01565EAA9E44}"/>
          </ac:spMkLst>
        </pc:spChg>
        <pc:spChg chg="add mod">
          <ac:chgData name="Yogesh Deshpande" userId="904a951f-eb53-4f43-9d9d-97c2b5411c0a" providerId="ADAL" clId="{6D7F7825-ADFD-4158-BEED-43E1E8EA0B28}" dt="2023-07-17T18:28:34.191" v="4825" actId="14100"/>
          <ac:spMkLst>
            <pc:docMk/>
            <pc:sldMk cId="1292767493" sldId="269"/>
            <ac:spMk id="38" creationId="{00EBC734-4E69-47FC-1FF7-6AB8069466C6}"/>
          </ac:spMkLst>
        </pc:spChg>
        <pc:spChg chg="add mod">
          <ac:chgData name="Yogesh Deshpande" userId="904a951f-eb53-4f43-9d9d-97c2b5411c0a" providerId="ADAL" clId="{6D7F7825-ADFD-4158-BEED-43E1E8EA0B28}" dt="2023-07-17T18:29:16.688" v="4840" actId="1076"/>
          <ac:spMkLst>
            <pc:docMk/>
            <pc:sldMk cId="1292767493" sldId="269"/>
            <ac:spMk id="39" creationId="{0815E395-09F1-ACF2-FB5D-B786EA98AACC}"/>
          </ac:spMkLst>
        </pc:spChg>
        <pc:cxnChg chg="add">
          <ac:chgData name="Yogesh Deshpande" userId="904a951f-eb53-4f43-9d9d-97c2b5411c0a" providerId="ADAL" clId="{6D7F7825-ADFD-4158-BEED-43E1E8EA0B28}" dt="2023-07-17T18:20:06.744" v="4698" actId="11529"/>
          <ac:cxnSpMkLst>
            <pc:docMk/>
            <pc:sldMk cId="1292767493" sldId="269"/>
            <ac:cxnSpMk id="7" creationId="{3BCEFF6B-2033-E435-B91D-851337DD1BF6}"/>
          </ac:cxnSpMkLst>
        </pc:cxnChg>
        <pc:cxnChg chg="add">
          <ac:chgData name="Yogesh Deshpande" userId="904a951f-eb53-4f43-9d9d-97c2b5411c0a" providerId="ADAL" clId="{6D7F7825-ADFD-4158-BEED-43E1E8EA0B28}" dt="2023-07-17T18:21:41.041" v="4705" actId="11529"/>
          <ac:cxnSpMkLst>
            <pc:docMk/>
            <pc:sldMk cId="1292767493" sldId="269"/>
            <ac:cxnSpMk id="14" creationId="{E0C726F6-B147-8CC8-A879-59BBDAE31B9F}"/>
          </ac:cxnSpMkLst>
        </pc:cxnChg>
        <pc:cxnChg chg="add">
          <ac:chgData name="Yogesh Deshpande" userId="904a951f-eb53-4f43-9d9d-97c2b5411c0a" providerId="ADAL" clId="{6D7F7825-ADFD-4158-BEED-43E1E8EA0B28}" dt="2023-07-17T18:23:09.227" v="4744" actId="11529"/>
          <ac:cxnSpMkLst>
            <pc:docMk/>
            <pc:sldMk cId="1292767493" sldId="269"/>
            <ac:cxnSpMk id="19" creationId="{107D9811-E7A8-1704-971E-4021244D7799}"/>
          </ac:cxnSpMkLst>
        </pc:cxnChg>
        <pc:cxnChg chg="del">
          <ac:chgData name="Yogesh Deshpande" userId="904a951f-eb53-4f43-9d9d-97c2b5411c0a" providerId="ADAL" clId="{6D7F7825-ADFD-4158-BEED-43E1E8EA0B28}" dt="2023-07-17T18:20:11.106" v="4699" actId="478"/>
          <ac:cxnSpMkLst>
            <pc:docMk/>
            <pc:sldMk cId="1292767493" sldId="269"/>
            <ac:cxnSpMk id="20" creationId="{3DE27FC2-9BC3-966C-C2CB-64AE123A237B}"/>
          </ac:cxnSpMkLst>
        </pc:cxnChg>
        <pc:cxnChg chg="add del">
          <ac:chgData name="Yogesh Deshpande" userId="904a951f-eb53-4f43-9d9d-97c2b5411c0a" providerId="ADAL" clId="{6D7F7825-ADFD-4158-BEED-43E1E8EA0B28}" dt="2023-07-17T18:32:14.549" v="4847" actId="478"/>
          <ac:cxnSpMkLst>
            <pc:docMk/>
            <pc:sldMk cId="1292767493" sldId="269"/>
            <ac:cxnSpMk id="22" creationId="{2EE95702-071B-C53C-ADA9-ED30763C6EF6}"/>
          </ac:cxnSpMkLst>
        </pc:cxnChg>
        <pc:cxnChg chg="add">
          <ac:chgData name="Yogesh Deshpande" userId="904a951f-eb53-4f43-9d9d-97c2b5411c0a" providerId="ADAL" clId="{6D7F7825-ADFD-4158-BEED-43E1E8EA0B28}" dt="2023-07-17T18:23:20.953" v="4745" actId="11529"/>
          <ac:cxnSpMkLst>
            <pc:docMk/>
            <pc:sldMk cId="1292767493" sldId="269"/>
            <ac:cxnSpMk id="26" creationId="{8E56EC7A-95A3-C7ED-F2B6-06437DEA8DFA}"/>
          </ac:cxnSpMkLst>
        </pc:cxnChg>
        <pc:cxnChg chg="del">
          <ac:chgData name="Yogesh Deshpande" userId="904a951f-eb53-4f43-9d9d-97c2b5411c0a" providerId="ADAL" clId="{6D7F7825-ADFD-4158-BEED-43E1E8EA0B28}" dt="2023-07-17T18:32:14.549" v="4847" actId="478"/>
          <ac:cxnSpMkLst>
            <pc:docMk/>
            <pc:sldMk cId="1292767493" sldId="269"/>
            <ac:cxnSpMk id="28" creationId="{A4FB6CBD-BD9F-42F2-14F0-84BE8A032FEC}"/>
          </ac:cxnSpMkLst>
        </pc:cxnChg>
        <pc:cxnChg chg="add">
          <ac:chgData name="Yogesh Deshpande" userId="904a951f-eb53-4f43-9d9d-97c2b5411c0a" providerId="ADAL" clId="{6D7F7825-ADFD-4158-BEED-43E1E8EA0B28}" dt="2023-07-17T18:23:28.209" v="4746" actId="11529"/>
          <ac:cxnSpMkLst>
            <pc:docMk/>
            <pc:sldMk cId="1292767493" sldId="269"/>
            <ac:cxnSpMk id="29" creationId="{54DF65AE-B33F-4224-E08C-86572CB27E18}"/>
          </ac:cxnSpMkLst>
        </pc:cxnChg>
        <pc:cxnChg chg="del">
          <ac:chgData name="Yogesh Deshpande" userId="904a951f-eb53-4f43-9d9d-97c2b5411c0a" providerId="ADAL" clId="{6D7F7825-ADFD-4158-BEED-43E1E8EA0B28}" dt="2023-07-17T18:21:32.729" v="4701" actId="478"/>
          <ac:cxnSpMkLst>
            <pc:docMk/>
            <pc:sldMk cId="1292767493" sldId="269"/>
            <ac:cxnSpMk id="30" creationId="{0F56990E-F30B-AB91-B87D-F17838FF0872}"/>
          </ac:cxnSpMkLst>
        </pc:cxnChg>
        <pc:cxnChg chg="add">
          <ac:chgData name="Yogesh Deshpande" userId="904a951f-eb53-4f43-9d9d-97c2b5411c0a" providerId="ADAL" clId="{6D7F7825-ADFD-4158-BEED-43E1E8EA0B28}" dt="2023-07-17T18:23:58.370" v="4747" actId="11529"/>
          <ac:cxnSpMkLst>
            <pc:docMk/>
            <pc:sldMk cId="1292767493" sldId="269"/>
            <ac:cxnSpMk id="34" creationId="{171D089C-43CD-B90E-CA9D-B4C30A995A80}"/>
          </ac:cxnSpMkLst>
        </pc:cxnChg>
      </pc:sldChg>
      <pc:sldChg chg="addSp delSp modSp add mod ord">
        <pc:chgData name="Yogesh Deshpande" userId="904a951f-eb53-4f43-9d9d-97c2b5411c0a" providerId="ADAL" clId="{6D7F7825-ADFD-4158-BEED-43E1E8EA0B28}" dt="2023-07-18T13:06:54.369" v="5399" actId="1076"/>
        <pc:sldMkLst>
          <pc:docMk/>
          <pc:sldMk cId="4200328266" sldId="270"/>
        </pc:sldMkLst>
        <pc:spChg chg="add mod">
          <ac:chgData name="Yogesh Deshpande" userId="904a951f-eb53-4f43-9d9d-97c2b5411c0a" providerId="ADAL" clId="{6D7F7825-ADFD-4158-BEED-43E1E8EA0B28}" dt="2023-07-17T18:44:57.751" v="5072" actId="1076"/>
          <ac:spMkLst>
            <pc:docMk/>
            <pc:sldMk cId="4200328266" sldId="270"/>
            <ac:spMk id="3" creationId="{100D691E-331C-3200-BF2B-36D33D0189CC}"/>
          </ac:spMkLst>
        </pc:spChg>
        <pc:spChg chg="add del">
          <ac:chgData name="Yogesh Deshpande" userId="904a951f-eb53-4f43-9d9d-97c2b5411c0a" providerId="ADAL" clId="{6D7F7825-ADFD-4158-BEED-43E1E8EA0B28}" dt="2023-07-17T18:40:10.303" v="4981" actId="478"/>
          <ac:spMkLst>
            <pc:docMk/>
            <pc:sldMk cId="4200328266" sldId="270"/>
            <ac:spMk id="15" creationId="{221E15A7-F6FB-B4FC-14CA-1BA4D8BEB705}"/>
          </ac:spMkLst>
        </pc:spChg>
        <pc:spChg chg="add del mod">
          <ac:chgData name="Yogesh Deshpande" userId="904a951f-eb53-4f43-9d9d-97c2b5411c0a" providerId="ADAL" clId="{6D7F7825-ADFD-4158-BEED-43E1E8EA0B28}" dt="2023-07-17T18:40:12.708" v="4982" actId="478"/>
          <ac:spMkLst>
            <pc:docMk/>
            <pc:sldMk cId="4200328266" sldId="270"/>
            <ac:spMk id="16" creationId="{A5D75F4B-D60E-8FBD-BD21-1E1A732EED94}"/>
          </ac:spMkLst>
        </pc:spChg>
        <pc:spChg chg="add del mod">
          <ac:chgData name="Yogesh Deshpande" userId="904a951f-eb53-4f43-9d9d-97c2b5411c0a" providerId="ADAL" clId="{6D7F7825-ADFD-4158-BEED-43E1E8EA0B28}" dt="2023-07-17T18:40:39.935" v="4987" actId="478"/>
          <ac:spMkLst>
            <pc:docMk/>
            <pc:sldMk cId="4200328266" sldId="270"/>
            <ac:spMk id="19" creationId="{4F691B20-6924-8735-8BF4-1A4BD6902BD6}"/>
          </ac:spMkLst>
        </pc:spChg>
        <pc:spChg chg="del mod">
          <ac:chgData name="Yogesh Deshpande" userId="904a951f-eb53-4f43-9d9d-97c2b5411c0a" providerId="ADAL" clId="{6D7F7825-ADFD-4158-BEED-43E1E8EA0B28}" dt="2023-07-17T18:32:50.271" v="4854" actId="478"/>
          <ac:spMkLst>
            <pc:docMk/>
            <pc:sldMk cId="4200328266" sldId="270"/>
            <ac:spMk id="21" creationId="{45564A42-9C7C-2879-C6A2-9A44B653564C}"/>
          </ac:spMkLst>
        </pc:spChg>
        <pc:spChg chg="mod">
          <ac:chgData name="Yogesh Deshpande" userId="904a951f-eb53-4f43-9d9d-97c2b5411c0a" providerId="ADAL" clId="{6D7F7825-ADFD-4158-BEED-43E1E8EA0B28}" dt="2023-07-17T18:44:37.871" v="5067" actId="1076"/>
          <ac:spMkLst>
            <pc:docMk/>
            <pc:sldMk cId="4200328266" sldId="270"/>
            <ac:spMk id="24" creationId="{801354F7-C4F0-0376-7908-A1138511833F}"/>
          </ac:spMkLst>
        </pc:spChg>
        <pc:spChg chg="mod">
          <ac:chgData name="Yogesh Deshpande" userId="904a951f-eb53-4f43-9d9d-97c2b5411c0a" providerId="ADAL" clId="{6D7F7825-ADFD-4158-BEED-43E1E8EA0B28}" dt="2023-07-17T18:44:37.871" v="5067" actId="1076"/>
          <ac:spMkLst>
            <pc:docMk/>
            <pc:sldMk cId="4200328266" sldId="270"/>
            <ac:spMk id="25" creationId="{D4C6A5A2-496F-BAE7-CC9F-B19B0CD59F69}"/>
          </ac:spMkLst>
        </pc:spChg>
        <pc:spChg chg="del">
          <ac:chgData name="Yogesh Deshpande" userId="904a951f-eb53-4f43-9d9d-97c2b5411c0a" providerId="ADAL" clId="{6D7F7825-ADFD-4158-BEED-43E1E8EA0B28}" dt="2023-07-17T18:32:54.488" v="4855" actId="478"/>
          <ac:spMkLst>
            <pc:docMk/>
            <pc:sldMk cId="4200328266" sldId="270"/>
            <ac:spMk id="31" creationId="{C75AFCB7-A598-6081-D0E6-11A8CCA2E9C0}"/>
          </ac:spMkLst>
        </pc:spChg>
        <pc:spChg chg="del mod">
          <ac:chgData name="Yogesh Deshpande" userId="904a951f-eb53-4f43-9d9d-97c2b5411c0a" providerId="ADAL" clId="{6D7F7825-ADFD-4158-BEED-43E1E8EA0B28}" dt="2023-07-17T18:32:58.103" v="4857" actId="478"/>
          <ac:spMkLst>
            <pc:docMk/>
            <pc:sldMk cId="4200328266" sldId="270"/>
            <ac:spMk id="32" creationId="{4F4FA626-75CF-5180-E26D-6CC636DDC39F}"/>
          </ac:spMkLst>
        </pc:spChg>
        <pc:spChg chg="add mod">
          <ac:chgData name="Yogesh Deshpande" userId="904a951f-eb53-4f43-9d9d-97c2b5411c0a" providerId="ADAL" clId="{6D7F7825-ADFD-4158-BEED-43E1E8EA0B28}" dt="2023-07-17T18:45:39.166" v="5078" actId="1076"/>
          <ac:spMkLst>
            <pc:docMk/>
            <pc:sldMk cId="4200328266" sldId="270"/>
            <ac:spMk id="54" creationId="{093AAAE0-3AFD-854B-A0E4-462D0480584E}"/>
          </ac:spMkLst>
        </pc:spChg>
        <pc:spChg chg="add mod">
          <ac:chgData name="Yogesh Deshpande" userId="904a951f-eb53-4f43-9d9d-97c2b5411c0a" providerId="ADAL" clId="{6D7F7825-ADFD-4158-BEED-43E1E8EA0B28}" dt="2023-07-17T18:45:31.614" v="5077" actId="1076"/>
          <ac:spMkLst>
            <pc:docMk/>
            <pc:sldMk cId="4200328266" sldId="270"/>
            <ac:spMk id="55" creationId="{9DBAE4D9-3A27-77CA-6565-38763C47A1C1}"/>
          </ac:spMkLst>
        </pc:spChg>
        <pc:spChg chg="add mod">
          <ac:chgData name="Yogesh Deshpande" userId="904a951f-eb53-4f43-9d9d-97c2b5411c0a" providerId="ADAL" clId="{6D7F7825-ADFD-4158-BEED-43E1E8EA0B28}" dt="2023-07-18T13:06:54.369" v="5399" actId="1076"/>
          <ac:spMkLst>
            <pc:docMk/>
            <pc:sldMk cId="4200328266" sldId="270"/>
            <ac:spMk id="56" creationId="{E02ADC81-E98F-3E3D-1B78-A660FB6595C6}"/>
          </ac:spMkLst>
        </pc:spChg>
        <pc:grpChg chg="add mod">
          <ac:chgData name="Yogesh Deshpande" userId="904a951f-eb53-4f43-9d9d-97c2b5411c0a" providerId="ADAL" clId="{6D7F7825-ADFD-4158-BEED-43E1E8EA0B28}" dt="2023-07-17T18:41:54.962" v="5001" actId="164"/>
          <ac:grpSpMkLst>
            <pc:docMk/>
            <pc:sldMk cId="4200328266" sldId="270"/>
            <ac:grpSpMk id="42" creationId="{0601E279-861E-8FF2-4F98-86542FBCCDC7}"/>
          </ac:grpSpMkLst>
        </pc:grpChg>
        <pc:cxnChg chg="add del">
          <ac:chgData name="Yogesh Deshpande" userId="904a951f-eb53-4f43-9d9d-97c2b5411c0a" providerId="ADAL" clId="{6D7F7825-ADFD-4158-BEED-43E1E8EA0B28}" dt="2023-07-17T18:39:22.933" v="4975" actId="478"/>
          <ac:cxnSpMkLst>
            <pc:docMk/>
            <pc:sldMk cId="4200328266" sldId="270"/>
            <ac:cxnSpMk id="11" creationId="{13AD2AB9-4327-C243-9637-388EE2E57BB5}"/>
          </ac:cxnSpMkLst>
        </pc:cxnChg>
        <pc:cxnChg chg="mod">
          <ac:chgData name="Yogesh Deshpande" userId="904a951f-eb53-4f43-9d9d-97c2b5411c0a" providerId="ADAL" clId="{6D7F7825-ADFD-4158-BEED-43E1E8EA0B28}" dt="2023-07-17T18:39:32.942" v="4977" actId="14100"/>
          <ac:cxnSpMkLst>
            <pc:docMk/>
            <pc:sldMk cId="4200328266" sldId="270"/>
            <ac:cxnSpMk id="17" creationId="{2157C5B1-7B82-5056-A4FD-31B58CCF0CB9}"/>
          </ac:cxnSpMkLst>
        </pc:cxnChg>
        <pc:cxnChg chg="del">
          <ac:chgData name="Yogesh Deshpande" userId="904a951f-eb53-4f43-9d9d-97c2b5411c0a" providerId="ADAL" clId="{6D7F7825-ADFD-4158-BEED-43E1E8EA0B28}" dt="2023-07-17T18:32:45.921" v="4851" actId="478"/>
          <ac:cxnSpMkLst>
            <pc:docMk/>
            <pc:sldMk cId="4200328266" sldId="270"/>
            <ac:cxnSpMk id="20" creationId="{3DE27FC2-9BC3-966C-C2CB-64AE123A237B}"/>
          </ac:cxnSpMkLst>
        </pc:cxnChg>
        <pc:cxnChg chg="mod">
          <ac:chgData name="Yogesh Deshpande" userId="904a951f-eb53-4f43-9d9d-97c2b5411c0a" providerId="ADAL" clId="{6D7F7825-ADFD-4158-BEED-43E1E8EA0B28}" dt="2023-07-17T18:44:37.871" v="5067" actId="1076"/>
          <ac:cxnSpMkLst>
            <pc:docMk/>
            <pc:sldMk cId="4200328266" sldId="270"/>
            <ac:cxnSpMk id="22" creationId="{2EE95702-071B-C53C-ADA9-ED30763C6EF6}"/>
          </ac:cxnSpMkLst>
        </pc:cxnChg>
        <pc:cxnChg chg="add del">
          <ac:chgData name="Yogesh Deshpande" userId="904a951f-eb53-4f43-9d9d-97c2b5411c0a" providerId="ADAL" clId="{6D7F7825-ADFD-4158-BEED-43E1E8EA0B28}" dt="2023-07-17T18:40:35.603" v="4986" actId="478"/>
          <ac:cxnSpMkLst>
            <pc:docMk/>
            <pc:sldMk cId="4200328266" sldId="270"/>
            <ac:cxnSpMk id="26" creationId="{A227FC97-EE97-D84D-FFD2-865E4B727E59}"/>
          </ac:cxnSpMkLst>
        </pc:cxnChg>
        <pc:cxnChg chg="mod">
          <ac:chgData name="Yogesh Deshpande" userId="904a951f-eb53-4f43-9d9d-97c2b5411c0a" providerId="ADAL" clId="{6D7F7825-ADFD-4158-BEED-43E1E8EA0B28}" dt="2023-07-17T18:44:54.599" v="5071" actId="1076"/>
          <ac:cxnSpMkLst>
            <pc:docMk/>
            <pc:sldMk cId="4200328266" sldId="270"/>
            <ac:cxnSpMk id="28" creationId="{A4FB6CBD-BD9F-42F2-14F0-84BE8A032FEC}"/>
          </ac:cxnSpMkLst>
        </pc:cxnChg>
        <pc:cxnChg chg="add mod">
          <ac:chgData name="Yogesh Deshpande" userId="904a951f-eb53-4f43-9d9d-97c2b5411c0a" providerId="ADAL" clId="{6D7F7825-ADFD-4158-BEED-43E1E8EA0B28}" dt="2023-07-17T18:45:10.750" v="5073" actId="1076"/>
          <ac:cxnSpMkLst>
            <pc:docMk/>
            <pc:sldMk cId="4200328266" sldId="270"/>
            <ac:cxnSpMk id="29" creationId="{06811474-2339-FD90-2624-488913DDF8A1}"/>
          </ac:cxnSpMkLst>
        </pc:cxnChg>
        <pc:cxnChg chg="mod">
          <ac:chgData name="Yogesh Deshpande" userId="904a951f-eb53-4f43-9d9d-97c2b5411c0a" providerId="ADAL" clId="{6D7F7825-ADFD-4158-BEED-43E1E8EA0B28}" dt="2023-07-18T13:06:54.369" v="5399" actId="1076"/>
          <ac:cxnSpMkLst>
            <pc:docMk/>
            <pc:sldMk cId="4200328266" sldId="270"/>
            <ac:cxnSpMk id="30" creationId="{0F56990E-F30B-AB91-B87D-F17838FF0872}"/>
          </ac:cxnSpMkLst>
        </pc:cxnChg>
        <pc:cxnChg chg="add del mod">
          <ac:chgData name="Yogesh Deshpande" userId="904a951f-eb53-4f43-9d9d-97c2b5411c0a" providerId="ADAL" clId="{6D7F7825-ADFD-4158-BEED-43E1E8EA0B28}" dt="2023-07-17T18:42:20.199" v="5007" actId="478"/>
          <ac:cxnSpMkLst>
            <pc:docMk/>
            <pc:sldMk cId="4200328266" sldId="270"/>
            <ac:cxnSpMk id="34" creationId="{E9C86DFD-D83E-1B1C-BD37-B17AE98CD681}"/>
          </ac:cxnSpMkLst>
        </pc:cxnChg>
        <pc:cxnChg chg="add mod">
          <ac:chgData name="Yogesh Deshpande" userId="904a951f-eb53-4f43-9d9d-97c2b5411c0a" providerId="ADAL" clId="{6D7F7825-ADFD-4158-BEED-43E1E8EA0B28}" dt="2023-07-17T18:45:10.750" v="5073" actId="1076"/>
          <ac:cxnSpMkLst>
            <pc:docMk/>
            <pc:sldMk cId="4200328266" sldId="270"/>
            <ac:cxnSpMk id="36" creationId="{6FD56B66-E9EF-CBEF-3F5B-58648F7A7401}"/>
          </ac:cxnSpMkLst>
        </pc:cxnChg>
        <pc:cxnChg chg="add mod">
          <ac:chgData name="Yogesh Deshpande" userId="904a951f-eb53-4f43-9d9d-97c2b5411c0a" providerId="ADAL" clId="{6D7F7825-ADFD-4158-BEED-43E1E8EA0B28}" dt="2023-07-17T18:45:20.709" v="5075" actId="1076"/>
          <ac:cxnSpMkLst>
            <pc:docMk/>
            <pc:sldMk cId="4200328266" sldId="270"/>
            <ac:cxnSpMk id="48" creationId="{C0F6C6B0-5710-7A9D-3084-52A5967EC570}"/>
          </ac:cxnSpMkLst>
        </pc:cxnChg>
        <pc:cxnChg chg="add mod">
          <ac:chgData name="Yogesh Deshpande" userId="904a951f-eb53-4f43-9d9d-97c2b5411c0a" providerId="ADAL" clId="{6D7F7825-ADFD-4158-BEED-43E1E8EA0B28}" dt="2023-07-17T18:45:27.511" v="5076" actId="1076"/>
          <ac:cxnSpMkLst>
            <pc:docMk/>
            <pc:sldMk cId="4200328266" sldId="270"/>
            <ac:cxnSpMk id="50" creationId="{24199041-F129-03DD-A0CA-A063BA45A57D}"/>
          </ac:cxnSpMkLst>
        </pc:cxnChg>
        <pc:cxnChg chg="add mod">
          <ac:chgData name="Yogesh Deshpande" userId="904a951f-eb53-4f43-9d9d-97c2b5411c0a" providerId="ADAL" clId="{6D7F7825-ADFD-4158-BEED-43E1E8EA0B28}" dt="2023-07-17T18:45:27.511" v="5076" actId="1076"/>
          <ac:cxnSpMkLst>
            <pc:docMk/>
            <pc:sldMk cId="4200328266" sldId="270"/>
            <ac:cxnSpMk id="51" creationId="{FBD4F068-953E-6350-3237-9D8E8D8FC3FE}"/>
          </ac:cxnSpMkLst>
        </pc:cxnChg>
        <pc:cxnChg chg="add mod">
          <ac:chgData name="Yogesh Deshpande" userId="904a951f-eb53-4f43-9d9d-97c2b5411c0a" providerId="ADAL" clId="{6D7F7825-ADFD-4158-BEED-43E1E8EA0B28}" dt="2023-07-17T18:45:27.511" v="5076" actId="1076"/>
          <ac:cxnSpMkLst>
            <pc:docMk/>
            <pc:sldMk cId="4200328266" sldId="270"/>
            <ac:cxnSpMk id="52" creationId="{1AE58347-6042-F723-D678-E4ECFC983A00}"/>
          </ac:cxnSpMkLst>
        </pc:cxnChg>
      </pc:sldChg>
      <pc:sldChg chg="modSp new mod">
        <pc:chgData name="Yogesh Deshpande" userId="904a951f-eb53-4f43-9d9d-97c2b5411c0a" providerId="ADAL" clId="{6D7F7825-ADFD-4158-BEED-43E1E8EA0B28}" dt="2023-07-22T17:11:30.764" v="5542" actId="20577"/>
        <pc:sldMkLst>
          <pc:docMk/>
          <pc:sldMk cId="3651150966" sldId="271"/>
        </pc:sldMkLst>
        <pc:spChg chg="mod">
          <ac:chgData name="Yogesh Deshpande" userId="904a951f-eb53-4f43-9d9d-97c2b5411c0a" providerId="ADAL" clId="{6D7F7825-ADFD-4158-BEED-43E1E8EA0B28}" dt="2023-07-22T17:10:25.654" v="5435" actId="20577"/>
          <ac:spMkLst>
            <pc:docMk/>
            <pc:sldMk cId="3651150966" sldId="271"/>
            <ac:spMk id="2" creationId="{7907F2B4-4520-5DE5-222F-41E3CD8D133A}"/>
          </ac:spMkLst>
        </pc:spChg>
        <pc:spChg chg="mod">
          <ac:chgData name="Yogesh Deshpande" userId="904a951f-eb53-4f43-9d9d-97c2b5411c0a" providerId="ADAL" clId="{6D7F7825-ADFD-4158-BEED-43E1E8EA0B28}" dt="2023-07-22T17:11:30.764" v="5542" actId="20577"/>
          <ac:spMkLst>
            <pc:docMk/>
            <pc:sldMk cId="3651150966" sldId="271"/>
            <ac:spMk id="3" creationId="{74AA064A-A457-E163-12F6-64054F677DEA}"/>
          </ac:spMkLst>
        </pc:spChg>
      </pc:sldChg>
      <pc:sldChg chg="addSp delSp modSp new mod modNotesTx">
        <pc:chgData name="Yogesh Deshpande" userId="904a951f-eb53-4f43-9d9d-97c2b5411c0a" providerId="ADAL" clId="{6D7F7825-ADFD-4158-BEED-43E1E8EA0B28}" dt="2023-07-22T18:02:51.661" v="6166" actId="20577"/>
        <pc:sldMkLst>
          <pc:docMk/>
          <pc:sldMk cId="4095670290" sldId="272"/>
        </pc:sldMkLst>
        <pc:spChg chg="del">
          <ac:chgData name="Yogesh Deshpande" userId="904a951f-eb53-4f43-9d9d-97c2b5411c0a" providerId="ADAL" clId="{6D7F7825-ADFD-4158-BEED-43E1E8EA0B28}" dt="2023-07-22T17:48:09.295" v="5634" actId="478"/>
          <ac:spMkLst>
            <pc:docMk/>
            <pc:sldMk cId="4095670290" sldId="272"/>
            <ac:spMk id="2" creationId="{2CA42608-AF37-47F1-8553-444AEEBB5B5F}"/>
          </ac:spMkLst>
        </pc:spChg>
        <pc:spChg chg="del mod">
          <ac:chgData name="Yogesh Deshpande" userId="904a951f-eb53-4f43-9d9d-97c2b5411c0a" providerId="ADAL" clId="{6D7F7825-ADFD-4158-BEED-43E1E8EA0B28}" dt="2023-07-22T17:48:48.159" v="5688" actId="478"/>
          <ac:spMkLst>
            <pc:docMk/>
            <pc:sldMk cId="4095670290" sldId="272"/>
            <ac:spMk id="3" creationId="{4E0FFA09-6FBC-BA8A-F6A5-71A30493790B}"/>
          </ac:spMkLst>
        </pc:spChg>
        <pc:spChg chg="add mod">
          <ac:chgData name="Yogesh Deshpande" userId="904a951f-eb53-4f43-9d9d-97c2b5411c0a" providerId="ADAL" clId="{6D7F7825-ADFD-4158-BEED-43E1E8EA0B28}" dt="2023-07-22T18:02:37.805" v="6125" actId="20577"/>
          <ac:spMkLst>
            <pc:docMk/>
            <pc:sldMk cId="4095670290" sldId="272"/>
            <ac:spMk id="4" creationId="{CFB4B199-CDBB-51AC-01A3-FBA3861314CE}"/>
          </ac:spMkLst>
        </pc:spChg>
        <pc:graphicFrameChg chg="add mod modGraphic">
          <ac:chgData name="Yogesh Deshpande" userId="904a951f-eb53-4f43-9d9d-97c2b5411c0a" providerId="ADAL" clId="{6D7F7825-ADFD-4158-BEED-43E1E8EA0B28}" dt="2023-07-22T18:01:41.276" v="6088" actId="20577"/>
          <ac:graphicFrameMkLst>
            <pc:docMk/>
            <pc:sldMk cId="4095670290" sldId="272"/>
            <ac:graphicFrameMk id="5" creationId="{53FD83F7-7108-6F6F-87EE-D723EB9F650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723C7-4B89-417A-88EF-E22438305F22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48996-1164-4001-BBA1-280F30C064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52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32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RATS: Remote Attestation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66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 changes very rarely, KAT is per-connection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26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typical with new features in TLS, the client indicates support for the new extension in the ClientHello message.</a:t>
            </a:r>
          </a:p>
          <a:p>
            <a:r>
              <a:rPr lang="en-GB" dirty="0"/>
              <a:t>The newly introduced extensions allow evidence and nonces to be exchanged.</a:t>
            </a:r>
          </a:p>
          <a:p>
            <a:r>
              <a:rPr lang="en-GB" dirty="0"/>
              <a:t> The nonces are used for guaranteeing freshness of the exchanged evidence.</a:t>
            </a:r>
          </a:p>
          <a:p>
            <a:endParaRPr lang="en-GB" dirty="0"/>
          </a:p>
          <a:p>
            <a:r>
              <a:rPr lang="en-GB" dirty="0"/>
              <a:t>Specifically:</a:t>
            </a:r>
          </a:p>
          <a:p>
            <a:r>
              <a:rPr lang="en-GB" dirty="0"/>
              <a:t>The TLS server needs to provide a nonce in the EncryptedExtensions message to the TLS client so that the attestation service can feed the nonce into the generation of the Evidence.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32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When the evidence extension is successfully negotiated, the content of the Certificate message from Client</a:t>
            </a:r>
          </a:p>
          <a:p>
            <a:r>
              <a:rPr lang="en-GB" dirty="0"/>
              <a:t> contains a payload that is encoded based on the wrapper defined in [I-D.ftbs-rats-msg-wrap].</a:t>
            </a:r>
          </a:p>
          <a:p>
            <a:endParaRPr lang="en-GB" dirty="0"/>
          </a:p>
          <a:p>
            <a:r>
              <a:rPr lang="en-GB" dirty="0"/>
              <a:t>2) In TLS a client has to demonstrate possession of the private key via the CertificateVerify message, when client-based authentication is requested.</a:t>
            </a:r>
          </a:p>
          <a:p>
            <a:endParaRPr lang="en-GB" dirty="0"/>
          </a:p>
          <a:p>
            <a:r>
              <a:rPr lang="en-GB" dirty="0"/>
              <a:t>3) The attestation payload must contain a key attestation token, which associates a private key with the attestation information. An example of a key attestation token format utilizing the EAT format can be found in [I-D.bft-rats-kat]. </a:t>
            </a:r>
          </a:p>
          <a:p>
            <a:endParaRPr lang="en-GB" dirty="0"/>
          </a:p>
          <a:p>
            <a:r>
              <a:rPr lang="en-GB" dirty="0"/>
              <a:t>4) The recipient (Server) extracts Evidence from the Certificate message and relays it to the verifier to obtain attestation results.</a:t>
            </a:r>
          </a:p>
          <a:p>
            <a:endParaRPr lang="en-GB" dirty="0"/>
          </a:p>
          <a:p>
            <a:r>
              <a:rPr lang="en-GB" dirty="0"/>
              <a:t>5) Subsequently, the attested key is used to verify the CertificateVerify message.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71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Attester is the Client in the previous example, and the RP is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6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076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that this is not a complete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99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8996-1164-4001-BBA1-280F30C0645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7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0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5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70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1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75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5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9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57D8B6-FB08-42B4-A87B-34FA86E9F169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FE7F65-D895-48AE-BE68-CD29DFD565E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rats-corim/" TargetMode="External"/><Relationship Id="rId7" Type="http://schemas.openxmlformats.org/officeDocument/2006/relationships/hyperlink" Target="https://www.rfc-editor.org/rfc/rfc9334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omas-fossati.github.io/draft-ear/draft-fv-rats-ear.html" TargetMode="External"/><Relationship Id="rId5" Type="http://schemas.openxmlformats.org/officeDocument/2006/relationships/hyperlink" Target="https://datatracker.ietf.org/doc/draft-bft-rats-kat/" TargetMode="External"/><Relationship Id="rId4" Type="http://schemas.openxmlformats.org/officeDocument/2006/relationships/hyperlink" Target="https://datatracker.ietf.org/doc/draft-ftbs-rats-msg-wra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nfidential-computing/docs/split-trust-encryption-tool" TargetMode="External"/><Relationship Id="rId2" Type="http://schemas.openxmlformats.org/officeDocument/2006/relationships/hyperlink" Target="https://github.com/openenclave/openenclave/tree/master/samples/attested_t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dgelesssys/constellation" TargetMode="External"/><Relationship Id="rId5" Type="http://schemas.openxmlformats.org/officeDocument/2006/relationships/hyperlink" Target="https://github.com/CCC-Attestation/attested-tls-poc" TargetMode="External"/><Relationship Id="rId4" Type="http://schemas.openxmlformats.org/officeDocument/2006/relationships/hyperlink" Target="https://github.com/gramineproject/gramine/tree/master/tools/sgx/ra-tl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yaronf@intuit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bft-rats-kat/" TargetMode="External"/><Relationship Id="rId7" Type="http://schemas.openxmlformats.org/officeDocument/2006/relationships/hyperlink" Target="https://simonfrost-arm.github.io/draft-frost-rats-eat-collection/draft-frost-rats-eat-collection.html" TargetMode="External"/><Relationship Id="rId2" Type="http://schemas.openxmlformats.org/officeDocument/2006/relationships/hyperlink" Target="https://datatracker.ietf.org/doc/draft-fossati-tls-attest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ftbs-rats-msg-wrap/" TargetMode="External"/><Relationship Id="rId5" Type="http://schemas.openxmlformats.org/officeDocument/2006/relationships/hyperlink" Target="https://datatracker.ietf.org/doc/draft-fv-rats-ear/" TargetMode="External"/><Relationship Id="rId4" Type="http://schemas.openxmlformats.org/officeDocument/2006/relationships/hyperlink" Target="https://datatracker.ietf.org/doc/draft-ietf-rats-cori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urencelundblade/t_cose" TargetMode="External"/><Relationship Id="rId3" Type="http://schemas.openxmlformats.org/officeDocument/2006/relationships/hyperlink" Target="https://github.com/CCC-Attestation/attested-tls-poc" TargetMode="External"/><Relationship Id="rId7" Type="http://schemas.openxmlformats.org/officeDocument/2006/relationships/hyperlink" Target="https://github.com/laurencelundblade/ctok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eraison.git" TargetMode="External"/><Relationship Id="rId5" Type="http://schemas.openxmlformats.org/officeDocument/2006/relationships/hyperlink" Target="https://github.com/ARMmbed/mbedtls.git" TargetMode="External"/><Relationship Id="rId4" Type="http://schemas.openxmlformats.org/officeDocument/2006/relationships/hyperlink" Target="https://github.com/ionut-arm/parsec.gi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fossati-tls-attest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datatracker.ietf.org/doc/draft-bft-rats-ka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9FD23-6016-C66C-C1BE-2374538F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Combining TLS with Attestation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3B2DD-43A9-967B-F7C7-B1421FF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GB" sz="1600" dirty="0">
                <a:solidFill>
                  <a:srgbClr val="FFFFFF"/>
                </a:solidFill>
              </a:rPr>
              <a:t>Yaron Sheffer, VP of Technology, Intuit</a:t>
            </a:r>
          </a:p>
          <a:p>
            <a:pPr algn="r"/>
            <a:endParaRPr lang="en-GB" sz="1600" dirty="0">
              <a:solidFill>
                <a:srgbClr val="FFFFFF"/>
              </a:solidFill>
            </a:endParaRPr>
          </a:p>
          <a:p>
            <a:pPr algn="r"/>
            <a:r>
              <a:rPr lang="en-GB" sz="1600" dirty="0">
                <a:solidFill>
                  <a:srgbClr val="FFFFFF"/>
                </a:solidFill>
              </a:rPr>
              <a:t>Confidential Computing TLV, Sep. 2024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924-6F6F-532E-32A7-0BA28AF5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14"/>
            <a:ext cx="10515600" cy="812034"/>
          </a:xfrm>
        </p:spPr>
        <p:txBody>
          <a:bodyPr/>
          <a:lstStyle/>
          <a:p>
            <a:r>
              <a:rPr lang="en-GB" dirty="0"/>
              <a:t>Mapping to the RATS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A52FD-4C30-F6C5-802C-800D1464536B}"/>
              </a:ext>
            </a:extLst>
          </p:cNvPr>
          <p:cNvSpPr/>
          <p:nvPr/>
        </p:nvSpPr>
        <p:spPr>
          <a:xfrm>
            <a:off x="2357306" y="2348917"/>
            <a:ext cx="1375795" cy="704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BFABC-725E-E6D1-920F-90A91C701B70}"/>
              </a:ext>
            </a:extLst>
          </p:cNvPr>
          <p:cNvSpPr/>
          <p:nvPr/>
        </p:nvSpPr>
        <p:spPr>
          <a:xfrm>
            <a:off x="2357305" y="4339140"/>
            <a:ext cx="1375795" cy="704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6F61D-9304-647C-354A-0D160785683A}"/>
              </a:ext>
            </a:extLst>
          </p:cNvPr>
          <p:cNvSpPr/>
          <p:nvPr/>
        </p:nvSpPr>
        <p:spPr>
          <a:xfrm>
            <a:off x="6469309" y="4339140"/>
            <a:ext cx="1375795" cy="704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96936-5190-8BB0-46D5-2A5FE1456AFA}"/>
              </a:ext>
            </a:extLst>
          </p:cNvPr>
          <p:cNvSpPr/>
          <p:nvPr/>
        </p:nvSpPr>
        <p:spPr>
          <a:xfrm>
            <a:off x="6469308" y="2290194"/>
            <a:ext cx="1375795" cy="704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106C9-C801-C912-5EB8-6DA932226C34}"/>
              </a:ext>
            </a:extLst>
          </p:cNvPr>
          <p:cNvSpPr txBox="1"/>
          <p:nvPr/>
        </p:nvSpPr>
        <p:spPr>
          <a:xfrm>
            <a:off x="2503390" y="2483411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Verifier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87F05-2322-9871-F6A2-8A1E14063451}"/>
              </a:ext>
            </a:extLst>
          </p:cNvPr>
          <p:cNvSpPr txBox="1"/>
          <p:nvPr/>
        </p:nvSpPr>
        <p:spPr>
          <a:xfrm>
            <a:off x="2313354" y="4345706"/>
            <a:ext cx="150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Relying Party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TLS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E6A92-0DDA-FE5E-EB4D-581A674C1BA8}"/>
              </a:ext>
            </a:extLst>
          </p:cNvPr>
          <p:cNvSpPr txBox="1"/>
          <p:nvPr/>
        </p:nvSpPr>
        <p:spPr>
          <a:xfrm>
            <a:off x="6562385" y="2385626"/>
            <a:ext cx="122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Reference Value Provider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835794-830A-2B26-E493-3D04DB86F337}"/>
              </a:ext>
            </a:extLst>
          </p:cNvPr>
          <p:cNvCxnSpPr>
            <a:endCxn id="8" idx="3"/>
          </p:cNvCxnSpPr>
          <p:nvPr/>
        </p:nvCxnSpPr>
        <p:spPr>
          <a:xfrm flipH="1">
            <a:off x="3733100" y="2668077"/>
            <a:ext cx="2736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7C829A-6D16-59C5-5309-4C1D49084A71}"/>
              </a:ext>
            </a:extLst>
          </p:cNvPr>
          <p:cNvSpPr txBox="1"/>
          <p:nvPr/>
        </p:nvSpPr>
        <p:spPr>
          <a:xfrm>
            <a:off x="6469308" y="4345705"/>
            <a:ext cx="131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Attester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TLS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C2A0E-AF57-0179-B548-2243D0C0296B}"/>
              </a:ext>
            </a:extLst>
          </p:cNvPr>
          <p:cNvSpPr txBox="1"/>
          <p:nvPr/>
        </p:nvSpPr>
        <p:spPr>
          <a:xfrm>
            <a:off x="4486349" y="2273199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hlinkClick r:id="rId3"/>
              </a:rPr>
              <a:t>CoRIM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6F0BF1-45AE-A622-35C1-68AF23EE1B36}"/>
              </a:ext>
            </a:extLst>
          </p:cNvPr>
          <p:cNvCxnSpPr/>
          <p:nvPr/>
        </p:nvCxnSpPr>
        <p:spPr>
          <a:xfrm>
            <a:off x="7157205" y="2994870"/>
            <a:ext cx="0" cy="13442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ABBC4-18D6-76C3-1631-5C0688F708F8}"/>
              </a:ext>
            </a:extLst>
          </p:cNvPr>
          <p:cNvSpPr txBox="1"/>
          <p:nvPr/>
        </p:nvSpPr>
        <p:spPr>
          <a:xfrm>
            <a:off x="7975805" y="2344911"/>
            <a:ext cx="15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Supply 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11AEA-4C64-0C8E-32A7-A6A412A50176}"/>
              </a:ext>
            </a:extLst>
          </p:cNvPr>
          <p:cNvCxnSpPr>
            <a:cxnSpLocks/>
          </p:cNvCxnSpPr>
          <p:nvPr/>
        </p:nvCxnSpPr>
        <p:spPr>
          <a:xfrm flipV="1">
            <a:off x="3733100" y="4687614"/>
            <a:ext cx="273620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5818D4-4453-5854-F9EB-33BEEDBF3386}"/>
              </a:ext>
            </a:extLst>
          </p:cNvPr>
          <p:cNvSpPr txBox="1"/>
          <p:nvPr/>
        </p:nvSpPr>
        <p:spPr>
          <a:xfrm>
            <a:off x="4183117" y="4237854"/>
            <a:ext cx="22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 </a:t>
            </a:r>
            <a:r>
              <a:rPr lang="en-GB" dirty="0">
                <a:hlinkClick r:id="rId4"/>
              </a:rPr>
              <a:t>CMW</a:t>
            </a:r>
            <a:r>
              <a:rPr lang="en-GB" dirty="0"/>
              <a:t> (</a:t>
            </a:r>
            <a:r>
              <a:rPr lang="en-GB" sz="1600" dirty="0">
                <a:hlinkClick r:id="rId5"/>
              </a:rPr>
              <a:t>Evidence</a:t>
            </a:r>
            <a:r>
              <a:rPr lang="en-GB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33C676-9261-CF55-7915-E7D1BCDD6863}"/>
              </a:ext>
            </a:extLst>
          </p:cNvPr>
          <p:cNvSpPr txBox="1"/>
          <p:nvPr/>
        </p:nvSpPr>
        <p:spPr>
          <a:xfrm>
            <a:off x="4342519" y="4797862"/>
            <a:ext cx="1858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TLS Handshake</a:t>
            </a:r>
          </a:p>
          <a:p>
            <a:r>
              <a:rPr lang="en-GB" sz="1200" dirty="0"/>
              <a:t> (Certificate Message)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49945D-8E45-435A-C0E5-369CAE279A89}"/>
              </a:ext>
            </a:extLst>
          </p:cNvPr>
          <p:cNvCxnSpPr/>
          <p:nvPr/>
        </p:nvCxnSpPr>
        <p:spPr>
          <a:xfrm flipV="1">
            <a:off x="2596055" y="3053593"/>
            <a:ext cx="0" cy="128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E29DCF-3B39-68DA-B61C-CF19243BC6A2}"/>
              </a:ext>
            </a:extLst>
          </p:cNvPr>
          <p:cNvCxnSpPr/>
          <p:nvPr/>
        </p:nvCxnSpPr>
        <p:spPr>
          <a:xfrm>
            <a:off x="3363310" y="3053593"/>
            <a:ext cx="0" cy="128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AB6944-5178-DC2C-42C6-EA78F8476EEF}"/>
              </a:ext>
            </a:extLst>
          </p:cNvPr>
          <p:cNvSpPr txBox="1"/>
          <p:nvPr/>
        </p:nvSpPr>
        <p:spPr>
          <a:xfrm>
            <a:off x="984881" y="3482339"/>
            <a:ext cx="18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CMW</a:t>
            </a:r>
            <a:r>
              <a:rPr lang="en-GB" dirty="0"/>
              <a:t> (</a:t>
            </a:r>
            <a:r>
              <a:rPr lang="en-GB" sz="1800" dirty="0">
                <a:hlinkClick r:id="rId5"/>
              </a:rPr>
              <a:t>Evidence</a:t>
            </a:r>
            <a:r>
              <a:rPr lang="en-GB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2977C-ACB0-036D-0942-996DC97D0ABD}"/>
              </a:ext>
            </a:extLst>
          </p:cNvPr>
          <p:cNvSpPr txBox="1"/>
          <p:nvPr/>
        </p:nvSpPr>
        <p:spPr>
          <a:xfrm>
            <a:off x="3292939" y="3475774"/>
            <a:ext cx="15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hlinkClick r:id="rId6"/>
              </a:rPr>
              <a:t>EAR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3CFD6-279F-DADF-E4D3-63B5E0D4EAC7}"/>
              </a:ext>
            </a:extLst>
          </p:cNvPr>
          <p:cNvSpPr txBox="1"/>
          <p:nvPr/>
        </p:nvSpPr>
        <p:spPr>
          <a:xfrm>
            <a:off x="636103" y="5897217"/>
            <a:ext cx="3181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RATS Architecture: </a:t>
            </a:r>
            <a:r>
              <a:rPr lang="en-US" sz="2000" dirty="0">
                <a:hlinkClick r:id="rId7"/>
              </a:rPr>
              <a:t>RFC 9334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492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E290-80D9-ECC9-70DE-29B8213D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64599"/>
            <a:ext cx="10515600" cy="570296"/>
          </a:xfrm>
        </p:spPr>
        <p:txBody>
          <a:bodyPr>
            <a:normAutofit/>
          </a:bodyPr>
          <a:lstStyle/>
          <a:p>
            <a:r>
              <a:rPr lang="en-GB" sz="3200" dirty="0"/>
              <a:t>Current Activities and Collaborations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43816-0BE4-1906-1E5A-AB01F34D1125}"/>
              </a:ext>
            </a:extLst>
          </p:cNvPr>
          <p:cNvSpPr/>
          <p:nvPr/>
        </p:nvSpPr>
        <p:spPr>
          <a:xfrm>
            <a:off x="4351280" y="1975945"/>
            <a:ext cx="1744718" cy="96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CF2D3-5665-A4BB-C05B-770FB3DE02DB}"/>
              </a:ext>
            </a:extLst>
          </p:cNvPr>
          <p:cNvSpPr/>
          <p:nvPr/>
        </p:nvSpPr>
        <p:spPr>
          <a:xfrm>
            <a:off x="1613338" y="3566702"/>
            <a:ext cx="1744718" cy="96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5EFD2-09F0-CFCD-B147-3557BC387176}"/>
              </a:ext>
            </a:extLst>
          </p:cNvPr>
          <p:cNvSpPr/>
          <p:nvPr/>
        </p:nvSpPr>
        <p:spPr>
          <a:xfrm>
            <a:off x="7961587" y="3566702"/>
            <a:ext cx="1744718" cy="96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42856-F13E-E1B6-51A3-E4E7A78F4AEC}"/>
              </a:ext>
            </a:extLst>
          </p:cNvPr>
          <p:cNvSpPr txBox="1"/>
          <p:nvPr/>
        </p:nvSpPr>
        <p:spPr>
          <a:xfrm>
            <a:off x="4351282" y="2216699"/>
            <a:ext cx="1744718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DD199-E288-78FA-130A-1B798DFFE6D5}"/>
              </a:ext>
            </a:extLst>
          </p:cNvPr>
          <p:cNvSpPr txBox="1"/>
          <p:nvPr/>
        </p:nvSpPr>
        <p:spPr>
          <a:xfrm>
            <a:off x="7983921" y="3766453"/>
            <a:ext cx="17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Implementation</a:t>
            </a:r>
          </a:p>
          <a:p>
            <a:r>
              <a:rPr lang="en-GB" dirty="0"/>
              <a:t>Prototype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CE59C-F660-2F09-271E-A01156619519}"/>
              </a:ext>
            </a:extLst>
          </p:cNvPr>
          <p:cNvSpPr txBox="1"/>
          <p:nvPr/>
        </p:nvSpPr>
        <p:spPr>
          <a:xfrm>
            <a:off x="1740774" y="3724357"/>
            <a:ext cx="131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Formal</a:t>
            </a:r>
          </a:p>
          <a:p>
            <a:r>
              <a:rPr lang="en-GB" dirty="0"/>
              <a:t>Verification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8EB8815-027C-48C1-9DCB-8FAAE2776280}"/>
              </a:ext>
            </a:extLst>
          </p:cNvPr>
          <p:cNvCxnSpPr>
            <a:stCxn id="8" idx="1"/>
            <a:endCxn id="5" idx="0"/>
          </p:cNvCxnSpPr>
          <p:nvPr/>
        </p:nvCxnSpPr>
        <p:spPr>
          <a:xfrm rot="10800000" flipV="1">
            <a:off x="2485698" y="2384576"/>
            <a:ext cx="1865585" cy="118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066E1DB-7730-E094-F030-180938C6AD01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6096000" y="2384577"/>
            <a:ext cx="2737946" cy="118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996A16-4392-2286-C531-2C20AB5B3855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3358056" y="2942897"/>
            <a:ext cx="1865583" cy="110728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CD4E2B9-C0AA-3824-7282-2D830A54D64D}"/>
              </a:ext>
            </a:extLst>
          </p:cNvPr>
          <p:cNvCxnSpPr>
            <a:cxnSpLocks/>
          </p:cNvCxnSpPr>
          <p:nvPr/>
        </p:nvCxnSpPr>
        <p:spPr>
          <a:xfrm rot="10800000">
            <a:off x="5344508" y="2961088"/>
            <a:ext cx="2617079" cy="1089090"/>
          </a:xfrm>
          <a:prstGeom prst="bentConnector3">
            <a:avLst>
              <a:gd name="adj1" fmla="val 1001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38F7F0-C58A-3B6F-93C8-18B1579C9A68}"/>
              </a:ext>
            </a:extLst>
          </p:cNvPr>
          <p:cNvSpPr txBox="1"/>
          <p:nvPr/>
        </p:nvSpPr>
        <p:spPr>
          <a:xfrm>
            <a:off x="1613339" y="4584589"/>
            <a:ext cx="1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 Dresden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AF1D01-EF1E-53E6-D6AE-177F09ACB292}"/>
              </a:ext>
            </a:extLst>
          </p:cNvPr>
          <p:cNvSpPr txBox="1"/>
          <p:nvPr/>
        </p:nvSpPr>
        <p:spPr>
          <a:xfrm>
            <a:off x="7961585" y="4612535"/>
            <a:ext cx="21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Community Members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2A6926-95C8-A437-9042-37A203832C25}"/>
              </a:ext>
            </a:extLst>
          </p:cNvPr>
          <p:cNvSpPr txBox="1"/>
          <p:nvPr/>
        </p:nvSpPr>
        <p:spPr>
          <a:xfrm>
            <a:off x="4035970" y="2935384"/>
            <a:ext cx="17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Community Members</a:t>
            </a:r>
          </a:p>
        </p:txBody>
      </p:sp>
    </p:spTree>
    <p:extLst>
      <p:ext uri="{BB962C8B-B14F-4D97-AF65-F5344CB8AC3E}">
        <p14:creationId xmlns:p14="http://schemas.microsoft.com/office/powerpoint/2010/main" val="338649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7582-82C7-443C-6799-26299DDB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Status of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BCA43-0C5E-782E-652C-501B67B8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GB" dirty="0"/>
              <a:t>An end-to-end working proof of concept is available</a:t>
            </a:r>
          </a:p>
          <a:p>
            <a:pPr lvl="1"/>
            <a:r>
              <a:rPr lang="en-GB" dirty="0"/>
              <a:t>From Attester through a TLS implementation, to a Verifier</a:t>
            </a:r>
          </a:p>
          <a:p>
            <a:pPr lvl="1"/>
            <a:r>
              <a:rPr lang="en-GB" dirty="0"/>
              <a:t>Uses Background Check model, with TPM 2.0 as a RoT</a:t>
            </a:r>
          </a:p>
          <a:p>
            <a:pPr lvl="1"/>
            <a:endParaRPr lang="en-GB" dirty="0"/>
          </a:p>
          <a:p>
            <a:r>
              <a:rPr lang="en-GB" dirty="0"/>
              <a:t>Open-Source availability of entire stack</a:t>
            </a:r>
          </a:p>
          <a:p>
            <a:pPr lvl="1"/>
            <a:r>
              <a:rPr lang="en-US" dirty="0"/>
              <a:t>The components themselves are open-source software</a:t>
            </a:r>
          </a:p>
          <a:p>
            <a:pPr lvl="1"/>
            <a:r>
              <a:rPr lang="en-US" dirty="0"/>
              <a:t>Project harbored under CCC-Attestation SIG</a:t>
            </a:r>
          </a:p>
          <a:p>
            <a:pPr lvl="1"/>
            <a:endParaRPr lang="en-GB" dirty="0"/>
          </a:p>
          <a:p>
            <a:r>
              <a:rPr lang="en-GB" dirty="0"/>
              <a:t>Work In Progress on a Confidential Computing (CC) version of Attester running in a confidential environment: ARM-CCA</a:t>
            </a:r>
          </a:p>
        </p:txBody>
      </p:sp>
    </p:spTree>
    <p:extLst>
      <p:ext uri="{BB962C8B-B14F-4D97-AF65-F5344CB8AC3E}">
        <p14:creationId xmlns:p14="http://schemas.microsoft.com/office/powerpoint/2010/main" val="341843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8699-6512-D9CB-5BCA-C9D27222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Open-Source Implementations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EFD6-82A0-F287-F8DF-8B445E66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Multiple (different) implementations of TLS with attestation:</a:t>
            </a:r>
          </a:p>
          <a:p>
            <a:pPr lvl="1"/>
            <a:r>
              <a:rPr lang="en-US" dirty="0">
                <a:hlinkClick r:id="rId2"/>
              </a:rPr>
              <a:t>Open Enclave Attested TLS</a:t>
            </a:r>
            <a:r>
              <a:rPr lang="en-US" dirty="0"/>
              <a:t> (Microsoft)</a:t>
            </a:r>
          </a:p>
          <a:p>
            <a:pPr lvl="1"/>
            <a:r>
              <a:rPr lang="en-US" dirty="0">
                <a:hlinkClick r:id="rId3"/>
              </a:rPr>
              <a:t>Split-Trust Encryption Tool</a:t>
            </a:r>
            <a:r>
              <a:rPr lang="en-US" dirty="0"/>
              <a:t> (Google)</a:t>
            </a:r>
          </a:p>
          <a:p>
            <a:pPr lvl="1"/>
            <a:r>
              <a:rPr lang="en-US" dirty="0">
                <a:hlinkClick r:id="rId4"/>
              </a:rPr>
              <a:t>Gramine RA-TLS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Attested TLS PoC</a:t>
            </a:r>
            <a:r>
              <a:rPr lang="en-US" dirty="0"/>
              <a:t> (Attested TLS Internet Draft)</a:t>
            </a:r>
          </a:p>
          <a:p>
            <a:endParaRPr lang="en-US" dirty="0"/>
          </a:p>
          <a:p>
            <a:r>
              <a:rPr lang="en-US" dirty="0"/>
              <a:t>Commercial Projects</a:t>
            </a:r>
          </a:p>
          <a:p>
            <a:pPr lvl="1"/>
            <a:r>
              <a:rPr lang="en-US" dirty="0"/>
              <a:t>Attestation within TLS handshake in </a:t>
            </a:r>
            <a:r>
              <a:rPr lang="en-US" dirty="0">
                <a:hlinkClick r:id="rId6"/>
              </a:rPr>
              <a:t>Constellation</a:t>
            </a:r>
            <a:r>
              <a:rPr lang="en-US" dirty="0"/>
              <a:t> (by Edgeless Systems)</a:t>
            </a:r>
          </a:p>
        </p:txBody>
      </p:sp>
    </p:spTree>
    <p:extLst>
      <p:ext uri="{BB962C8B-B14F-4D97-AF65-F5344CB8AC3E}">
        <p14:creationId xmlns:p14="http://schemas.microsoft.com/office/powerpoint/2010/main" val="38146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4E710-CF85-7D4F-87DB-347911CC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C0D7-861B-5E74-1D18-4A6F9518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Yaron Sheffer, </a:t>
            </a:r>
            <a:r>
              <a:rPr lang="en-US" sz="20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yaronf@intuit.com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1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F1954-926B-2BB4-38F2-39C16E0B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Backup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14C7-C7EA-A9B2-EFE0-B7D6A478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27"/>
            <a:ext cx="10515600" cy="812034"/>
          </a:xfrm>
        </p:spPr>
        <p:txBody>
          <a:bodyPr/>
          <a:lstStyle/>
          <a:p>
            <a:r>
              <a:rPr lang="en-GB" dirty="0"/>
              <a:t>Prototype Architecture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262DAB89-162A-32B2-FB05-41915F6A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91FD-FF21-FF46-92EF-BEC83820677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17B-285F-B35A-4365-47ACE52CE83F}"/>
              </a:ext>
            </a:extLst>
          </p:cNvPr>
          <p:cNvSpPr/>
          <p:nvPr/>
        </p:nvSpPr>
        <p:spPr>
          <a:xfrm>
            <a:off x="1343472" y="4656262"/>
            <a:ext cx="6048672" cy="129614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91B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9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A0EF-BD37-F95E-7119-FCA51E7C80FE}"/>
              </a:ext>
            </a:extLst>
          </p:cNvPr>
          <p:cNvSpPr/>
          <p:nvPr/>
        </p:nvSpPr>
        <p:spPr>
          <a:xfrm>
            <a:off x="1325248" y="1556717"/>
            <a:ext cx="6066896" cy="129614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FF6B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6B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6" name="Up-down Arrow 132">
            <a:extLst>
              <a:ext uri="{FF2B5EF4-FFF2-40B4-BE49-F238E27FC236}">
                <a16:creationId xmlns:a16="http://schemas.microsoft.com/office/drawing/2014/main" id="{5EBE5FF1-5DE3-FD54-FAAB-7920CF7A130E}"/>
              </a:ext>
            </a:extLst>
          </p:cNvPr>
          <p:cNvSpPr/>
          <p:nvPr/>
        </p:nvSpPr>
        <p:spPr>
          <a:xfrm>
            <a:off x="6416809" y="2878771"/>
            <a:ext cx="504056" cy="1777489"/>
          </a:xfrm>
          <a:prstGeom prst="upDownArrow">
            <a:avLst/>
          </a:prstGeom>
          <a:gradFill>
            <a:gsLst>
              <a:gs pos="0">
                <a:srgbClr val="FF6B00">
                  <a:lumMod val="60000"/>
                  <a:lumOff val="40000"/>
                </a:srgbClr>
              </a:gs>
              <a:gs pos="100000">
                <a:srgbClr val="0091BD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8B25B-EC1D-79BB-4145-D84B8B738B0A}"/>
              </a:ext>
            </a:extLst>
          </p:cNvPr>
          <p:cNvSpPr/>
          <p:nvPr/>
        </p:nvSpPr>
        <p:spPr>
          <a:xfrm>
            <a:off x="6038545" y="3588478"/>
            <a:ext cx="1187879" cy="33995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Secure Channel</a:t>
            </a:r>
          </a:p>
        </p:txBody>
      </p:sp>
      <p:pic>
        <p:nvPicPr>
          <p:cNvPr id="8" name="Graphic 7" descr="Lock outline">
            <a:extLst>
              <a:ext uri="{FF2B5EF4-FFF2-40B4-BE49-F238E27FC236}">
                <a16:creationId xmlns:a16="http://schemas.microsoft.com/office/drawing/2014/main" id="{46081C01-3714-2973-4B33-D8EC1183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6424" y="3567585"/>
            <a:ext cx="381744" cy="381744"/>
          </a:xfrm>
          <a:prstGeom prst="rect">
            <a:avLst/>
          </a:prstGeom>
        </p:spPr>
      </p:pic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92DF6A18-2715-BCD4-D1B3-D5D995120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392" y="1229337"/>
            <a:ext cx="654760" cy="654760"/>
          </a:xfrm>
          <a:prstGeom prst="rect">
            <a:avLst/>
          </a:prstGeom>
        </p:spPr>
      </p:pic>
      <p:pic>
        <p:nvPicPr>
          <p:cNvPr id="10" name="Graphic 9" descr="Wireless router outline">
            <a:extLst>
              <a:ext uri="{FF2B5EF4-FFF2-40B4-BE49-F238E27FC236}">
                <a16:creationId xmlns:a16="http://schemas.microsoft.com/office/drawing/2014/main" id="{E9DFC356-BCE3-F14C-5E0D-3B16A25D2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392" y="4215605"/>
            <a:ext cx="654760" cy="6547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59554CD-801B-E043-58AF-518FA586BFD0}"/>
              </a:ext>
            </a:extLst>
          </p:cNvPr>
          <p:cNvGrpSpPr/>
          <p:nvPr/>
        </p:nvGrpSpPr>
        <p:grpSpPr>
          <a:xfrm>
            <a:off x="2102782" y="2781107"/>
            <a:ext cx="1325678" cy="1837084"/>
            <a:chOff x="1371509" y="2781107"/>
            <a:chExt cx="1325678" cy="1837084"/>
          </a:xfrm>
        </p:grpSpPr>
        <p:pic>
          <p:nvPicPr>
            <p:cNvPr id="12" name="Graphic 11" descr="Diploma outline">
              <a:extLst>
                <a:ext uri="{FF2B5EF4-FFF2-40B4-BE49-F238E27FC236}">
                  <a16:creationId xmlns:a16="http://schemas.microsoft.com/office/drawing/2014/main" id="{CC29BAA6-7344-CFE1-FCCF-2EE9AE293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2427" y="2781107"/>
              <a:ext cx="654760" cy="654760"/>
            </a:xfrm>
            <a:prstGeom prst="rect">
              <a:avLst/>
            </a:prstGeom>
          </p:spPr>
        </p:pic>
        <p:sp>
          <p:nvSpPr>
            <p:cNvPr id="13" name="Down Arrow 139">
              <a:extLst>
                <a:ext uri="{FF2B5EF4-FFF2-40B4-BE49-F238E27FC236}">
                  <a16:creationId xmlns:a16="http://schemas.microsoft.com/office/drawing/2014/main" id="{473786AE-7126-1840-4B7D-55147BBF89A3}"/>
                </a:ext>
              </a:extLst>
            </p:cNvPr>
            <p:cNvSpPr/>
            <p:nvPr/>
          </p:nvSpPr>
          <p:spPr>
            <a:xfrm>
              <a:off x="2081776" y="3422598"/>
              <a:ext cx="576064" cy="1195593"/>
            </a:xfrm>
            <a:prstGeom prst="downArrow">
              <a:avLst/>
            </a:prstGeom>
            <a:solidFill>
              <a:srgbClr val="FFFFFF"/>
            </a:solidFill>
            <a:ln w="19050" cap="flat" cmpd="sng" algn="ctr">
              <a:solidFill>
                <a:srgbClr val="FF6B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C8D8FE-AB1B-F6B5-F7D7-C20DF9B29ED5}"/>
                </a:ext>
              </a:extLst>
            </p:cNvPr>
            <p:cNvSpPr txBox="1"/>
            <p:nvPr/>
          </p:nvSpPr>
          <p:spPr>
            <a:xfrm>
              <a:off x="1371509" y="2942287"/>
              <a:ext cx="685912" cy="3323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solidFill>
                    <a:srgbClr val="FF6B00"/>
                  </a:solidFill>
                  <a:ea typeface="ＭＳ Ｐゴシック" panose="020B0600070205080204" pitchFamily="34" charset="-128"/>
                </a:rPr>
                <a:t>Server Certificate</a:t>
              </a:r>
            </a:p>
          </p:txBody>
        </p:sp>
      </p:grpSp>
      <p:pic>
        <p:nvPicPr>
          <p:cNvPr id="15" name="Graphic 14" descr="Handshake outline">
            <a:extLst>
              <a:ext uri="{FF2B5EF4-FFF2-40B4-BE49-F238E27FC236}">
                <a16:creationId xmlns:a16="http://schemas.microsoft.com/office/drawing/2014/main" id="{BAA4539F-4BC3-EAA3-521A-DD3B44A92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9088" y="3575622"/>
            <a:ext cx="381744" cy="3817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9F61986-5864-8D76-D251-F9B6E10DDAAF}"/>
              </a:ext>
            </a:extLst>
          </p:cNvPr>
          <p:cNvSpPr/>
          <p:nvPr/>
        </p:nvSpPr>
        <p:spPr>
          <a:xfrm>
            <a:off x="1783903" y="5724057"/>
            <a:ext cx="5136961" cy="47892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91BD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9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36A1A-147F-8277-1742-D126981F3B39}"/>
              </a:ext>
            </a:extLst>
          </p:cNvPr>
          <p:cNvSpPr txBox="1"/>
          <p:nvPr/>
        </p:nvSpPr>
        <p:spPr>
          <a:xfrm>
            <a:off x="4009427" y="6304311"/>
            <a:ext cx="685912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0091BD"/>
                </a:solidFill>
                <a:ea typeface="ＭＳ Ｐゴシック" panose="020B0600070205080204" pitchFamily="34" charset="-128"/>
              </a:rPr>
              <a:t>Client RoT</a:t>
            </a:r>
          </a:p>
        </p:txBody>
      </p:sp>
      <p:pic>
        <p:nvPicPr>
          <p:cNvPr id="18" name="Graphic 17" descr="Key outline">
            <a:extLst>
              <a:ext uri="{FF2B5EF4-FFF2-40B4-BE49-F238E27FC236}">
                <a16:creationId xmlns:a16="http://schemas.microsoft.com/office/drawing/2014/main" id="{5099B04E-E9EB-CAE5-7AEC-A40A552F3E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4690" y="5685984"/>
            <a:ext cx="555071" cy="5550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B4247-CFDB-568D-EB9A-268CD5326BD1}"/>
              </a:ext>
            </a:extLst>
          </p:cNvPr>
          <p:cNvSpPr txBox="1"/>
          <p:nvPr/>
        </p:nvSpPr>
        <p:spPr>
          <a:xfrm>
            <a:off x="2634000" y="5880419"/>
            <a:ext cx="2165856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0091BD"/>
                </a:solidFill>
                <a:ea typeface="ＭＳ Ｐゴシック" panose="020B0600070205080204" pitchFamily="34" charset="-128"/>
              </a:rPr>
              <a:t>Client Private + Attestation Key(s)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3B987-3C26-9CAE-53F6-72ADFFBA8FD4}"/>
              </a:ext>
            </a:extLst>
          </p:cNvPr>
          <p:cNvSpPr/>
          <p:nvPr/>
        </p:nvSpPr>
        <p:spPr>
          <a:xfrm>
            <a:off x="1467966" y="4725481"/>
            <a:ext cx="5780162" cy="356916"/>
          </a:xfrm>
          <a:prstGeom prst="rect">
            <a:avLst/>
          </a:prstGeom>
          <a:solidFill>
            <a:srgbClr val="0091BD"/>
          </a:solidFill>
          <a:ln w="25400" cap="flat" cmpd="sng" algn="ctr">
            <a:solidFill>
              <a:srgbClr val="0091BD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TLS Stack (MbedTLS)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A88544-27BC-741F-E698-B9DEAA86C9C4}"/>
              </a:ext>
            </a:extLst>
          </p:cNvPr>
          <p:cNvGrpSpPr/>
          <p:nvPr/>
        </p:nvGrpSpPr>
        <p:grpSpPr>
          <a:xfrm>
            <a:off x="3933996" y="2883670"/>
            <a:ext cx="1220749" cy="1775793"/>
            <a:chOff x="4367809" y="2883670"/>
            <a:chExt cx="1220749" cy="1775793"/>
          </a:xfrm>
        </p:grpSpPr>
        <p:pic>
          <p:nvPicPr>
            <p:cNvPr id="22" name="Graphic 21" descr="List outline">
              <a:extLst>
                <a:ext uri="{FF2B5EF4-FFF2-40B4-BE49-F238E27FC236}">
                  <a16:creationId xmlns:a16="http://schemas.microsoft.com/office/drawing/2014/main" id="{160A4BA4-83ED-5594-017C-A8185097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97082" y="4155407"/>
              <a:ext cx="504056" cy="50405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BA2646-1961-2438-FD55-828805B1F56E}"/>
                </a:ext>
              </a:extLst>
            </p:cNvPr>
            <p:cNvSpPr txBox="1"/>
            <p:nvPr/>
          </p:nvSpPr>
          <p:spPr>
            <a:xfrm>
              <a:off x="4902646" y="4241235"/>
              <a:ext cx="685912" cy="3323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solidFill>
                    <a:srgbClr val="0091BD"/>
                  </a:solidFill>
                  <a:ea typeface="ＭＳ Ｐゴシック" panose="020B0600070205080204" pitchFamily="34" charset="-128"/>
                </a:rPr>
                <a:t>Attestation Evidence</a:t>
              </a:r>
            </a:p>
          </p:txBody>
        </p:sp>
        <p:sp>
          <p:nvSpPr>
            <p:cNvPr id="24" name="Down Arrow 151">
              <a:extLst>
                <a:ext uri="{FF2B5EF4-FFF2-40B4-BE49-F238E27FC236}">
                  <a16:creationId xmlns:a16="http://schemas.microsoft.com/office/drawing/2014/main" id="{70B7D39E-AFDD-BEFD-482D-BFE2D4FBFF04}"/>
                </a:ext>
              </a:extLst>
            </p:cNvPr>
            <p:cNvSpPr/>
            <p:nvPr/>
          </p:nvSpPr>
          <p:spPr>
            <a:xfrm rot="10800000">
              <a:off x="4367809" y="2883670"/>
              <a:ext cx="576064" cy="1233663"/>
            </a:xfrm>
            <a:prstGeom prst="downArrow">
              <a:avLst/>
            </a:prstGeom>
            <a:solidFill>
              <a:srgbClr val="FFFFFF"/>
            </a:solidFill>
            <a:ln w="19050" cap="flat" cmpd="sng" algn="ctr">
              <a:solidFill>
                <a:srgbClr val="0091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55390-C059-DFF6-6329-91A33B3822FF}"/>
              </a:ext>
            </a:extLst>
          </p:cNvPr>
          <p:cNvSpPr/>
          <p:nvPr/>
        </p:nvSpPr>
        <p:spPr>
          <a:xfrm>
            <a:off x="1937760" y="3586006"/>
            <a:ext cx="3795226" cy="33995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Handshake (Augmented)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3D5517-FF24-4D2F-98FD-0D451E5CE016}"/>
              </a:ext>
            </a:extLst>
          </p:cNvPr>
          <p:cNvSpPr/>
          <p:nvPr/>
        </p:nvSpPr>
        <p:spPr>
          <a:xfrm>
            <a:off x="8710132" y="1551655"/>
            <a:ext cx="3002443" cy="129614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FFC7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7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Verifier</a:t>
            </a:r>
          </a:p>
        </p:txBody>
      </p:sp>
      <p:pic>
        <p:nvPicPr>
          <p:cNvPr id="27" name="Graphic 26" descr="Binary outline">
            <a:extLst>
              <a:ext uri="{FF2B5EF4-FFF2-40B4-BE49-F238E27FC236}">
                <a16:creationId xmlns:a16="http://schemas.microsoft.com/office/drawing/2014/main" id="{187CD72E-E761-342B-2730-1251D02CB1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99464" y="5752003"/>
            <a:ext cx="423030" cy="4230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2815BB-7071-84C0-7759-8FEAA99572B3}"/>
              </a:ext>
            </a:extLst>
          </p:cNvPr>
          <p:cNvSpPr txBox="1"/>
          <p:nvPr/>
        </p:nvSpPr>
        <p:spPr>
          <a:xfrm>
            <a:off x="5501016" y="5869306"/>
            <a:ext cx="117104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0091BD"/>
                </a:solidFill>
                <a:ea typeface="ＭＳ Ｐゴシック" panose="020B0600070205080204" pitchFamily="34" charset="-128"/>
              </a:rPr>
              <a:t>Platform State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0D9D4B-88D9-3959-4EC3-2380F04814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91651" y="5752003"/>
            <a:ext cx="1441775" cy="7560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47DFE8-734B-4119-8187-49A34203A4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86864" y="2912319"/>
            <a:ext cx="1534751" cy="900832"/>
          </a:xfrm>
          <a:prstGeom prst="rect">
            <a:avLst/>
          </a:prstGeom>
        </p:spPr>
      </p:pic>
      <p:sp>
        <p:nvSpPr>
          <p:cNvPr id="31" name="Down Arrow 158">
            <a:extLst>
              <a:ext uri="{FF2B5EF4-FFF2-40B4-BE49-F238E27FC236}">
                <a16:creationId xmlns:a16="http://schemas.microsoft.com/office/drawing/2014/main" id="{8C396AE1-B167-0F7E-DF81-D7231E3F0327}"/>
              </a:ext>
            </a:extLst>
          </p:cNvPr>
          <p:cNvSpPr/>
          <p:nvPr/>
        </p:nvSpPr>
        <p:spPr>
          <a:xfrm rot="16200000">
            <a:off x="7763106" y="1518985"/>
            <a:ext cx="576064" cy="1233663"/>
          </a:xfrm>
          <a:prstGeom prst="downArrow">
            <a:avLst/>
          </a:prstGeom>
          <a:solidFill>
            <a:srgbClr val="FFFFFF"/>
          </a:solidFill>
          <a:ln w="19050" cap="flat" cmpd="sng" algn="ctr">
            <a:solidFill>
              <a:srgbClr val="FF6B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5CC616-D8AD-4715-C516-8D83E72A9877}"/>
              </a:ext>
            </a:extLst>
          </p:cNvPr>
          <p:cNvSpPr/>
          <p:nvPr/>
        </p:nvSpPr>
        <p:spPr>
          <a:xfrm>
            <a:off x="7524451" y="1364969"/>
            <a:ext cx="952355" cy="33995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Verification</a:t>
            </a:r>
          </a:p>
        </p:txBody>
      </p:sp>
      <p:pic>
        <p:nvPicPr>
          <p:cNvPr id="33" name="Graphic 32" descr="Cloud outline">
            <a:extLst>
              <a:ext uri="{FF2B5EF4-FFF2-40B4-BE49-F238E27FC236}">
                <a16:creationId xmlns:a16="http://schemas.microsoft.com/office/drawing/2014/main" id="{B4A75A30-5B19-45A0-8B63-E3B49E6309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59622" y="914772"/>
            <a:ext cx="629130" cy="629130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72627AFC-1EC8-ED22-35E1-2FF3B1B1905F}"/>
              </a:ext>
            </a:extLst>
          </p:cNvPr>
          <p:cNvSpPr txBox="1">
            <a:spLocks/>
          </p:cNvSpPr>
          <p:nvPr/>
        </p:nvSpPr>
        <p:spPr>
          <a:xfrm>
            <a:off x="838200" y="212684"/>
            <a:ext cx="10515600" cy="877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D89E5A-028A-D3FC-E602-46B88B7ABFD8}"/>
              </a:ext>
            </a:extLst>
          </p:cNvPr>
          <p:cNvSpPr/>
          <p:nvPr/>
        </p:nvSpPr>
        <p:spPr>
          <a:xfrm>
            <a:off x="1462302" y="2406228"/>
            <a:ext cx="5780162" cy="356916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TLS Stack (MbedTLS)</a:t>
            </a:r>
          </a:p>
        </p:txBody>
      </p:sp>
    </p:spTree>
    <p:extLst>
      <p:ext uri="{BB962C8B-B14F-4D97-AF65-F5344CB8AC3E}">
        <p14:creationId xmlns:p14="http://schemas.microsoft.com/office/powerpoint/2010/main" val="261201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6C7B-1725-7A38-2EE2-1882A7D4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rmAutofit fontScale="90000"/>
          </a:bodyPr>
          <a:lstStyle/>
          <a:p>
            <a:r>
              <a:rPr lang="en-GB" dirty="0"/>
              <a:t>Usage of RATS Drafts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A9141B-D25C-3171-E8F3-37149B34D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573149"/>
              </p:ext>
            </p:extLst>
          </p:nvPr>
        </p:nvGraphicFramePr>
        <p:xfrm>
          <a:off x="838200" y="1296954"/>
          <a:ext cx="10515600" cy="351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241">
                  <a:extLst>
                    <a:ext uri="{9D8B030D-6E8A-4147-A177-3AD203B41FA5}">
                      <a16:colId xmlns:a16="http://schemas.microsoft.com/office/drawing/2014/main" val="2168650218"/>
                    </a:ext>
                  </a:extLst>
                </a:gridCol>
                <a:gridCol w="7349359">
                  <a:extLst>
                    <a:ext uri="{9D8B030D-6E8A-4147-A177-3AD203B41FA5}">
                      <a16:colId xmlns:a16="http://schemas.microsoft.com/office/drawing/2014/main" val="2093181139"/>
                    </a:ext>
                  </a:extLst>
                </a:gridCol>
              </a:tblGrid>
              <a:tr h="416335">
                <a:tc>
                  <a:txBody>
                    <a:bodyPr/>
                    <a:lstStyle/>
                    <a:p>
                      <a:r>
                        <a:rPr lang="en-GB" dirty="0"/>
                        <a:t>Draft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54575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r>
                        <a:rPr lang="en-GB" dirty="0">
                          <a:hlinkClick r:id="rId2"/>
                        </a:rPr>
                        <a:t>Attestation in TLS and DTLS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Describes TLS extensions to use attestation for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03147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/>
                        </a:rPr>
                        <a:t>EAT based Key attestation Token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Evidence format of combined key and platform attestation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24426"/>
                  </a:ext>
                </a:extLst>
              </a:tr>
              <a:tr h="718606">
                <a:tc>
                  <a:txBody>
                    <a:bodyPr/>
                    <a:lstStyle/>
                    <a:p>
                      <a:r>
                        <a:rPr lang="en-GB" dirty="0">
                          <a:hlinkClick r:id="rId4"/>
                        </a:rPr>
                        <a:t>CoRIM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Concise Reference Integrity Manifest (CoRIM), a standardised way to convey Reference Values and Endorsed Values to a Verifier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07907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r>
                        <a:rPr lang="en-GB" dirty="0">
                          <a:hlinkClick r:id="rId5"/>
                        </a:rPr>
                        <a:t>EAT Attestation Results</a:t>
                      </a:r>
                      <a:r>
                        <a:rPr lang="en-GB" dirty="0"/>
                        <a:t> (EAR)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 EAT profile for conveyance of Attestation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76670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r>
                        <a:rPr lang="en-GB" dirty="0">
                          <a:hlinkClick r:id="rId6"/>
                        </a:rPr>
                        <a:t>CMW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format used to Wrap RATS Messages in a protocol agnostic 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43830"/>
                  </a:ext>
                </a:extLst>
              </a:tr>
              <a:tr h="718606">
                <a:tc>
                  <a:txBody>
                    <a:bodyPr/>
                    <a:lstStyle/>
                    <a:p>
                      <a:r>
                        <a:rPr lang="en-GB" dirty="0">
                          <a:hlinkClick r:id="rId7"/>
                        </a:rPr>
                        <a:t>EAT Collection Types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extension to EAT allowing the top-level token to consist of a collection of otherwise defined tokens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3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69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B4B199-CDBB-51AC-01A3-FBA38613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rmAutofit fontScale="90000"/>
          </a:bodyPr>
          <a:lstStyle/>
          <a:p>
            <a:r>
              <a:rPr lang="en-GB" dirty="0"/>
              <a:t>Main Open-Source Repositories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FD83F7-7108-6F6F-87EE-D723EB9F6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52216"/>
              </p:ext>
            </p:extLst>
          </p:nvPr>
        </p:nvGraphicFramePr>
        <p:xfrm>
          <a:off x="838200" y="1296954"/>
          <a:ext cx="10515600" cy="351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168650218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93181139"/>
                    </a:ext>
                  </a:extLst>
                </a:gridCol>
              </a:tblGrid>
              <a:tr h="416335">
                <a:tc>
                  <a:txBody>
                    <a:bodyPr/>
                    <a:lstStyle/>
                    <a:p>
                      <a:r>
                        <a:rPr lang="en-GB" dirty="0"/>
                        <a:t>Repository Name(link)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54575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/>
                        </a:rPr>
                        <a:t>CCC Attested TLS PoC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Central space for open collaboration on the proof of concept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03147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4"/>
                        </a:rPr>
                        <a:t>Parsec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Library to abstract Attester Evidence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24426"/>
                  </a:ext>
                </a:extLst>
              </a:tr>
              <a:tr h="718606">
                <a:tc>
                  <a:txBody>
                    <a:bodyPr/>
                    <a:lstStyle/>
                    <a:p>
                      <a:r>
                        <a:rPr lang="en-GB" dirty="0">
                          <a:hlinkClick r:id="rId5"/>
                        </a:rPr>
                        <a:t>Mbed TLS library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TLS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07907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r>
                        <a:rPr lang="en-GB" dirty="0">
                          <a:hlinkClick r:id="rId6"/>
                        </a:rPr>
                        <a:t>Veraison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Attestation Verification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76670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r>
                        <a:rPr lang="en-GB" dirty="0">
                          <a:hlinkClick r:id="rId7"/>
                        </a:rPr>
                        <a:t>ctoken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 library to implement EAT, CWT and UCCS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43830"/>
                  </a:ext>
                </a:extLst>
              </a:tr>
              <a:tr h="718606">
                <a:tc>
                  <a:txBody>
                    <a:bodyPr/>
                    <a:lstStyle/>
                    <a:p>
                      <a:r>
                        <a:rPr lang="en-GB" dirty="0">
                          <a:hlinkClick r:id="rId8"/>
                        </a:rPr>
                        <a:t>t_cose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 Library to implement COSE RFC 9052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3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7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CCB8-C399-0AC4-E6C4-1F3E1C7A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CCD8-E2CE-1CA8-379C-10D30996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58"/>
            <a:ext cx="10515600" cy="5097517"/>
          </a:xfrm>
        </p:spPr>
        <p:txBody>
          <a:bodyPr>
            <a:normAutofit/>
          </a:bodyPr>
          <a:lstStyle/>
          <a:p>
            <a:r>
              <a:rPr lang="en-GB" dirty="0"/>
              <a:t>Historically Transport Layer Security (TLS) protocol has relied on Public Key Infrastructure (PKI) for authentication</a:t>
            </a:r>
          </a:p>
          <a:p>
            <a:endParaRPr lang="en-GB" dirty="0"/>
          </a:p>
          <a:p>
            <a:r>
              <a:rPr lang="en-GB" dirty="0"/>
              <a:t>Remote Attestation presents an enhancement to PKI, leveraging hardware features to provide comprehensive information about the security state of the device</a:t>
            </a:r>
          </a:p>
          <a:p>
            <a:endParaRPr lang="en-GB" dirty="0"/>
          </a:p>
          <a:p>
            <a:r>
              <a:rPr lang="en-GB" dirty="0"/>
              <a:t>Our work is focused on standardising remote attestation as a native authentication mechanism in TLS</a:t>
            </a:r>
          </a:p>
          <a:p>
            <a:endParaRPr lang="en-GB" dirty="0"/>
          </a:p>
          <a:p>
            <a:r>
              <a:rPr lang="en-GB" dirty="0"/>
              <a:t>Also backed by an Open-Source proof of concept project, supported by the Confidential Consortium Attestation Special Interest Group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13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7D6E-0FA8-868C-F17A-5EA8CE6D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IL" sz="5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28B2-7A86-CB5A-33EE-0A086A66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A simple TLS connection to/from a Confidential workload does not benefit from the platform’s guarantees</a:t>
            </a:r>
          </a:p>
          <a:p>
            <a:r>
              <a:rPr lang="en-US" sz="3600" dirty="0"/>
              <a:t>We introduce </a:t>
            </a:r>
            <a:r>
              <a:rPr lang="en-US" sz="3600" dirty="0">
                <a:solidFill>
                  <a:srgbClr val="FF0000"/>
                </a:solidFill>
              </a:rPr>
              <a:t>Attestation</a:t>
            </a:r>
            <a:r>
              <a:rPr lang="en-US" sz="3600" dirty="0"/>
              <a:t> into the connection: strong guarantees regarding the security state of a device</a:t>
            </a:r>
          </a:p>
          <a:p>
            <a:r>
              <a:rPr lang="en-US" sz="3600" dirty="0"/>
              <a:t>Especially important for initial application setup</a:t>
            </a:r>
          </a:p>
          <a:p>
            <a:r>
              <a:rPr lang="en-US" sz="3600" dirty="0"/>
              <a:t>Custom solutions exist, we are working on a standard</a:t>
            </a:r>
          </a:p>
          <a:p>
            <a:endParaRPr lang="en-US" sz="3600" dirty="0"/>
          </a:p>
          <a:p>
            <a:r>
              <a:rPr lang="en-US" sz="3600" dirty="0">
                <a:hlinkClick r:id="rId2"/>
              </a:rPr>
              <a:t>draft-fossati-tls-attestation-07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806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292E-B3BE-7F84-AF1A-716F066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61608-B04E-1312-B39E-F5A183B922D9}"/>
              </a:ext>
            </a:extLst>
          </p:cNvPr>
          <p:cNvSpPr/>
          <p:nvPr/>
        </p:nvSpPr>
        <p:spPr>
          <a:xfrm>
            <a:off x="2597426" y="2049316"/>
            <a:ext cx="6573078" cy="1603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TLS (Transport Layer Security, formerly SSL)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BCB20-7FE1-C589-265C-6440385DDE05}"/>
              </a:ext>
            </a:extLst>
          </p:cNvPr>
          <p:cNvSpPr/>
          <p:nvPr/>
        </p:nvSpPr>
        <p:spPr>
          <a:xfrm>
            <a:off x="1444883" y="4164495"/>
            <a:ext cx="2312505" cy="1603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C4157-099A-DE95-5802-7D17789614A1}"/>
              </a:ext>
            </a:extLst>
          </p:cNvPr>
          <p:cNvSpPr/>
          <p:nvPr/>
        </p:nvSpPr>
        <p:spPr>
          <a:xfrm>
            <a:off x="4727911" y="4164495"/>
            <a:ext cx="2312505" cy="1603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Secure Channel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BF12E-DD70-8842-F9D7-96243B8BEFBE}"/>
              </a:ext>
            </a:extLst>
          </p:cNvPr>
          <p:cNvSpPr/>
          <p:nvPr/>
        </p:nvSpPr>
        <p:spPr>
          <a:xfrm>
            <a:off x="8010939" y="4164495"/>
            <a:ext cx="2312505" cy="16035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 Attestation</a:t>
            </a:r>
          </a:p>
        </p:txBody>
      </p:sp>
    </p:spTree>
    <p:extLst>
      <p:ext uri="{BB962C8B-B14F-4D97-AF65-F5344CB8AC3E}">
        <p14:creationId xmlns:p14="http://schemas.microsoft.com/office/powerpoint/2010/main" val="19503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8D04-CA5E-4945-6CC5-D46CF4FC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Detour: IETF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BB6E-89B0-7121-5509-35AF9A50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0456"/>
            <a:ext cx="9720073" cy="2128432"/>
          </a:xfrm>
        </p:spPr>
        <p:txBody>
          <a:bodyPr>
            <a:normAutofit/>
          </a:bodyPr>
          <a:lstStyle/>
          <a:p>
            <a:r>
              <a:rPr lang="en-US" i="1" dirty="0"/>
              <a:t>Internet Engineering Task Force</a:t>
            </a:r>
          </a:p>
          <a:p>
            <a:r>
              <a:rPr lang="en-US" dirty="0"/>
              <a:t>A standards organization established 1986</a:t>
            </a:r>
          </a:p>
          <a:p>
            <a:r>
              <a:rPr lang="en-US" dirty="0"/>
              <a:t>The main product is RFCs (“request for comments”) – these are stable standards</a:t>
            </a:r>
          </a:p>
          <a:p>
            <a:r>
              <a:rPr lang="en-US" dirty="0"/>
              <a:t>Work is carried out by Working Groups such as TLS, RATS</a:t>
            </a:r>
          </a:p>
        </p:txBody>
      </p:sp>
      <p:pic>
        <p:nvPicPr>
          <p:cNvPr id="1026" name="Picture 2" descr="IETF logo">
            <a:extLst>
              <a:ext uri="{FF2B5EF4-FFF2-40B4-BE49-F238E27FC236}">
                <a16:creationId xmlns:a16="http://schemas.microsoft.com/office/drawing/2014/main" id="{D8F9D1AE-7CA0-444D-6B94-0F8B569F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60" y="585216"/>
            <a:ext cx="2278477" cy="130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2FCCA-7C56-A7AC-150E-FAC8B4A417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50789" y="5095427"/>
            <a:ext cx="4545212" cy="1357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D99C3-C71A-E319-4F78-BCE5F13FEC7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22224" y="3921720"/>
            <a:ext cx="3621157" cy="1073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8CFFE-C381-934B-591B-8414D0A651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2851" y="3986282"/>
            <a:ext cx="4283765" cy="923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973D5-8B9E-EED5-9826-281BE0223C5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67759" y="5095427"/>
            <a:ext cx="3621157" cy="1357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3021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CC02-694F-9682-969E-DC9941D4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/>
              <a:t>Extending TLS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E85C8D-437D-2A82-6323-0A9C62C6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Attestation with or without authentication</a:t>
            </a:r>
          </a:p>
          <a:p>
            <a:pPr marL="310896" lvl="2" indent="0">
              <a:lnSpc>
                <a:spcPct val="100000"/>
              </a:lnSpc>
              <a:buNone/>
            </a:pPr>
            <a:r>
              <a:rPr lang="en-US" sz="2400" dirty="0"/>
              <a:t>Attestation metadata is carried instead of (or together with) an X.509 certificate</a:t>
            </a:r>
          </a:p>
          <a:p>
            <a:pPr marL="310896" lvl="2" indent="0">
              <a:buNone/>
            </a:pPr>
            <a:r>
              <a:rPr lang="en-US" sz="2400" dirty="0"/>
              <a:t>Technically, as a new certificate type</a:t>
            </a:r>
          </a:p>
          <a:p>
            <a:r>
              <a:rPr lang="en-US" sz="3200" dirty="0"/>
              <a:t>Attestation metadata is opaque to the TLS implementation</a:t>
            </a:r>
          </a:p>
          <a:p>
            <a:r>
              <a:rPr lang="en-US" sz="3200" dirty="0"/>
              <a:t>New TLS extensions to negotiate the credential type, and convey freshness</a:t>
            </a:r>
          </a:p>
          <a:p>
            <a:r>
              <a:rPr lang="en-US" sz="3200" dirty="0"/>
              <a:t>Attesting the </a:t>
            </a:r>
            <a:r>
              <a:rPr lang="en-US" sz="3200" dirty="0">
                <a:solidFill>
                  <a:srgbClr val="FF0000"/>
                </a:solidFill>
              </a:rPr>
              <a:t>Client</a:t>
            </a:r>
            <a:r>
              <a:rPr lang="en-US" sz="3200" dirty="0"/>
              <a:t>, the </a:t>
            </a:r>
            <a:r>
              <a:rPr lang="en-US" sz="3200" dirty="0">
                <a:solidFill>
                  <a:srgbClr val="FF0000"/>
                </a:solidFill>
              </a:rPr>
              <a:t>Server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FF0000"/>
                </a:solidFill>
              </a:rPr>
              <a:t>both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E1220-F546-9340-CCEE-004B4C10D2FB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428A13CB-AEA3-126D-1CEA-014BF4CB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&amp; Platform attestation</a:t>
            </a:r>
          </a:p>
        </p:txBody>
      </p:sp>
      <p:sp>
        <p:nvSpPr>
          <p:cNvPr id="61" name="Slide Number Placeholder 12">
            <a:extLst>
              <a:ext uri="{FF2B5EF4-FFF2-40B4-BE49-F238E27FC236}">
                <a16:creationId xmlns:a16="http://schemas.microsoft.com/office/drawing/2014/main" id="{CA3477E1-36D0-EEC2-7E69-E3FA39F3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91FD-FF21-FF46-92EF-BEC83820677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799C7-4BD7-2CDD-5C9F-A4EFCD37344E}"/>
              </a:ext>
            </a:extLst>
          </p:cNvPr>
          <p:cNvGrpSpPr/>
          <p:nvPr/>
        </p:nvGrpSpPr>
        <p:grpSpPr>
          <a:xfrm>
            <a:off x="1169906" y="1983961"/>
            <a:ext cx="9327881" cy="3989327"/>
            <a:chOff x="746234" y="1524000"/>
            <a:chExt cx="10699532" cy="501592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BB81392-0DD2-A7C8-BEB7-D76AA5863F67}"/>
                </a:ext>
              </a:extLst>
            </p:cNvPr>
            <p:cNvSpPr/>
            <p:nvPr/>
          </p:nvSpPr>
          <p:spPr>
            <a:xfrm>
              <a:off x="746234" y="1524000"/>
              <a:ext cx="10699532" cy="1451962"/>
            </a:xfrm>
            <a:prstGeom prst="roundRect">
              <a:avLst/>
            </a:prstGeom>
            <a:ln w="28575"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7030A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0CEA56C-BF82-47FF-E082-95AEF02A3FAB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4601384" y="2215358"/>
              <a:ext cx="288373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87C340-377A-223D-D554-323B857E0DD5}"/>
                </a:ext>
              </a:extLst>
            </p:cNvPr>
            <p:cNvSpPr/>
            <p:nvPr/>
          </p:nvSpPr>
          <p:spPr>
            <a:xfrm>
              <a:off x="838200" y="3486900"/>
              <a:ext cx="10515600" cy="2922186"/>
            </a:xfrm>
            <a:prstGeom prst="rect">
              <a:avLst/>
            </a:prstGeom>
            <a:noFill/>
            <a:ln w="28575">
              <a:solidFill>
                <a:srgbClr val="009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E4749-8196-5277-2C95-9AD0B747EA6A}"/>
                </a:ext>
              </a:extLst>
            </p:cNvPr>
            <p:cNvSpPr/>
            <p:nvPr/>
          </p:nvSpPr>
          <p:spPr>
            <a:xfrm>
              <a:off x="1113692" y="5814646"/>
              <a:ext cx="9964620" cy="422031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                  Hardware (RoT)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993DC9-00EA-C02A-D1EC-5A012B33EDC7}"/>
                </a:ext>
              </a:extLst>
            </p:cNvPr>
            <p:cNvSpPr/>
            <p:nvPr/>
          </p:nvSpPr>
          <p:spPr>
            <a:xfrm>
              <a:off x="1113691" y="5347433"/>
              <a:ext cx="3704493" cy="42203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Bootloader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E70784-EFC2-0B78-6FD3-DE6416055F6F}"/>
                </a:ext>
              </a:extLst>
            </p:cNvPr>
            <p:cNvSpPr/>
            <p:nvPr/>
          </p:nvSpPr>
          <p:spPr>
            <a:xfrm>
              <a:off x="1113691" y="4880220"/>
              <a:ext cx="3704493" cy="42203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Firmware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3E7F7BA-55F1-6F3F-86A2-860E11E82E84}"/>
                </a:ext>
              </a:extLst>
            </p:cNvPr>
            <p:cNvSpPr/>
            <p:nvPr/>
          </p:nvSpPr>
          <p:spPr>
            <a:xfrm>
              <a:off x="1113690" y="4389560"/>
              <a:ext cx="3704493" cy="42203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OS kernel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93385F-BA4B-475B-C7E7-E2632072F4DB}"/>
                </a:ext>
              </a:extLst>
            </p:cNvPr>
            <p:cNvSpPr/>
            <p:nvPr/>
          </p:nvSpPr>
          <p:spPr>
            <a:xfrm>
              <a:off x="1113690" y="3848664"/>
              <a:ext cx="3704493" cy="422031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Workload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A55AE13-8B96-9279-8FC1-BCE95F86620B}"/>
                </a:ext>
              </a:extLst>
            </p:cNvPr>
            <p:cNvSpPr/>
            <p:nvPr/>
          </p:nvSpPr>
          <p:spPr>
            <a:xfrm>
              <a:off x="7350960" y="3848551"/>
              <a:ext cx="3704493" cy="422031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         Workload identity key</a:t>
              </a:r>
            </a:p>
          </p:txBody>
        </p:sp>
        <p:sp>
          <p:nvSpPr>
            <p:cNvPr id="42" name="Scroll: Vertical 41">
              <a:extLst>
                <a:ext uri="{FF2B5EF4-FFF2-40B4-BE49-F238E27FC236}">
                  <a16:creationId xmlns:a16="http://schemas.microsoft.com/office/drawing/2014/main" id="{B2D13933-F8CE-3A54-8290-8D7F375CD0D9}"/>
                </a:ext>
              </a:extLst>
            </p:cNvPr>
            <p:cNvSpPr/>
            <p:nvPr/>
          </p:nvSpPr>
          <p:spPr>
            <a:xfrm>
              <a:off x="1008186" y="1910862"/>
              <a:ext cx="3669322" cy="608991"/>
            </a:xfrm>
            <a:prstGeom prst="verticalScroll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Platform Attestation Token</a:t>
              </a:r>
            </a:p>
          </p:txBody>
        </p:sp>
        <p:sp>
          <p:nvSpPr>
            <p:cNvPr id="43" name="Scroll: Vertical 42">
              <a:extLst>
                <a:ext uri="{FF2B5EF4-FFF2-40B4-BE49-F238E27FC236}">
                  <a16:creationId xmlns:a16="http://schemas.microsoft.com/office/drawing/2014/main" id="{262D2383-BED7-3174-9025-02578AFFED1C}"/>
                </a:ext>
              </a:extLst>
            </p:cNvPr>
            <p:cNvSpPr/>
            <p:nvPr/>
          </p:nvSpPr>
          <p:spPr>
            <a:xfrm>
              <a:off x="7408990" y="1910862"/>
              <a:ext cx="3669322" cy="608991"/>
            </a:xfrm>
            <a:prstGeom prst="verticalScroll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Key Attestation Token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392DF33-775F-6818-E47C-FD0AC91016E5}"/>
                </a:ext>
              </a:extLst>
            </p:cNvPr>
            <p:cNvSpPr/>
            <p:nvPr/>
          </p:nvSpPr>
          <p:spPr>
            <a:xfrm>
              <a:off x="7373816" y="4389560"/>
              <a:ext cx="3704493" cy="1354137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Key attestation service stack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0ADF75A-5511-4FCD-6531-01A1DD6AB4F6}"/>
                </a:ext>
              </a:extLst>
            </p:cNvPr>
            <p:cNvCxnSpPr/>
            <p:nvPr/>
          </p:nvCxnSpPr>
          <p:spPr>
            <a:xfrm flipV="1">
              <a:off x="4478215" y="2519853"/>
              <a:ext cx="0" cy="3505808"/>
            </a:xfrm>
            <a:prstGeom prst="straightConnector1">
              <a:avLst/>
            </a:prstGeom>
            <a:ln w="38100">
              <a:headEnd type="diamond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3374AA2-5CDB-79B4-5226-F24F2E197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6554" y="2519853"/>
              <a:ext cx="0" cy="275407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Key outline">
              <a:extLst>
                <a:ext uri="{FF2B5EF4-FFF2-40B4-BE49-F238E27FC236}">
                  <a16:creationId xmlns:a16="http://schemas.microsoft.com/office/drawing/2014/main" id="{5DF71ECA-85AA-6065-F668-93D37C655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4268068" y="5885163"/>
              <a:ext cx="654760" cy="654760"/>
            </a:xfrm>
            <a:prstGeom prst="rect">
              <a:avLst/>
            </a:prstGeom>
          </p:spPr>
        </p:pic>
        <p:sp>
          <p:nvSpPr>
            <p:cNvPr id="48" name="Scroll: Vertical 47">
              <a:extLst>
                <a:ext uri="{FF2B5EF4-FFF2-40B4-BE49-F238E27FC236}">
                  <a16:creationId xmlns:a16="http://schemas.microsoft.com/office/drawing/2014/main" id="{8BE7166F-EAD8-A3B6-92F2-BDA70DDD2FF8}"/>
                </a:ext>
              </a:extLst>
            </p:cNvPr>
            <p:cNvSpPr/>
            <p:nvPr/>
          </p:nvSpPr>
          <p:spPr>
            <a:xfrm>
              <a:off x="8458199" y="5028286"/>
              <a:ext cx="2438398" cy="491279"/>
            </a:xfrm>
            <a:prstGeom prst="verticalScroll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Key Attesting Key</a:t>
              </a:r>
            </a:p>
          </p:txBody>
        </p:sp>
        <p:pic>
          <p:nvPicPr>
            <p:cNvPr id="49" name="Graphic 48" descr="Key outline">
              <a:extLst>
                <a:ext uri="{FF2B5EF4-FFF2-40B4-BE49-F238E27FC236}">
                  <a16:creationId xmlns:a16="http://schemas.microsoft.com/office/drawing/2014/main" id="{7171F360-755C-AE74-F1AB-373DB0D2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7748958" y="4947993"/>
              <a:ext cx="654760" cy="654760"/>
            </a:xfrm>
            <a:prstGeom prst="rect">
              <a:avLst/>
            </a:prstGeom>
          </p:spPr>
        </p:pic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4692664-DA98-A2C3-0938-75CD3B4ADDC0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478215" y="5519565"/>
              <a:ext cx="5199183" cy="506096"/>
            </a:xfrm>
            <a:prstGeom prst="bentConnector2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raphic 28" descr="Link with solid fill">
              <a:extLst>
                <a:ext uri="{FF2B5EF4-FFF2-40B4-BE49-F238E27FC236}">
                  <a16:creationId xmlns:a16="http://schemas.microsoft.com/office/drawing/2014/main" id="{2FF42DBE-FA5B-7531-9D00-D26E9DB6D2E3}"/>
                </a:ext>
              </a:extLst>
            </p:cNvPr>
            <p:cNvSpPr/>
            <p:nvPr/>
          </p:nvSpPr>
          <p:spPr>
            <a:xfrm rot="10800000">
              <a:off x="5808606" y="1988287"/>
              <a:ext cx="469285" cy="468774"/>
            </a:xfrm>
            <a:custGeom>
              <a:avLst/>
              <a:gdLst>
                <a:gd name="connsiteX0" fmla="*/ 413338 w 469285"/>
                <a:gd name="connsiteY0" fmla="*/ 412827 h 468774"/>
                <a:gd name="connsiteX1" fmla="*/ 326719 w 469285"/>
                <a:gd name="connsiteY1" fmla="*/ 412827 h 468774"/>
                <a:gd name="connsiteX2" fmla="*/ 268745 w 469285"/>
                <a:gd name="connsiteY2" fmla="*/ 354853 h 468774"/>
                <a:gd name="connsiteX3" fmla="*/ 257150 w 469285"/>
                <a:gd name="connsiteY3" fmla="*/ 285285 h 468774"/>
                <a:gd name="connsiteX4" fmla="*/ 307621 w 469285"/>
                <a:gd name="connsiteY4" fmla="*/ 335756 h 468774"/>
                <a:gd name="connsiteX5" fmla="*/ 336267 w 469285"/>
                <a:gd name="connsiteY5" fmla="*/ 335074 h 468774"/>
                <a:gd name="connsiteX6" fmla="*/ 336949 w 469285"/>
                <a:gd name="connsiteY6" fmla="*/ 306428 h 468774"/>
                <a:gd name="connsiteX7" fmla="*/ 286478 w 469285"/>
                <a:gd name="connsiteY7" fmla="*/ 255957 h 468774"/>
                <a:gd name="connsiteX8" fmla="*/ 356046 w 469285"/>
                <a:gd name="connsiteY8" fmla="*/ 268234 h 468774"/>
                <a:gd name="connsiteX9" fmla="*/ 414020 w 469285"/>
                <a:gd name="connsiteY9" fmla="*/ 326207 h 468774"/>
                <a:gd name="connsiteX10" fmla="*/ 413338 w 469285"/>
                <a:gd name="connsiteY10" fmla="*/ 412827 h 468774"/>
                <a:gd name="connsiteX11" fmla="*/ 113922 w 469285"/>
                <a:gd name="connsiteY11" fmla="*/ 200030 h 468774"/>
                <a:gd name="connsiteX12" fmla="*/ 55948 w 469285"/>
                <a:gd name="connsiteY12" fmla="*/ 142056 h 468774"/>
                <a:gd name="connsiteX13" fmla="*/ 55948 w 469285"/>
                <a:gd name="connsiteY13" fmla="*/ 55437 h 468774"/>
                <a:gd name="connsiteX14" fmla="*/ 142567 w 469285"/>
                <a:gd name="connsiteY14" fmla="*/ 55437 h 468774"/>
                <a:gd name="connsiteX15" fmla="*/ 200541 w 469285"/>
                <a:gd name="connsiteY15" fmla="*/ 113410 h 468774"/>
                <a:gd name="connsiteX16" fmla="*/ 212818 w 469285"/>
                <a:gd name="connsiteY16" fmla="*/ 182979 h 468774"/>
                <a:gd name="connsiteX17" fmla="*/ 171895 w 469285"/>
                <a:gd name="connsiteY17" fmla="*/ 142056 h 468774"/>
                <a:gd name="connsiteX18" fmla="*/ 143249 w 469285"/>
                <a:gd name="connsiteY18" fmla="*/ 142738 h 468774"/>
                <a:gd name="connsiteX19" fmla="*/ 142567 w 469285"/>
                <a:gd name="connsiteY19" fmla="*/ 171384 h 468774"/>
                <a:gd name="connsiteX20" fmla="*/ 183490 w 469285"/>
                <a:gd name="connsiteY20" fmla="*/ 212306 h 468774"/>
                <a:gd name="connsiteX21" fmla="*/ 113922 w 469285"/>
                <a:gd name="connsiteY21" fmla="*/ 200030 h 468774"/>
                <a:gd name="connsiteX22" fmla="*/ 441984 w 469285"/>
                <a:gd name="connsiteY22" fmla="*/ 296880 h 468774"/>
                <a:gd name="connsiteX23" fmla="*/ 384010 w 469285"/>
                <a:gd name="connsiteY23" fmla="*/ 238906 h 468774"/>
                <a:gd name="connsiteX24" fmla="*/ 255104 w 469285"/>
                <a:gd name="connsiteY24" fmla="*/ 225947 h 468774"/>
                <a:gd name="connsiteX25" fmla="*/ 242827 w 469285"/>
                <a:gd name="connsiteY25" fmla="*/ 213670 h 468774"/>
                <a:gd name="connsiteX26" fmla="*/ 229869 w 469285"/>
                <a:gd name="connsiteY26" fmla="*/ 84765 h 468774"/>
                <a:gd name="connsiteX27" fmla="*/ 171895 w 469285"/>
                <a:gd name="connsiteY27" fmla="*/ 26791 h 468774"/>
                <a:gd name="connsiteX28" fmla="*/ 30030 w 469285"/>
                <a:gd name="connsiteY28" fmla="*/ 29519 h 468774"/>
                <a:gd name="connsiteX29" fmla="*/ 27302 w 469285"/>
                <a:gd name="connsiteY29" fmla="*/ 171384 h 468774"/>
                <a:gd name="connsiteX30" fmla="*/ 85276 w 469285"/>
                <a:gd name="connsiteY30" fmla="*/ 229357 h 468774"/>
                <a:gd name="connsiteX31" fmla="*/ 214182 w 469285"/>
                <a:gd name="connsiteY31" fmla="*/ 242316 h 468774"/>
                <a:gd name="connsiteX32" fmla="*/ 226458 w 469285"/>
                <a:gd name="connsiteY32" fmla="*/ 254593 h 468774"/>
                <a:gd name="connsiteX33" fmla="*/ 239417 w 469285"/>
                <a:gd name="connsiteY33" fmla="*/ 383499 h 468774"/>
                <a:gd name="connsiteX34" fmla="*/ 297391 w 469285"/>
                <a:gd name="connsiteY34" fmla="*/ 441472 h 468774"/>
                <a:gd name="connsiteX35" fmla="*/ 439255 w 469285"/>
                <a:gd name="connsiteY35" fmla="*/ 438744 h 468774"/>
                <a:gd name="connsiteX36" fmla="*/ 441984 w 469285"/>
                <a:gd name="connsiteY36" fmla="*/ 296880 h 468774"/>
                <a:gd name="connsiteX37" fmla="*/ 441984 w 469285"/>
                <a:gd name="connsiteY37" fmla="*/ 296880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9285" h="468774">
                  <a:moveTo>
                    <a:pt x="413338" y="412827"/>
                  </a:moveTo>
                  <a:cubicBezTo>
                    <a:pt x="389466" y="436698"/>
                    <a:pt x="350590" y="436698"/>
                    <a:pt x="326719" y="412827"/>
                  </a:cubicBezTo>
                  <a:lnTo>
                    <a:pt x="268745" y="354853"/>
                  </a:lnTo>
                  <a:cubicBezTo>
                    <a:pt x="250330" y="336438"/>
                    <a:pt x="245556" y="308474"/>
                    <a:pt x="257150" y="285285"/>
                  </a:cubicBezTo>
                  <a:lnTo>
                    <a:pt x="307621" y="335756"/>
                  </a:lnTo>
                  <a:cubicBezTo>
                    <a:pt x="315806" y="343258"/>
                    <a:pt x="328083" y="343258"/>
                    <a:pt x="336267" y="335074"/>
                  </a:cubicBezTo>
                  <a:cubicBezTo>
                    <a:pt x="343770" y="327571"/>
                    <a:pt x="344452" y="314613"/>
                    <a:pt x="336949" y="306428"/>
                  </a:cubicBezTo>
                  <a:lnTo>
                    <a:pt x="286478" y="255957"/>
                  </a:lnTo>
                  <a:cubicBezTo>
                    <a:pt x="309667" y="245044"/>
                    <a:pt x="337631" y="249819"/>
                    <a:pt x="356046" y="268234"/>
                  </a:cubicBezTo>
                  <a:lnTo>
                    <a:pt x="414020" y="326207"/>
                  </a:lnTo>
                  <a:cubicBezTo>
                    <a:pt x="437209" y="350079"/>
                    <a:pt x="437209" y="388273"/>
                    <a:pt x="413338" y="412827"/>
                  </a:cubicBezTo>
                  <a:close/>
                  <a:moveTo>
                    <a:pt x="113922" y="200030"/>
                  </a:moveTo>
                  <a:lnTo>
                    <a:pt x="55948" y="142056"/>
                  </a:lnTo>
                  <a:cubicBezTo>
                    <a:pt x="32077" y="118185"/>
                    <a:pt x="32077" y="79308"/>
                    <a:pt x="55948" y="55437"/>
                  </a:cubicBezTo>
                  <a:cubicBezTo>
                    <a:pt x="79819" y="31565"/>
                    <a:pt x="118696" y="31565"/>
                    <a:pt x="142567" y="55437"/>
                  </a:cubicBezTo>
                  <a:lnTo>
                    <a:pt x="200541" y="113410"/>
                  </a:lnTo>
                  <a:cubicBezTo>
                    <a:pt x="218956" y="131825"/>
                    <a:pt x="223730" y="159789"/>
                    <a:pt x="212818" y="182979"/>
                  </a:cubicBezTo>
                  <a:lnTo>
                    <a:pt x="171895" y="142056"/>
                  </a:lnTo>
                  <a:cubicBezTo>
                    <a:pt x="163711" y="134554"/>
                    <a:pt x="151434" y="134554"/>
                    <a:pt x="143249" y="142738"/>
                  </a:cubicBezTo>
                  <a:cubicBezTo>
                    <a:pt x="135747" y="150241"/>
                    <a:pt x="135065" y="163199"/>
                    <a:pt x="142567" y="171384"/>
                  </a:cubicBezTo>
                  <a:lnTo>
                    <a:pt x="183490" y="212306"/>
                  </a:lnTo>
                  <a:cubicBezTo>
                    <a:pt x="160300" y="223219"/>
                    <a:pt x="132337" y="218445"/>
                    <a:pt x="113922" y="200030"/>
                  </a:cubicBezTo>
                  <a:close/>
                  <a:moveTo>
                    <a:pt x="441984" y="296880"/>
                  </a:moveTo>
                  <a:lnTo>
                    <a:pt x="384010" y="238906"/>
                  </a:lnTo>
                  <a:cubicBezTo>
                    <a:pt x="349908" y="204122"/>
                    <a:pt x="295345" y="198666"/>
                    <a:pt x="255104" y="225947"/>
                  </a:cubicBezTo>
                  <a:lnTo>
                    <a:pt x="242827" y="213670"/>
                  </a:lnTo>
                  <a:cubicBezTo>
                    <a:pt x="269427" y="173430"/>
                    <a:pt x="263971" y="119549"/>
                    <a:pt x="229869" y="84765"/>
                  </a:cubicBezTo>
                  <a:lnTo>
                    <a:pt x="171895" y="26791"/>
                  </a:lnTo>
                  <a:cubicBezTo>
                    <a:pt x="131655" y="-10039"/>
                    <a:pt x="68907" y="-8675"/>
                    <a:pt x="30030" y="29519"/>
                  </a:cubicBezTo>
                  <a:cubicBezTo>
                    <a:pt x="-8846" y="68396"/>
                    <a:pt x="-10210" y="130461"/>
                    <a:pt x="27302" y="171384"/>
                  </a:cubicBezTo>
                  <a:lnTo>
                    <a:pt x="85276" y="229357"/>
                  </a:lnTo>
                  <a:cubicBezTo>
                    <a:pt x="119378" y="264142"/>
                    <a:pt x="173941" y="269598"/>
                    <a:pt x="214182" y="242316"/>
                  </a:cubicBezTo>
                  <a:lnTo>
                    <a:pt x="226458" y="254593"/>
                  </a:lnTo>
                  <a:cubicBezTo>
                    <a:pt x="199859" y="294833"/>
                    <a:pt x="205315" y="348715"/>
                    <a:pt x="239417" y="383499"/>
                  </a:cubicBezTo>
                  <a:lnTo>
                    <a:pt x="297391" y="441472"/>
                  </a:lnTo>
                  <a:cubicBezTo>
                    <a:pt x="337631" y="478985"/>
                    <a:pt x="400379" y="477621"/>
                    <a:pt x="439255" y="438744"/>
                  </a:cubicBezTo>
                  <a:cubicBezTo>
                    <a:pt x="478132" y="399868"/>
                    <a:pt x="479496" y="337120"/>
                    <a:pt x="441984" y="296880"/>
                  </a:cubicBezTo>
                  <a:lnTo>
                    <a:pt x="441984" y="29688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350" cap="flat">
              <a:solidFill>
                <a:schemeClr val="bg2">
                  <a:lumMod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ADDCAC-062B-02A9-48F8-7FC67B84276E}"/>
                </a:ext>
              </a:extLst>
            </p:cNvPr>
            <p:cNvSpPr txBox="1"/>
            <p:nvPr/>
          </p:nvSpPr>
          <p:spPr>
            <a:xfrm>
              <a:off x="838200" y="3078294"/>
              <a:ext cx="93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1BD"/>
                  </a:solidFill>
                </a:rPr>
                <a:t>Attester</a:t>
              </a:r>
            </a:p>
          </p:txBody>
        </p:sp>
        <p:pic>
          <p:nvPicPr>
            <p:cNvPr id="53" name="Graphic 52" descr="Key outline">
              <a:extLst>
                <a:ext uri="{FF2B5EF4-FFF2-40B4-BE49-F238E27FC236}">
                  <a16:creationId xmlns:a16="http://schemas.microsoft.com/office/drawing/2014/main" id="{29AB033B-90AF-ECF7-B51B-30255D97D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7713783" y="3754028"/>
              <a:ext cx="654760" cy="654760"/>
            </a:xfrm>
            <a:prstGeom prst="rect">
              <a:avLst/>
            </a:prstGeom>
          </p:spPr>
        </p:pic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83917158-607F-C5DE-4611-5602FB403A1E}"/>
                </a:ext>
              </a:extLst>
            </p:cNvPr>
            <p:cNvSpPr/>
            <p:nvPr/>
          </p:nvSpPr>
          <p:spPr>
            <a:xfrm>
              <a:off x="4384432" y="5916977"/>
              <a:ext cx="211016" cy="21101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CD4DDC66-6410-BADD-09E5-A91AC007DE9F}"/>
                </a:ext>
              </a:extLst>
            </p:cNvPr>
            <p:cNvSpPr/>
            <p:nvPr/>
          </p:nvSpPr>
          <p:spPr>
            <a:xfrm>
              <a:off x="4384432" y="5456833"/>
              <a:ext cx="211016" cy="21101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40381CA3-EBA2-5CF0-41B3-4DD7A813BD59}"/>
                </a:ext>
              </a:extLst>
            </p:cNvPr>
            <p:cNvSpPr/>
            <p:nvPr/>
          </p:nvSpPr>
          <p:spPr>
            <a:xfrm>
              <a:off x="4384432" y="4984119"/>
              <a:ext cx="211016" cy="21101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DC781DB5-58A6-B508-8FFA-F050125EC29C}"/>
                </a:ext>
              </a:extLst>
            </p:cNvPr>
            <p:cNvSpPr/>
            <p:nvPr/>
          </p:nvSpPr>
          <p:spPr>
            <a:xfrm>
              <a:off x="4384432" y="4498929"/>
              <a:ext cx="211016" cy="21101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4E6441E5-E725-3F95-F27E-74DC754BAB54}"/>
                </a:ext>
              </a:extLst>
            </p:cNvPr>
            <p:cNvSpPr/>
            <p:nvPr/>
          </p:nvSpPr>
          <p:spPr>
            <a:xfrm>
              <a:off x="4389707" y="3954058"/>
              <a:ext cx="211016" cy="21101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21B3A25B-CFAF-C231-A591-DF663B5ACA58}"/>
                </a:ext>
              </a:extLst>
            </p:cNvPr>
            <p:cNvSpPr/>
            <p:nvPr/>
          </p:nvSpPr>
          <p:spPr>
            <a:xfrm>
              <a:off x="7485114" y="5183720"/>
              <a:ext cx="211016" cy="21101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972B67A4-6C94-AFBE-C425-A3BB08ED1E8D}"/>
                </a:ext>
              </a:extLst>
            </p:cNvPr>
            <p:cNvSpPr/>
            <p:nvPr/>
          </p:nvSpPr>
          <p:spPr>
            <a:xfrm>
              <a:off x="7491046" y="3979557"/>
              <a:ext cx="211016" cy="21101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F44004-ACF5-EEAF-6D4A-D112C37D1899}"/>
                </a:ext>
              </a:extLst>
            </p:cNvPr>
            <p:cNvSpPr txBox="1"/>
            <p:nvPr/>
          </p:nvSpPr>
          <p:spPr>
            <a:xfrm>
              <a:off x="4384432" y="1548006"/>
              <a:ext cx="33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Combined Attestation Bundle</a:t>
              </a:r>
            </a:p>
          </p:txBody>
        </p:sp>
      </p:grpSp>
      <p:sp>
        <p:nvSpPr>
          <p:cNvPr id="3" name="Oval Callout 2">
            <a:extLst>
              <a:ext uri="{FF2B5EF4-FFF2-40B4-BE49-F238E27FC236}">
                <a16:creationId xmlns:a16="http://schemas.microsoft.com/office/drawing/2014/main" id="{CF2A96F2-8A67-2029-6E4C-AB0A0566881F}"/>
              </a:ext>
            </a:extLst>
          </p:cNvPr>
          <p:cNvSpPr/>
          <p:nvPr/>
        </p:nvSpPr>
        <p:spPr>
          <a:xfrm>
            <a:off x="582288" y="2826211"/>
            <a:ext cx="970834" cy="475013"/>
          </a:xfrm>
          <a:prstGeom prst="wedgeEllipseCallout">
            <a:avLst>
              <a:gd name="adj1" fmla="val 73354"/>
              <a:gd name="adj2" fmla="val -6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Long Lived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7B00B738-5617-F6A2-D8EE-F448B07E0D14}"/>
              </a:ext>
            </a:extLst>
          </p:cNvPr>
          <p:cNvSpPr/>
          <p:nvPr/>
        </p:nvSpPr>
        <p:spPr>
          <a:xfrm>
            <a:off x="10033917" y="2932984"/>
            <a:ext cx="1355960" cy="475013"/>
          </a:xfrm>
          <a:prstGeom prst="wedgeEllipseCallout">
            <a:avLst>
              <a:gd name="adj1" fmla="val -86039"/>
              <a:gd name="adj2" fmla="val -8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Ephemeral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3723B-0908-C8CC-CD47-42361C7D0F50}"/>
              </a:ext>
            </a:extLst>
          </p:cNvPr>
          <p:cNvSpPr txBox="1"/>
          <p:nvPr/>
        </p:nvSpPr>
        <p:spPr>
          <a:xfrm>
            <a:off x="498025" y="6156952"/>
            <a:ext cx="211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draft-bft-rats-kat-04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7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4E7C-4F31-7B58-1C82-C0261AF5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0290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GB" dirty="0"/>
              <a:t>Message Flow (1/3)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457A32-0A70-E61D-CF4E-C5E244944FE3}"/>
              </a:ext>
            </a:extLst>
          </p:cNvPr>
          <p:cNvGrpSpPr/>
          <p:nvPr/>
        </p:nvGrpSpPr>
        <p:grpSpPr>
          <a:xfrm>
            <a:off x="1758462" y="1606710"/>
            <a:ext cx="8218565" cy="4765797"/>
            <a:chOff x="168166" y="1303282"/>
            <a:chExt cx="8029904" cy="51225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B0D253-CDA6-85BC-677F-4483E6CF7F4C}"/>
                </a:ext>
              </a:extLst>
            </p:cNvPr>
            <p:cNvSpPr/>
            <p:nvPr/>
          </p:nvSpPr>
          <p:spPr>
            <a:xfrm>
              <a:off x="168166" y="1355834"/>
              <a:ext cx="213360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757138-F102-965E-1305-477E8D395E87}"/>
                </a:ext>
              </a:extLst>
            </p:cNvPr>
            <p:cNvSpPr/>
            <p:nvPr/>
          </p:nvSpPr>
          <p:spPr>
            <a:xfrm>
              <a:off x="3568262" y="1355834"/>
              <a:ext cx="180778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E10D6-6EB1-8211-AD45-98C52DF9253A}"/>
                </a:ext>
              </a:extLst>
            </p:cNvPr>
            <p:cNvSpPr/>
            <p:nvPr/>
          </p:nvSpPr>
          <p:spPr>
            <a:xfrm>
              <a:off x="6390290" y="1303282"/>
              <a:ext cx="180778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Verifier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3F26C3-940C-027E-6E45-86BB4FFE5C07}"/>
                </a:ext>
              </a:extLst>
            </p:cNvPr>
            <p:cNvCxnSpPr/>
            <p:nvPr/>
          </p:nvCxnSpPr>
          <p:spPr>
            <a:xfrm>
              <a:off x="1303283" y="1355834"/>
              <a:ext cx="0" cy="420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81D66A-6613-2367-6540-822968A7FAFA}"/>
                </a:ext>
              </a:extLst>
            </p:cNvPr>
            <p:cNvSpPr txBox="1"/>
            <p:nvPr/>
          </p:nvSpPr>
          <p:spPr>
            <a:xfrm>
              <a:off x="1361090" y="1407651"/>
              <a:ext cx="767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A870F5-83F6-B0AD-980F-DFAE44CB05B7}"/>
                </a:ext>
              </a:extLst>
            </p:cNvPr>
            <p:cNvSpPr txBox="1"/>
            <p:nvPr/>
          </p:nvSpPr>
          <p:spPr>
            <a:xfrm>
              <a:off x="225973" y="1355834"/>
              <a:ext cx="1077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Attestation </a:t>
              </a:r>
            </a:p>
            <a:p>
              <a:r>
                <a:rPr lang="en-GB" sz="1400" dirty="0"/>
                <a:t>Service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4C5D6C-191E-6EF0-2471-5FA95109D323}"/>
                </a:ext>
              </a:extLst>
            </p:cNvPr>
            <p:cNvCxnSpPr>
              <a:cxnSpLocks/>
            </p:cNvCxnSpPr>
            <p:nvPr/>
          </p:nvCxnSpPr>
          <p:spPr>
            <a:xfrm>
              <a:off x="1534510" y="1828800"/>
              <a:ext cx="0" cy="4424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6DB571-7205-BCB9-DD5C-D0500C823B39}"/>
                </a:ext>
              </a:extLst>
            </p:cNvPr>
            <p:cNvCxnSpPr/>
            <p:nvPr/>
          </p:nvCxnSpPr>
          <p:spPr>
            <a:xfrm>
              <a:off x="583323" y="1828800"/>
              <a:ext cx="0" cy="4374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57C5B1-7B82-5056-A4FD-31B58CCF0CB9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4472152" y="1828800"/>
              <a:ext cx="0" cy="419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87F7F3-EBC2-CDB2-41DB-8937D8692E73}"/>
                </a:ext>
              </a:extLst>
            </p:cNvPr>
            <p:cNvCxnSpPr/>
            <p:nvPr/>
          </p:nvCxnSpPr>
          <p:spPr>
            <a:xfrm>
              <a:off x="7273160" y="1776248"/>
              <a:ext cx="0" cy="419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E27FC2-9BC3-966C-C2CB-64AE123A237B}"/>
                </a:ext>
              </a:extLst>
            </p:cNvPr>
            <p:cNvCxnSpPr/>
            <p:nvPr/>
          </p:nvCxnSpPr>
          <p:spPr>
            <a:xfrm>
              <a:off x="1510865" y="2924001"/>
              <a:ext cx="2937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64A42-9C7C-2879-C6A2-9A44B653564C}"/>
                </a:ext>
              </a:extLst>
            </p:cNvPr>
            <p:cNvSpPr txBox="1"/>
            <p:nvPr/>
          </p:nvSpPr>
          <p:spPr>
            <a:xfrm>
              <a:off x="1534510" y="2125482"/>
              <a:ext cx="266437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ClientHello</a:t>
              </a:r>
            </a:p>
            <a:p>
              <a:r>
                <a:rPr lang="en-GB" sz="1400" dirty="0"/>
                <a:t>{…}</a:t>
              </a:r>
            </a:p>
            <a:p>
              <a:r>
                <a:rPr lang="en-GB" sz="1400" dirty="0"/>
                <a:t>evidence_proposal(types(a,b,c))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EE95702-071B-C53C-ADA9-ED30763C6EF6}"/>
                </a:ext>
              </a:extLst>
            </p:cNvPr>
            <p:cNvCxnSpPr>
              <a:cxnSpLocks/>
            </p:cNvCxnSpPr>
            <p:nvPr/>
          </p:nvCxnSpPr>
          <p:spPr>
            <a:xfrm>
              <a:off x="4472152" y="3255076"/>
              <a:ext cx="2777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1354F7-C4F0-0376-7908-A1138511833F}"/>
                </a:ext>
              </a:extLst>
            </p:cNvPr>
            <p:cNvSpPr txBox="1"/>
            <p:nvPr/>
          </p:nvSpPr>
          <p:spPr>
            <a:xfrm>
              <a:off x="4721771" y="2833192"/>
              <a:ext cx="202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POST /newSession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6A5A2-496F-BAE7-CC9F-B19B0CD59F69}"/>
                </a:ext>
              </a:extLst>
            </p:cNvPr>
            <p:cNvSpPr txBox="1"/>
            <p:nvPr/>
          </p:nvSpPr>
          <p:spPr>
            <a:xfrm>
              <a:off x="4751992" y="3429000"/>
              <a:ext cx="23017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201 Created</a:t>
              </a:r>
            </a:p>
            <a:p>
              <a:r>
                <a:rPr lang="en-GB" sz="1400" dirty="0"/>
                <a:t>Location: /76389</a:t>
              </a:r>
            </a:p>
            <a:p>
              <a:r>
                <a:rPr lang="en-GB" sz="1400" dirty="0"/>
                <a:t>Body: { </a:t>
              </a:r>
            </a:p>
            <a:p>
              <a:r>
                <a:rPr lang="en-GB" sz="1400" dirty="0"/>
                <a:t>nonce,</a:t>
              </a:r>
            </a:p>
            <a:p>
              <a:r>
                <a:rPr lang="en-GB" sz="1400" dirty="0"/>
                <a:t>Types(a,b,c,d,e)</a:t>
              </a:r>
            </a:p>
            <a:p>
              <a:r>
                <a:rPr lang="en-GB" sz="1400" dirty="0"/>
                <a:t>}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4FB6CBD-BD9F-42F2-14F0-84BE8A032FEC}"/>
                </a:ext>
              </a:extLst>
            </p:cNvPr>
            <p:cNvCxnSpPr/>
            <p:nvPr/>
          </p:nvCxnSpPr>
          <p:spPr>
            <a:xfrm flipH="1">
              <a:off x="4472152" y="4845269"/>
              <a:ext cx="2801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F56990E-F30B-AB91-B87D-F17838FF0872}"/>
                </a:ext>
              </a:extLst>
            </p:cNvPr>
            <p:cNvCxnSpPr/>
            <p:nvPr/>
          </p:nvCxnSpPr>
          <p:spPr>
            <a:xfrm flipH="1">
              <a:off x="1534510" y="5370786"/>
              <a:ext cx="2937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5AFCB7-A598-6081-D0E6-11A8CCA2E9C0}"/>
                </a:ext>
              </a:extLst>
            </p:cNvPr>
            <p:cNvSpPr txBox="1"/>
            <p:nvPr/>
          </p:nvSpPr>
          <p:spPr>
            <a:xfrm>
              <a:off x="1619909" y="4747323"/>
              <a:ext cx="26643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ServerHello</a:t>
              </a:r>
            </a:p>
            <a:p>
              <a:r>
                <a:rPr lang="en-GB" sz="1400" dirty="0"/>
                <a:t>{…}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FA626-75CF-5180-E26D-6CC636DDC39F}"/>
                </a:ext>
              </a:extLst>
            </p:cNvPr>
            <p:cNvSpPr txBox="1"/>
            <p:nvPr/>
          </p:nvSpPr>
          <p:spPr>
            <a:xfrm>
              <a:off x="1614654" y="5410121"/>
              <a:ext cx="2664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EncryptedExtensions</a:t>
              </a:r>
            </a:p>
            <a:p>
              <a:r>
                <a:rPr lang="en-GB" sz="1400" dirty="0"/>
                <a:t>{…}</a:t>
              </a:r>
            </a:p>
            <a:p>
              <a:r>
                <a:rPr lang="en-GB" sz="1400" dirty="0"/>
                <a:t>evidence_proposal ( nonce, type(a))</a:t>
              </a:r>
            </a:p>
          </p:txBody>
        </p:sp>
      </p:grp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C8623212-4153-4CCA-3F4B-697368E89DA3}"/>
              </a:ext>
            </a:extLst>
          </p:cNvPr>
          <p:cNvSpPr/>
          <p:nvPr/>
        </p:nvSpPr>
        <p:spPr>
          <a:xfrm flipH="1">
            <a:off x="126047" y="2371656"/>
            <a:ext cx="1691580" cy="8940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620"/>
              <a:gd name="adj6" fmla="val -73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this example, we are attesting the client</a:t>
            </a:r>
          </a:p>
        </p:txBody>
      </p:sp>
    </p:spTree>
    <p:extLst>
      <p:ext uri="{BB962C8B-B14F-4D97-AF65-F5344CB8AC3E}">
        <p14:creationId xmlns:p14="http://schemas.microsoft.com/office/powerpoint/2010/main" val="28033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4E7C-4F31-7B58-1C82-C0261AF5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472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GB" dirty="0"/>
              <a:t>Message Flow (2/3)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13CA2-8817-25F6-115E-DBD8B68928DC}"/>
              </a:ext>
            </a:extLst>
          </p:cNvPr>
          <p:cNvGrpSpPr/>
          <p:nvPr/>
        </p:nvGrpSpPr>
        <p:grpSpPr>
          <a:xfrm>
            <a:off x="2081048" y="1683109"/>
            <a:ext cx="8029904" cy="4950373"/>
            <a:chOff x="168166" y="1303282"/>
            <a:chExt cx="8029904" cy="49503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B0D253-CDA6-85BC-677F-4483E6CF7F4C}"/>
                </a:ext>
              </a:extLst>
            </p:cNvPr>
            <p:cNvSpPr/>
            <p:nvPr/>
          </p:nvSpPr>
          <p:spPr>
            <a:xfrm>
              <a:off x="168166" y="1355834"/>
              <a:ext cx="213360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757138-F102-965E-1305-477E8D395E87}"/>
                </a:ext>
              </a:extLst>
            </p:cNvPr>
            <p:cNvSpPr/>
            <p:nvPr/>
          </p:nvSpPr>
          <p:spPr>
            <a:xfrm>
              <a:off x="3568262" y="1355834"/>
              <a:ext cx="180778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E10D6-6EB1-8211-AD45-98C52DF9253A}"/>
                </a:ext>
              </a:extLst>
            </p:cNvPr>
            <p:cNvSpPr/>
            <p:nvPr/>
          </p:nvSpPr>
          <p:spPr>
            <a:xfrm>
              <a:off x="6390290" y="1303282"/>
              <a:ext cx="180778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Verifier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3F26C3-940C-027E-6E45-86BB4FFE5C07}"/>
                </a:ext>
              </a:extLst>
            </p:cNvPr>
            <p:cNvCxnSpPr/>
            <p:nvPr/>
          </p:nvCxnSpPr>
          <p:spPr>
            <a:xfrm>
              <a:off x="1303283" y="1355834"/>
              <a:ext cx="0" cy="420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81D66A-6613-2367-6540-822968A7FAFA}"/>
                </a:ext>
              </a:extLst>
            </p:cNvPr>
            <p:cNvSpPr txBox="1"/>
            <p:nvPr/>
          </p:nvSpPr>
          <p:spPr>
            <a:xfrm>
              <a:off x="1361090" y="1407651"/>
              <a:ext cx="767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A870F5-83F6-B0AD-980F-DFAE44CB05B7}"/>
                </a:ext>
              </a:extLst>
            </p:cNvPr>
            <p:cNvSpPr txBox="1"/>
            <p:nvPr/>
          </p:nvSpPr>
          <p:spPr>
            <a:xfrm>
              <a:off x="225973" y="1355834"/>
              <a:ext cx="1077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Attestation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4C5D6C-191E-6EF0-2471-5FA95109D323}"/>
                </a:ext>
              </a:extLst>
            </p:cNvPr>
            <p:cNvCxnSpPr>
              <a:cxnSpLocks/>
            </p:cNvCxnSpPr>
            <p:nvPr/>
          </p:nvCxnSpPr>
          <p:spPr>
            <a:xfrm>
              <a:off x="1534510" y="1828800"/>
              <a:ext cx="0" cy="4424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6DB571-7205-BCB9-DD5C-D0500C823B39}"/>
                </a:ext>
              </a:extLst>
            </p:cNvPr>
            <p:cNvCxnSpPr/>
            <p:nvPr/>
          </p:nvCxnSpPr>
          <p:spPr>
            <a:xfrm>
              <a:off x="583323" y="1828800"/>
              <a:ext cx="0" cy="4374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57C5B1-7B82-5056-A4FD-31B58CCF0CB9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4472152" y="1828800"/>
              <a:ext cx="0" cy="419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87F7F3-EBC2-CDB2-41DB-8937D8692E73}"/>
                </a:ext>
              </a:extLst>
            </p:cNvPr>
            <p:cNvCxnSpPr/>
            <p:nvPr/>
          </p:nvCxnSpPr>
          <p:spPr>
            <a:xfrm>
              <a:off x="7273160" y="1776248"/>
              <a:ext cx="0" cy="419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64A42-9C7C-2879-C6A2-9A44B653564C}"/>
                </a:ext>
              </a:extLst>
            </p:cNvPr>
            <p:cNvSpPr txBox="1"/>
            <p:nvPr/>
          </p:nvSpPr>
          <p:spPr>
            <a:xfrm>
              <a:off x="1602828" y="2052471"/>
              <a:ext cx="26643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CertificateRequest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 panose="020F0502020204030204"/>
                </a:rPr>
                <a:t>Certificate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CertificateVerify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 panose="020F0502020204030204"/>
                </a:rPr>
                <a:t>Finished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BCEFF6B-2033-E435-B91D-851337DD1BF6}"/>
                </a:ext>
              </a:extLst>
            </p:cNvPr>
            <p:cNvCxnSpPr/>
            <p:nvPr/>
          </p:nvCxnSpPr>
          <p:spPr>
            <a:xfrm flipH="1">
              <a:off x="1534510" y="3017858"/>
              <a:ext cx="2937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C726F6-B147-8CC8-A879-59BBDAE31B9F}"/>
                </a:ext>
              </a:extLst>
            </p:cNvPr>
            <p:cNvCxnSpPr/>
            <p:nvPr/>
          </p:nvCxnSpPr>
          <p:spPr>
            <a:xfrm>
              <a:off x="1534510" y="5612524"/>
              <a:ext cx="2937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662349-E234-1DEB-2046-65DE307DBC12}"/>
                </a:ext>
              </a:extLst>
            </p:cNvPr>
            <p:cNvSpPr txBox="1"/>
            <p:nvPr/>
          </p:nvSpPr>
          <p:spPr>
            <a:xfrm>
              <a:off x="1667859" y="4805800"/>
              <a:ext cx="26643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Certificate(CMW{mt, CAB})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CertificateVerify(sig)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 panose="020F0502020204030204"/>
                </a:rPr>
                <a:t>Finished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07D9811-E7A8-1704-971E-4021244D7799}"/>
                </a:ext>
              </a:extLst>
            </p:cNvPr>
            <p:cNvCxnSpPr/>
            <p:nvPr/>
          </p:nvCxnSpPr>
          <p:spPr>
            <a:xfrm flipH="1">
              <a:off x="583323" y="3342290"/>
              <a:ext cx="951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56EC7A-95A3-C7ED-F2B6-06437DEA8DFA}"/>
                </a:ext>
              </a:extLst>
            </p:cNvPr>
            <p:cNvCxnSpPr/>
            <p:nvPr/>
          </p:nvCxnSpPr>
          <p:spPr>
            <a:xfrm>
              <a:off x="583323" y="3873062"/>
              <a:ext cx="951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DF65AE-B33F-4224-E08C-86572CB27E18}"/>
                </a:ext>
              </a:extLst>
            </p:cNvPr>
            <p:cNvCxnSpPr/>
            <p:nvPr/>
          </p:nvCxnSpPr>
          <p:spPr>
            <a:xfrm flipH="1">
              <a:off x="583323" y="4330262"/>
              <a:ext cx="951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1D089C-43CD-B90E-CA9D-B4C30A995A80}"/>
                </a:ext>
              </a:extLst>
            </p:cNvPr>
            <p:cNvCxnSpPr/>
            <p:nvPr/>
          </p:nvCxnSpPr>
          <p:spPr>
            <a:xfrm>
              <a:off x="583323" y="4971393"/>
              <a:ext cx="951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07E4FB-FF63-A81E-DA7B-F1E6AE7FA1A4}"/>
                </a:ext>
              </a:extLst>
            </p:cNvPr>
            <p:cNvSpPr txBox="1"/>
            <p:nvPr/>
          </p:nvSpPr>
          <p:spPr>
            <a:xfrm>
              <a:off x="557049" y="2848739"/>
              <a:ext cx="111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attest_key</a:t>
              </a:r>
            </a:p>
            <a:p>
              <a:r>
                <a:rPr lang="en-GB" sz="1400" dirty="0"/>
                <a:t>(nonce, TIK)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389F97-970D-6D9F-74C0-01565EAA9E44}"/>
                </a:ext>
              </a:extLst>
            </p:cNvPr>
            <p:cNvSpPr txBox="1"/>
            <p:nvPr/>
          </p:nvSpPr>
          <p:spPr>
            <a:xfrm>
              <a:off x="547854" y="3606065"/>
              <a:ext cx="1206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CAB (KAT,PAT)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EBC734-4E69-47FC-1FF7-6AB8069466C6}"/>
                </a:ext>
              </a:extLst>
            </p:cNvPr>
            <p:cNvSpPr txBox="1"/>
            <p:nvPr/>
          </p:nvSpPr>
          <p:spPr>
            <a:xfrm>
              <a:off x="565888" y="4008750"/>
              <a:ext cx="109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sign (TIK, hs)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15E395-09F1-ACF2-FB5D-B786EA98AACC}"/>
                </a:ext>
              </a:extLst>
            </p:cNvPr>
            <p:cNvSpPr txBox="1"/>
            <p:nvPr/>
          </p:nvSpPr>
          <p:spPr>
            <a:xfrm>
              <a:off x="710049" y="4663616"/>
              <a:ext cx="649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7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4E7C-4F31-7B58-1C82-C0261AF5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913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GB" dirty="0"/>
              <a:t>Message Flow (3/3)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4907A1-C435-4D29-F458-3C13847F4ABF}"/>
              </a:ext>
            </a:extLst>
          </p:cNvPr>
          <p:cNvGrpSpPr/>
          <p:nvPr/>
        </p:nvGrpSpPr>
        <p:grpSpPr>
          <a:xfrm>
            <a:off x="2447132" y="1584636"/>
            <a:ext cx="8029904" cy="4950373"/>
            <a:chOff x="168166" y="1303282"/>
            <a:chExt cx="8029904" cy="49503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B0D253-CDA6-85BC-677F-4483E6CF7F4C}"/>
                </a:ext>
              </a:extLst>
            </p:cNvPr>
            <p:cNvSpPr/>
            <p:nvPr/>
          </p:nvSpPr>
          <p:spPr>
            <a:xfrm>
              <a:off x="168166" y="1355834"/>
              <a:ext cx="213360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757138-F102-965E-1305-477E8D395E87}"/>
                </a:ext>
              </a:extLst>
            </p:cNvPr>
            <p:cNvSpPr/>
            <p:nvPr/>
          </p:nvSpPr>
          <p:spPr>
            <a:xfrm>
              <a:off x="3568262" y="1355834"/>
              <a:ext cx="180778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E10D6-6EB1-8211-AD45-98C52DF9253A}"/>
                </a:ext>
              </a:extLst>
            </p:cNvPr>
            <p:cNvSpPr/>
            <p:nvPr/>
          </p:nvSpPr>
          <p:spPr>
            <a:xfrm>
              <a:off x="6390290" y="1303282"/>
              <a:ext cx="1807780" cy="4729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Verifier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3F26C3-940C-027E-6E45-86BB4FFE5C07}"/>
                </a:ext>
              </a:extLst>
            </p:cNvPr>
            <p:cNvCxnSpPr/>
            <p:nvPr/>
          </p:nvCxnSpPr>
          <p:spPr>
            <a:xfrm>
              <a:off x="1303283" y="1355834"/>
              <a:ext cx="0" cy="420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81D66A-6613-2367-6540-822968A7FAFA}"/>
                </a:ext>
              </a:extLst>
            </p:cNvPr>
            <p:cNvSpPr txBox="1"/>
            <p:nvPr/>
          </p:nvSpPr>
          <p:spPr>
            <a:xfrm>
              <a:off x="1361090" y="1407651"/>
              <a:ext cx="767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A870F5-83F6-B0AD-980F-DFAE44CB05B7}"/>
                </a:ext>
              </a:extLst>
            </p:cNvPr>
            <p:cNvSpPr txBox="1"/>
            <p:nvPr/>
          </p:nvSpPr>
          <p:spPr>
            <a:xfrm>
              <a:off x="225973" y="1355834"/>
              <a:ext cx="1077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Attestation </a:t>
              </a:r>
            </a:p>
            <a:p>
              <a:r>
                <a:rPr lang="en-GB" sz="1400" dirty="0"/>
                <a:t>Service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4C5D6C-191E-6EF0-2471-5FA95109D323}"/>
                </a:ext>
              </a:extLst>
            </p:cNvPr>
            <p:cNvCxnSpPr>
              <a:cxnSpLocks/>
            </p:cNvCxnSpPr>
            <p:nvPr/>
          </p:nvCxnSpPr>
          <p:spPr>
            <a:xfrm>
              <a:off x="1534510" y="1828800"/>
              <a:ext cx="0" cy="4424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6DB571-7205-BCB9-DD5C-D0500C823B39}"/>
                </a:ext>
              </a:extLst>
            </p:cNvPr>
            <p:cNvCxnSpPr/>
            <p:nvPr/>
          </p:nvCxnSpPr>
          <p:spPr>
            <a:xfrm>
              <a:off x="583323" y="1828800"/>
              <a:ext cx="0" cy="4374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57C5B1-7B82-5056-A4FD-31B58CCF0CB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472152" y="1828800"/>
              <a:ext cx="0" cy="4374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87F7F3-EBC2-CDB2-41DB-8937D8692E73}"/>
                </a:ext>
              </a:extLst>
            </p:cNvPr>
            <p:cNvCxnSpPr/>
            <p:nvPr/>
          </p:nvCxnSpPr>
          <p:spPr>
            <a:xfrm>
              <a:off x="7273160" y="1776248"/>
              <a:ext cx="0" cy="419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EE95702-071B-C53C-ADA9-ED30763C6EF6}"/>
                </a:ext>
              </a:extLst>
            </p:cNvPr>
            <p:cNvCxnSpPr>
              <a:cxnSpLocks/>
            </p:cNvCxnSpPr>
            <p:nvPr/>
          </p:nvCxnSpPr>
          <p:spPr>
            <a:xfrm>
              <a:off x="4466252" y="2591104"/>
              <a:ext cx="2777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1354F7-C4F0-0376-7908-A1138511833F}"/>
                </a:ext>
              </a:extLst>
            </p:cNvPr>
            <p:cNvSpPr txBox="1"/>
            <p:nvPr/>
          </p:nvSpPr>
          <p:spPr>
            <a:xfrm>
              <a:off x="4715871" y="2169220"/>
              <a:ext cx="202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POST /76389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6A5A2-496F-BAE7-CC9F-B19B0CD59F69}"/>
                </a:ext>
              </a:extLst>
            </p:cNvPr>
            <p:cNvSpPr txBox="1"/>
            <p:nvPr/>
          </p:nvSpPr>
          <p:spPr>
            <a:xfrm>
              <a:off x="4727691" y="2535292"/>
              <a:ext cx="23017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Body :{ </a:t>
              </a:r>
            </a:p>
            <a:p>
              <a:r>
                <a:rPr lang="en-GB" sz="1400" dirty="0"/>
                <a:t>CMW(mt, CAB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lang="en-GB" sz="1400" dirty="0"/>
            </a:p>
            <a:p>
              <a:r>
                <a:rPr lang="en-GB" sz="1400" dirty="0"/>
                <a:t>}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4FB6CBD-BD9F-42F2-14F0-84BE8A032FEC}"/>
                </a:ext>
              </a:extLst>
            </p:cNvPr>
            <p:cNvCxnSpPr/>
            <p:nvPr/>
          </p:nvCxnSpPr>
          <p:spPr>
            <a:xfrm flipH="1">
              <a:off x="4478069" y="3961073"/>
              <a:ext cx="2801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F56990E-F30B-AB91-B87D-F17838FF0872}"/>
                </a:ext>
              </a:extLst>
            </p:cNvPr>
            <p:cNvCxnSpPr/>
            <p:nvPr/>
          </p:nvCxnSpPr>
          <p:spPr>
            <a:xfrm flipH="1">
              <a:off x="1566685" y="5739383"/>
              <a:ext cx="2937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0D691E-331C-3200-BF2B-36D33D0189CC}"/>
                </a:ext>
              </a:extLst>
            </p:cNvPr>
            <p:cNvSpPr txBox="1"/>
            <p:nvPr/>
          </p:nvSpPr>
          <p:spPr>
            <a:xfrm>
              <a:off x="4686300" y="3387243"/>
              <a:ext cx="2301765" cy="633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Body :{ </a:t>
              </a:r>
            </a:p>
            <a:p>
              <a:r>
                <a:rPr lang="en-GB" sz="1400" dirty="0"/>
                <a:t>att-result: AR{} }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811474-2339-FD90-2624-488913DDF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78053" y="4174131"/>
              <a:ext cx="249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D56B66-E9EF-CBEF-3F5B-58648F7A7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8053" y="4588140"/>
              <a:ext cx="214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F6C6B0-5710-7A9D-3084-52A5967EC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4383" y="4180512"/>
              <a:ext cx="1" cy="41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199041-F129-03DD-A0CA-A063BA45A57D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02" y="4778365"/>
              <a:ext cx="249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BD4F068-953E-6350-3237-9D8E8D8FC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5102" y="5192374"/>
              <a:ext cx="237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AE58347-6042-F723-D678-E4ECFC983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895" y="4778365"/>
              <a:ext cx="1" cy="41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3AAAE0-3AFD-854B-A0E4-462D0480584E}"/>
                </a:ext>
              </a:extLst>
            </p:cNvPr>
            <p:cNvSpPr txBox="1"/>
            <p:nvPr/>
          </p:nvSpPr>
          <p:spPr>
            <a:xfrm>
              <a:off x="4686300" y="4237870"/>
              <a:ext cx="953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verify AR{}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BAE4D9-3A27-77CA-6565-38763C47A1C1}"/>
                </a:ext>
              </a:extLst>
            </p:cNvPr>
            <p:cNvSpPr txBox="1"/>
            <p:nvPr/>
          </p:nvSpPr>
          <p:spPr>
            <a:xfrm>
              <a:off x="4754266" y="4846542"/>
              <a:ext cx="953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verify sig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02ADC81-E98F-3E3D-1B78-A660FB6595C6}"/>
                </a:ext>
              </a:extLst>
            </p:cNvPr>
            <p:cNvSpPr txBox="1"/>
            <p:nvPr/>
          </p:nvSpPr>
          <p:spPr>
            <a:xfrm>
              <a:off x="1907636" y="5317500"/>
              <a:ext cx="202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328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{66DCBACB-22E8-154A-A70D-DEDCD2AB3371}tf10001061</Template>
  <TotalTime>7304</TotalTime>
  <Words>1119</Words>
  <Application>Microsoft Macintosh PowerPoint</Application>
  <PresentationFormat>Widescreen</PresentationFormat>
  <Paragraphs>228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Calibri</vt:lpstr>
      <vt:lpstr>Tw Cen MT</vt:lpstr>
      <vt:lpstr>Tw Cen MT Condensed</vt:lpstr>
      <vt:lpstr>Wingdings</vt:lpstr>
      <vt:lpstr>Wingdings 3</vt:lpstr>
      <vt:lpstr>Integral</vt:lpstr>
      <vt:lpstr>Combining TLS with Attestation</vt:lpstr>
      <vt:lpstr>Motivation</vt:lpstr>
      <vt:lpstr>Visually…</vt:lpstr>
      <vt:lpstr>Detour: IETF</vt:lpstr>
      <vt:lpstr>Extending TLS</vt:lpstr>
      <vt:lpstr>Key &amp; Platform attestation</vt:lpstr>
      <vt:lpstr>Message Flow (1/3)</vt:lpstr>
      <vt:lpstr>Message Flow (2/3)</vt:lpstr>
      <vt:lpstr>Message Flow (3/3)</vt:lpstr>
      <vt:lpstr>Mapping to the RATS Architecture</vt:lpstr>
      <vt:lpstr>Current Activities and Collaborations</vt:lpstr>
      <vt:lpstr>Status of Implementation</vt:lpstr>
      <vt:lpstr>Open-Source Implementations </vt:lpstr>
      <vt:lpstr>Thank You!</vt:lpstr>
      <vt:lpstr>Backup</vt:lpstr>
      <vt:lpstr>Prototype Architecture</vt:lpstr>
      <vt:lpstr>Usage of RATS Drafts</vt:lpstr>
      <vt:lpstr>Main Open-Source Repositories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Attestation in TLS</dc:title>
  <dc:creator>Yogesh Deshpande</dc:creator>
  <cp:lastModifiedBy>Sheffer, Yaron</cp:lastModifiedBy>
  <cp:revision>6</cp:revision>
  <dcterms:created xsi:type="dcterms:W3CDTF">2023-07-14T08:57:08Z</dcterms:created>
  <dcterms:modified xsi:type="dcterms:W3CDTF">2024-09-07T22:13:05Z</dcterms:modified>
</cp:coreProperties>
</file>