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2E9D-208A-69B0-DA0D-05E2A2FF0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33C2-E8F1-5C02-24FD-ED17C68D5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EFEF-6855-E13A-72D7-3DBFDBE0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B0819-9E2E-16D4-69DA-A5570F29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B1AD-1704-1557-85B8-F9345BE9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3A4A-8D3A-B39B-77B5-5726EFA6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601F4-AAAE-21B2-3786-352C9FEEE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83A0-17D8-185E-31F0-88021118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B751-79B8-9D63-5880-BFC8B521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6757-2CAA-4E56-5DB5-3967752C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E8B92-4D8C-2AEC-3824-898FADBDA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B44D6-52B2-CF42-676E-B49326F23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8CACA-1B50-0C27-7752-B4B41A8A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AAC1D-A2D9-6241-DA3F-B10062E4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B3B3-1793-E045-3D7C-4C91C5F5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3E33-FC91-843B-61BE-0E4B8D2F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70A6-16C8-A0A5-C5D2-57053DCA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0C47-9119-AEBF-E656-3198E1C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747CC-71FE-257F-F86B-1A3EBA3A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C2F6F-C09C-29E1-A5CA-3E55720B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9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8A4B-E940-5480-56E6-789E1C99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D12F8-443D-67F9-D9EF-500F6814F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D531-3C6E-1DAD-4481-C263832F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3C9BB-2B71-8952-3880-1E4F3E5A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FC8A-F794-C46E-89C3-B4ACA1B2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1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EBFE-0926-F525-3738-E71FD8F3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F247-A8EC-31E4-0310-72C58CB53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DF27A-6858-D91D-F0C9-19BC2EA4F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2339-CC29-0B1A-F3C5-0D5CB6DD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29CAB-55F2-E5EE-4258-18D4D551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DE812-8C21-C515-2A76-7F14194D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9B4C-61A8-81C6-A29D-8C48BCF1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AD1B4-0036-F126-6624-A2A7D7AC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EAFE6-1EA6-2EB3-7825-94BC352E6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25838-CDE5-E2E5-3D7E-15578A4E1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0CD1-14B9-3F5F-4028-4344500EB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70624-24B9-65A9-9F4E-594009B5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234B0-9C85-532C-7E5B-D3FFA8B0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DAA96-3510-597D-3307-FFBC7F77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7B40-EB2E-D4B1-A19E-E361EF24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9047-A9B7-3F11-AC3F-57B9E81B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10BE6-21F9-77F6-8757-33CD8995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E5852-886F-BDE1-53D9-29582613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9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E9E3A-D22F-C839-DE3A-4A3AF663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04E4C-4C10-9C6D-CBB2-F88AFB9D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D29E3-C3B5-8C84-8E30-DA27F841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9F74-636F-7CF3-41F4-C4F7E3F7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8D3E-9167-6D5D-3171-EF3F0B55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43435-96AB-C32C-64CB-C8CB2DDE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142D-0C8D-2A84-1913-F5C82185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D4324-038C-FCCB-9F36-9101CA3F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FA55-9CB7-D6D6-3D6C-A6919CEC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573C-F078-01A0-7077-E257EC4C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FD95C-959C-C310-6883-48D41F8E7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BB22A-B301-6B11-39D1-2E3C628ED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1F2C4-8A13-34F4-3333-787EB170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22D4-87EF-8FE2-6298-F0C665FE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9BE43-3891-3755-0DB2-410CF98B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2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B7D83-A972-FA1C-3393-A859666E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4C3B9-BDBF-295C-0C20-EC2A6784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66231-87AE-AF8B-9531-66501E3F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1031B-D1E4-B84C-9DAC-620246D81627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B58E-1DDF-1745-13F2-E82AFF9C9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0EE3-22F7-14F7-9B24-B8803C20A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497F2-91BD-7C40-A8D5-0324BC01E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3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F483-11BE-94D2-5DEA-91EE78AF7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learning and finetuning</a:t>
            </a:r>
          </a:p>
        </p:txBody>
      </p:sp>
    </p:spTree>
    <p:extLst>
      <p:ext uri="{BB962C8B-B14F-4D97-AF65-F5344CB8AC3E}">
        <p14:creationId xmlns:p14="http://schemas.microsoft.com/office/powerpoint/2010/main" val="29995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50A9-B7F3-C8D6-C783-A90EBB32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B57F-0FF6-6A3D-C219-957BB9D9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 models in two stages:</a:t>
            </a:r>
          </a:p>
          <a:p>
            <a:r>
              <a:rPr lang="en-US" dirty="0"/>
              <a:t>Pre-training on large synthesized data set</a:t>
            </a:r>
          </a:p>
          <a:p>
            <a:r>
              <a:rPr lang="en-US" dirty="0"/>
              <a:t>Fine tuning on experimental data</a:t>
            </a:r>
          </a:p>
          <a:p>
            <a:endParaRPr lang="en-US" dirty="0"/>
          </a:p>
          <a:p>
            <a:r>
              <a:rPr lang="en-US" dirty="0"/>
              <a:t>Allows for a wide basis while still understanding errors and artifacts of experimental set up.</a:t>
            </a:r>
          </a:p>
        </p:txBody>
      </p:sp>
    </p:spTree>
    <p:extLst>
      <p:ext uri="{BB962C8B-B14F-4D97-AF65-F5344CB8AC3E}">
        <p14:creationId xmlns:p14="http://schemas.microsoft.com/office/powerpoint/2010/main" val="209706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76EF-9356-DDD8-FA8C-6D69BEAA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86C1-712A-8402-8D83-0EFAD44F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Exploring limitations in sim2Real training approach for Materials Science applications</a:t>
            </a:r>
          </a:p>
          <a:p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This aims to improve real world predictions from the model</a:t>
            </a:r>
          </a:p>
          <a:p>
            <a:r>
              <a:rPr lang="en-GB" dirty="0">
                <a:solidFill>
                  <a:srgbClr val="000000"/>
                </a:solidFill>
                <a:latin typeface="Helvetica" pitchFamily="2" charset="0"/>
              </a:rPr>
              <a:t>Focus of the paper is on the scaling law predicting the error reduction in these models </a:t>
            </a: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4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47C5-341A-56A2-C891-3F244391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EDA6-0D35-CE9B-3DAB-BE0907B9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Pre-train on simulated data:</a:t>
            </a:r>
          </a:p>
          <a:p>
            <a:r>
              <a:rPr lang="en-US" dirty="0"/>
              <a:t> Molecular Dynamics simulations, Quantum chemistry calculations or first principles.</a:t>
            </a:r>
          </a:p>
          <a:p>
            <a:r>
              <a:rPr lang="en-US" dirty="0"/>
              <a:t>Creates large database of mappings material descriptors -&gt; property predictions</a:t>
            </a:r>
          </a:p>
          <a:p>
            <a:pPr marL="0" indent="0">
              <a:buNone/>
            </a:pPr>
            <a:r>
              <a:rPr lang="en-US" dirty="0"/>
              <a:t>Fine-tune on experimental data:</a:t>
            </a:r>
          </a:p>
          <a:p>
            <a:r>
              <a:rPr lang="en-US" dirty="0"/>
              <a:t>Take the weights of pre-training as initial values (transfers “knowledge”)</a:t>
            </a:r>
          </a:p>
          <a:p>
            <a:r>
              <a:rPr lang="en-US" dirty="0"/>
              <a:t>Smaller dataset with a lower learning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FC91-176F-311D-FE45-19BD8573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35"/>
            <a:ext cx="10515600" cy="1325563"/>
          </a:xfrm>
        </p:spPr>
        <p:txBody>
          <a:bodyPr/>
          <a:lstStyle/>
          <a:p>
            <a:r>
              <a:rPr lang="en-US" dirty="0"/>
              <a:t>Limits of transfer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1852D-25A0-0F39-BEE8-A219A5C96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transfer error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) is bounded by a real function R(</a:t>
                </a:r>
                <a:r>
                  <a:rPr lang="en-US" dirty="0" err="1"/>
                  <a:t>n,m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 is the transfer gap and represents an error that cannot be removed by increasing dataset sizes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1852D-25A0-0F39-BEE8-A219A5C96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DD4FDBCE-FC41-298F-7E81-B612EF9C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3749"/>
            <a:ext cx="4753303" cy="614554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756E6BC-9574-E91C-2183-E68B57B4A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55" y="3256427"/>
            <a:ext cx="4459762" cy="614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DAC6E-5E9D-6268-46BF-A49537412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79105"/>
            <a:ext cx="5486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3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2679-716F-FA52-F96D-FEEE52D6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0B89-E805-04C4-3A4B-90D69079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in density predictions in amorphous polymers: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 descr="A graph of different samples&#10;&#10;Description automatically generated with medium confidence">
            <a:extLst>
              <a:ext uri="{FF2B5EF4-FFF2-40B4-BE49-F238E27FC236}">
                <a16:creationId xmlns:a16="http://schemas.microsoft.com/office/drawing/2014/main" id="{4F5148FA-ADD2-D6C2-0575-B755085A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5" y="2218474"/>
            <a:ext cx="9037123" cy="44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5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5622-0973-4ECC-45CF-FF5421BB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vs Direct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5050-4A1D-91E4-0B80-0FDB1F49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dashed line represents direct training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9D64CB76-CF79-4877-B357-C2856EE4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4326"/>
            <a:ext cx="7772400" cy="26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5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BBC73E5B-BB23-0E33-95E2-1A92F53E5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235" y="1027906"/>
            <a:ext cx="5843067" cy="4984607"/>
          </a:xfrm>
        </p:spPr>
      </p:pic>
    </p:spTree>
    <p:extLst>
      <p:ext uri="{BB962C8B-B14F-4D97-AF65-F5344CB8AC3E}">
        <p14:creationId xmlns:p14="http://schemas.microsoft.com/office/powerpoint/2010/main" val="102994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189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Helvetica</vt:lpstr>
      <vt:lpstr>Office Theme</vt:lpstr>
      <vt:lpstr>Transfer learning and finetuning</vt:lpstr>
      <vt:lpstr>Concept</vt:lpstr>
      <vt:lpstr>Context</vt:lpstr>
      <vt:lpstr>Method</vt:lpstr>
      <vt:lpstr>Limits of transfer training</vt:lpstr>
      <vt:lpstr>Findings</vt:lpstr>
      <vt:lpstr>Transfer vs Direct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Smith (tls1g21)</dc:creator>
  <cp:lastModifiedBy>Theo Smith (tls1g21)</cp:lastModifiedBy>
  <cp:revision>5</cp:revision>
  <dcterms:created xsi:type="dcterms:W3CDTF">2024-10-25T11:00:09Z</dcterms:created>
  <dcterms:modified xsi:type="dcterms:W3CDTF">2024-11-11T13:46:32Z</dcterms:modified>
</cp:coreProperties>
</file>