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A7536-F911-04C9-8D16-41AD95C55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245139-7DDF-6F83-37CB-DD4F5CA7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931BA-1BB9-4643-0F48-AD838DC1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CC6F6-BA2F-D66D-674D-ECF747A7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15118-1DC8-12F6-7E04-7CFC710F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9A0B8-8275-50DE-EEAB-565B4D1E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75812C-D56E-2A36-0834-5681E1F56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92D10-ABC3-7D2B-DCDE-1878B8DB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07FD5-1898-22EA-D574-9F7BEEF3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FEA06-E978-3AF2-BB8C-123B1EDE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6DDD12-08AA-35C2-F2D2-201120C2D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59E57-D60D-1F88-3929-8E18E9F4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86049-EDBE-A8F2-8EC1-233E5A43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CFB40-D011-03B2-6019-CAC2B15D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46324-BFB5-81D5-AF16-7C4143A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37626-B51E-CEF2-7CE4-D89C30A2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204F5-D3A9-D5C3-6B1D-5B3A4DE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182E2-BAAA-C352-F413-179F38DA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E2F02-9E31-0FFD-425D-54D0A084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1394-6767-18F4-EA69-51E1589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4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5E4A8-7195-1484-D98B-15F13405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80254-1D20-0EE7-BA21-BFE77045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E1535-B228-F1D7-1AAC-73A36CEA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F6F00-6E3D-0B96-BD9E-673E7B38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207E6-D87D-476B-6F59-B3056648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D1DE6-356A-26DF-1F85-67EEA766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B8BFD-ED14-1E21-1516-1F09DBF6D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D1480-4BDB-E245-640F-A85F55D1B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E19A0-1B06-2B75-E059-1DBCE4E1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09105-6614-2EE7-B595-0EBAD094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16596-08C6-4B0F-BE45-3465F3D5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C88E4-DEF7-81F9-2442-9A76627A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59BC2-CD94-5478-07E9-D572F1DF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0CDF3-A529-A96E-6561-1FF71715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54F74F-8C7C-BF17-5205-91AB68B63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283011-CA25-0962-0190-37DC841DB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DF6FAE-9197-A383-F06E-133073BC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CA08A-E809-25B7-C89C-CC72924A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52E27D-3A42-4413-0C9B-D600D9C3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4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48F3F-3D3C-DCA5-2DAA-883DDBE0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34CA98-58BF-8C32-D737-AAEDF226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F29D9-1BFA-1F08-60E6-C380D515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366550-F992-1114-D291-4467A611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CA11BB-A58B-4000-2129-CBF6E0A6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D464DA-3E55-4E23-04EA-69D7F124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DA3F0-BFDD-0DA5-091A-2B8BA80F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5796D-4741-3839-A2F1-FF287FA8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B1322-41DB-442C-85DF-D08B76D8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E0E51-56DA-1E55-686C-BA5FE4BFA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A46C0-1D41-5232-4F22-887A5C7B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1ABE5-F15B-9D13-E9D2-90659BD9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C8418-E737-6550-AD16-F083E53F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7DA8C-F3F9-FF51-7ACC-ED851E3D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AA392D-6E03-F94F-F6CB-15454EB71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C60079-DBD5-908A-ECF7-022626E37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8DAA3-874F-0560-50B8-91649F94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0BA8A-DE49-28CD-68D4-19A7785E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A8FF6-EA6C-D548-731B-E9FA7C17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72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1EF1A5-8A60-9F0B-7733-B7BDA580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3F498-9962-6904-F70B-37F5C0706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C167A-248C-EA94-7325-8F5D783D7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01F61-B7D4-C176-0627-6BB4F719D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5F87C-BA6D-17AC-11F1-4F96A0399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3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9A5D9-ACC7-8E18-3E58-3047AB916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079" y="15592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게임 </a:t>
            </a:r>
            <a:r>
              <a:rPr lang="ko-KR" altLang="en-US" sz="4000"/>
              <a:t>프로그래밍 </a:t>
            </a:r>
            <a:r>
              <a:rPr lang="en-US" altLang="ko-KR" sz="4000" dirty="0"/>
              <a:t>1</a:t>
            </a:r>
            <a:r>
              <a:rPr lang="ko-KR" altLang="en-US" sz="4000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2ABCE-A98B-DC31-DB07-F7F0EF784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2021182014 </a:t>
            </a:r>
            <a:r>
              <a:rPr lang="ko-KR" altLang="en-US" dirty="0"/>
              <a:t>박신우</a:t>
            </a:r>
          </a:p>
        </p:txBody>
      </p:sp>
    </p:spTree>
    <p:extLst>
      <p:ext uri="{BB962C8B-B14F-4D97-AF65-F5344CB8AC3E}">
        <p14:creationId xmlns:p14="http://schemas.microsoft.com/office/powerpoint/2010/main" val="29879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A036A-62F5-9DA5-CB5F-E7679ED4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FFFD40C-435B-4B7C-62B9-5C21420E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50" y="1892532"/>
            <a:ext cx="10515600" cy="4351338"/>
          </a:xfrm>
        </p:spPr>
        <p:txBody>
          <a:bodyPr/>
          <a:lstStyle/>
          <a:p>
            <a:r>
              <a:rPr lang="ko-KR" altLang="en-US" dirty="0"/>
              <a:t>상하좌우 </a:t>
            </a:r>
            <a:r>
              <a:rPr lang="en-US" altLang="ko-KR" dirty="0"/>
              <a:t>4</a:t>
            </a:r>
            <a:r>
              <a:rPr lang="ko-KR" altLang="en-US" dirty="0"/>
              <a:t>방향으로 움직이는 </a:t>
            </a:r>
            <a:r>
              <a:rPr lang="en-US" altLang="ko-KR" dirty="0"/>
              <a:t>2D </a:t>
            </a:r>
            <a:r>
              <a:rPr lang="ko-KR" altLang="en-US" dirty="0"/>
              <a:t>어드벤처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햄토리가</a:t>
            </a:r>
            <a:r>
              <a:rPr lang="ko-KR" altLang="en-US" dirty="0"/>
              <a:t> 적군과 장애물을 피해가며</a:t>
            </a:r>
            <a:r>
              <a:rPr lang="en-US" altLang="ko-KR" dirty="0"/>
              <a:t> </a:t>
            </a:r>
            <a:r>
              <a:rPr lang="ko-KR" altLang="en-US" dirty="0"/>
              <a:t>게임을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햄토리가</a:t>
            </a:r>
            <a:r>
              <a:rPr lang="ko-KR" altLang="en-US" dirty="0"/>
              <a:t> 친구를 찾으러 모험을 떠나는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베리베리</a:t>
            </a:r>
            <a:r>
              <a:rPr lang="ko-KR" altLang="en-US" dirty="0"/>
              <a:t> 통통이라는 고전 플래시 게임에 여러 요소를 추가</a:t>
            </a:r>
            <a:endParaRPr lang="en-US" altLang="ko-KR" dirty="0"/>
          </a:p>
        </p:txBody>
      </p:sp>
      <p:pic>
        <p:nvPicPr>
          <p:cNvPr id="1028" name="Picture 4" descr="베리베리 통통 게임 - 아이부라보게임 : 쏙쏙 플래시게임몰">
            <a:extLst>
              <a:ext uri="{FF2B5EF4-FFF2-40B4-BE49-F238E27FC236}">
                <a16:creationId xmlns:a16="http://schemas.microsoft.com/office/drawing/2014/main" id="{6A6D6941-D8F0-51A6-0F64-F3655090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5" y="2040558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22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FDC6B-FAAF-FEE9-99EB-2A5753AD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470"/>
          </a:xfrm>
        </p:spPr>
        <p:txBody>
          <a:bodyPr/>
          <a:lstStyle/>
          <a:p>
            <a:r>
              <a:rPr lang="ko-KR" altLang="en-US" dirty="0"/>
              <a:t>게임의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D7569-5E85-438D-7D3A-3E85DD4E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/>
          <a:lstStyle/>
          <a:p>
            <a:r>
              <a:rPr lang="ko-KR" altLang="en-US" dirty="0" err="1"/>
              <a:t>햄토리는</a:t>
            </a:r>
            <a:r>
              <a:rPr lang="ko-KR" altLang="en-US" dirty="0"/>
              <a:t> 방향키로 </a:t>
            </a:r>
            <a:r>
              <a:rPr lang="en-US" altLang="ko-KR" dirty="0"/>
              <a:t>4</a:t>
            </a:r>
            <a:r>
              <a:rPr lang="ko-KR" altLang="en-US" dirty="0"/>
              <a:t>가지 방향으로 이동이 가능함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햄토리의</a:t>
            </a:r>
            <a:r>
              <a:rPr lang="ko-KR" altLang="en-US" dirty="0"/>
              <a:t> 목숨은 해바라기 씨로 최대 </a:t>
            </a:r>
            <a:r>
              <a:rPr lang="en-US" altLang="ko-KR" dirty="0"/>
              <a:t>3</a:t>
            </a:r>
            <a:r>
              <a:rPr lang="ko-KR" altLang="en-US" dirty="0"/>
              <a:t>개의 목숨을 </a:t>
            </a:r>
            <a:r>
              <a:rPr lang="ko-KR" altLang="en-US" dirty="0" err="1"/>
              <a:t>가질수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햄토리의</a:t>
            </a:r>
            <a:r>
              <a:rPr lang="ko-KR" altLang="en-US" dirty="0"/>
              <a:t> 목숨은 해바라기 아이템으로 채울 수 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3B113E-0074-BAEC-F224-915F6A02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83" y="2144345"/>
            <a:ext cx="845584" cy="781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9DAB44-5BD1-F7F5-50B5-AFC2D8FFF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39" y="2144345"/>
            <a:ext cx="730288" cy="7810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65797A-B4C6-7F0E-529F-5503FD2F9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844" y="2144345"/>
            <a:ext cx="730288" cy="7493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B69B18-BF0D-DC70-1B94-1C108F897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207" y="2144344"/>
            <a:ext cx="742988" cy="7493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A89079-6CD7-C4D6-D8B8-FB2A499AC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6081" y="4097681"/>
            <a:ext cx="742988" cy="7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4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0E780-1BC4-FEB8-E1C9-8EC0CB5A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45BE6-6EE4-BDF6-5EB5-90556796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108902" cy="448627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햄토리를</a:t>
            </a:r>
            <a:r>
              <a:rPr lang="ko-KR" altLang="en-US" dirty="0"/>
              <a:t> 게임을 진행하며</a:t>
            </a:r>
            <a:r>
              <a:rPr lang="en-US" altLang="ko-KR" dirty="0"/>
              <a:t>, </a:t>
            </a:r>
            <a:r>
              <a:rPr lang="ko-KR" altLang="en-US" dirty="0"/>
              <a:t>여러가지 장애물과 적을 만나게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장애물과 적을 만나면 </a:t>
            </a:r>
            <a:r>
              <a:rPr lang="ko-KR" altLang="en-US" dirty="0" err="1"/>
              <a:t>햄토리의</a:t>
            </a:r>
            <a:r>
              <a:rPr lang="ko-KR" altLang="en-US" dirty="0"/>
              <a:t> 체력이 </a:t>
            </a:r>
            <a:r>
              <a:rPr lang="ko-KR" altLang="en-US" dirty="0" err="1"/>
              <a:t>까이게</a:t>
            </a:r>
            <a:r>
              <a:rPr lang="ko-KR" altLang="en-US" dirty="0"/>
              <a:t>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장애물과 적은 </a:t>
            </a:r>
            <a:r>
              <a:rPr lang="ko-KR" altLang="en-US" dirty="0" err="1"/>
              <a:t>스테이지마자</a:t>
            </a:r>
            <a:r>
              <a:rPr lang="ko-KR" altLang="en-US" dirty="0"/>
              <a:t> 다르게 배치되어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장애물은 제자리에서 움직이지만 적들은 자유롭게 이동을 함</a:t>
            </a:r>
          </a:p>
        </p:txBody>
      </p:sp>
      <p:pic>
        <p:nvPicPr>
          <p:cNvPr id="3074" name="Picture 2" descr="베리베리 통통 게임, 이기는 방법! : 네이버 블로그">
            <a:extLst>
              <a:ext uri="{FF2B5EF4-FFF2-40B4-BE49-F238E27FC236}">
                <a16:creationId xmlns:a16="http://schemas.microsoft.com/office/drawing/2014/main" id="{AC21E9E2-0599-BBD2-F1CA-13EEAF158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97" y="2355241"/>
            <a:ext cx="3942535" cy="31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3FCB76-34CB-9DE7-1DC9-0AEFE322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719" y="4717949"/>
            <a:ext cx="361045" cy="381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3F5E10-39AE-0070-13A5-52CB122B0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510" y="5045394"/>
            <a:ext cx="428098" cy="4670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6BC8C-67D9-D54D-6D90-97EB0EC9A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621" y="2785871"/>
            <a:ext cx="413505" cy="4670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E617A6-305F-6519-6052-91A67ED80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627" y="3140719"/>
            <a:ext cx="371495" cy="3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1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8A53-9292-32EC-85FA-008CF263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192"/>
          </a:xfrm>
        </p:spPr>
        <p:txBody>
          <a:bodyPr/>
          <a:lstStyle/>
          <a:p>
            <a:r>
              <a:rPr lang="ko-KR" altLang="en-US" dirty="0"/>
              <a:t>게임의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896AC-155C-FE3A-C4C7-ABFB530E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햄토리는</a:t>
            </a:r>
            <a:r>
              <a:rPr lang="ko-KR" altLang="en-US" dirty="0"/>
              <a:t> 방향키로 </a:t>
            </a:r>
            <a:r>
              <a:rPr lang="ko-KR" altLang="en-US" dirty="0" err="1"/>
              <a:t>이동뿐만이</a:t>
            </a:r>
            <a:r>
              <a:rPr lang="ko-KR" altLang="en-US" dirty="0"/>
              <a:t> 아니라 대시도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대시 기능은 </a:t>
            </a:r>
            <a:r>
              <a:rPr lang="ko-KR" altLang="en-US" dirty="0" err="1"/>
              <a:t>쿨타임이</a:t>
            </a:r>
            <a:r>
              <a:rPr lang="ko-KR" altLang="en-US" dirty="0"/>
              <a:t> 있어서 중요한 순간에 사용해야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7A5C14-54C2-04DF-95C3-81B47DEB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338" y="4259765"/>
            <a:ext cx="3995822" cy="1123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BDA80E-E4BD-8797-B2CB-651B56B4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72" y="4193206"/>
            <a:ext cx="3601608" cy="118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C592F-926A-4F20-7851-A6B769BF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495"/>
          </a:xfrm>
        </p:spPr>
        <p:txBody>
          <a:bodyPr/>
          <a:lstStyle/>
          <a:p>
            <a:r>
              <a:rPr lang="ko-KR" altLang="en-US" dirty="0"/>
              <a:t>게임 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B39412D-EEEE-6157-4D19-C617F3A0F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714979"/>
              </p:ext>
            </p:extLst>
          </p:nvPr>
        </p:nvGraphicFramePr>
        <p:xfrm>
          <a:off x="778726" y="1286107"/>
          <a:ext cx="9800064" cy="543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552">
                  <a:extLst>
                    <a:ext uri="{9D8B030D-6E8A-4147-A177-3AD203B41FA5}">
                      <a16:colId xmlns:a16="http://schemas.microsoft.com/office/drawing/2014/main" val="3487128157"/>
                    </a:ext>
                  </a:extLst>
                </a:gridCol>
                <a:gridCol w="3813717">
                  <a:extLst>
                    <a:ext uri="{9D8B030D-6E8A-4147-A177-3AD203B41FA5}">
                      <a16:colId xmlns:a16="http://schemas.microsoft.com/office/drawing/2014/main" val="3589010431"/>
                    </a:ext>
                  </a:extLst>
                </a:gridCol>
                <a:gridCol w="3917795">
                  <a:extLst>
                    <a:ext uri="{9D8B030D-6E8A-4147-A177-3AD203B41FA5}">
                      <a16:colId xmlns:a16="http://schemas.microsoft.com/office/drawing/2014/main" val="2363774941"/>
                    </a:ext>
                  </a:extLst>
                </a:gridCol>
              </a:tblGrid>
              <a:tr h="720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409149"/>
                  </a:ext>
                </a:extLst>
              </a:tr>
              <a:tr h="720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방향키로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이동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E </a:t>
                      </a:r>
                      <a:r>
                        <a:rPr lang="ko-KR" altLang="en-US" sz="1600" dirty="0"/>
                        <a:t>키로 </a:t>
                      </a:r>
                      <a:r>
                        <a:rPr lang="ko-KR" altLang="en-US" sz="1600" dirty="0" err="1"/>
                        <a:t>대쉬</a:t>
                      </a:r>
                      <a:r>
                        <a:rPr lang="ko-KR" altLang="en-US" sz="1600" dirty="0"/>
                        <a:t>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방향 이동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89188"/>
                  </a:ext>
                </a:extLst>
              </a:tr>
              <a:tr h="720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맵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맵을</a:t>
                      </a:r>
                      <a:r>
                        <a:rPr lang="ko-KR" altLang="en-US" dirty="0"/>
                        <a:t> 옮겨가는 방식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 많은 맵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68923"/>
                  </a:ext>
                </a:extLst>
              </a:tr>
              <a:tr h="720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다른 패턴을 가진 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종류의 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 다양한 적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4945"/>
                  </a:ext>
                </a:extLst>
              </a:tr>
              <a:tr h="720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회전하는 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늘어나는 장애물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이동하는 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 다양하고 </a:t>
                      </a:r>
                      <a:r>
                        <a:rPr lang="ko-KR" altLang="en-US" dirty="0" err="1"/>
                        <a:t>특색있는</a:t>
                      </a:r>
                      <a:r>
                        <a:rPr lang="ko-KR" altLang="en-US" dirty="0"/>
                        <a:t> 장애물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25432"/>
                  </a:ext>
                </a:extLst>
              </a:tr>
              <a:tr h="720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적이나 장애물에 충돌할 시 캐릭터의 체력이 감소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 </a:t>
                      </a:r>
                      <a:r>
                        <a:rPr lang="ko-KR" altLang="en-US" dirty="0" err="1"/>
                        <a:t>획득시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케릭터의</a:t>
                      </a:r>
                      <a:r>
                        <a:rPr lang="ko-KR" altLang="en-US" dirty="0"/>
                        <a:t> 체력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적과 장애물로 </a:t>
                      </a:r>
                      <a:r>
                        <a:rPr lang="ko-KR" altLang="en-US" dirty="0" err="1"/>
                        <a:t>부터공격을</a:t>
                      </a:r>
                      <a:r>
                        <a:rPr lang="ko-KR" altLang="en-US" dirty="0"/>
                        <a:t> 막아주는 아이템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케릭터의</a:t>
                      </a:r>
                      <a:r>
                        <a:rPr lang="ko-KR" altLang="en-US" dirty="0"/>
                        <a:t> 이동속도를 올려주는 아이템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339"/>
                  </a:ext>
                </a:extLst>
              </a:tr>
              <a:tr h="720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백그라운드 음악이나 캐릭터가 </a:t>
                      </a:r>
                      <a:r>
                        <a:rPr lang="ko-KR" altLang="en-US" dirty="0" err="1"/>
                        <a:t>피격당하거나</a:t>
                      </a:r>
                      <a:r>
                        <a:rPr lang="ko-KR" altLang="en-US" dirty="0"/>
                        <a:t> 아이템 </a:t>
                      </a:r>
                      <a:r>
                        <a:rPr lang="ko-KR" altLang="en-US" dirty="0" err="1"/>
                        <a:t>획득시</a:t>
                      </a:r>
                      <a:r>
                        <a:rPr lang="ko-KR" altLang="en-US" dirty="0"/>
                        <a:t> 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캐릭터가 대시를 할 때 특별한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71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0BF84-E9F2-82B9-7790-EA689CAB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17" y="149536"/>
            <a:ext cx="10515600" cy="779734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A0DDBFF-9C1D-05A3-2777-D0F7477F5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943537"/>
              </p:ext>
            </p:extLst>
          </p:nvPr>
        </p:nvGraphicFramePr>
        <p:xfrm>
          <a:off x="243467" y="877233"/>
          <a:ext cx="11294329" cy="5855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90">
                  <a:extLst>
                    <a:ext uri="{9D8B030D-6E8A-4147-A177-3AD203B41FA5}">
                      <a16:colId xmlns:a16="http://schemas.microsoft.com/office/drawing/2014/main" val="327486189"/>
                    </a:ext>
                  </a:extLst>
                </a:gridCol>
                <a:gridCol w="4314168">
                  <a:extLst>
                    <a:ext uri="{9D8B030D-6E8A-4147-A177-3AD203B41FA5}">
                      <a16:colId xmlns:a16="http://schemas.microsoft.com/office/drawing/2014/main" val="2555388239"/>
                    </a:ext>
                  </a:extLst>
                </a:gridCol>
                <a:gridCol w="5828371">
                  <a:extLst>
                    <a:ext uri="{9D8B030D-6E8A-4147-A177-3AD203B41FA5}">
                      <a16:colId xmlns:a16="http://schemas.microsoft.com/office/drawing/2014/main" val="465266044"/>
                    </a:ext>
                  </a:extLst>
                </a:gridCol>
              </a:tblGrid>
              <a:tr h="58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구체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38247"/>
                  </a:ext>
                </a:extLst>
              </a:tr>
              <a:tr h="5801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Resource </a:t>
                      </a:r>
                      <a:r>
                        <a:rPr lang="ko-KR" altLang="en-US" dirty="0"/>
                        <a:t>수집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</a:t>
                      </a:r>
                      <a:r>
                        <a:rPr lang="ko-KR" altLang="en-US" dirty="0" err="1"/>
                        <a:t>프레이워크</a:t>
                      </a:r>
                      <a:r>
                        <a:rPr lang="ko-KR" altLang="en-US" dirty="0"/>
                        <a:t>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개발에 사용될 </a:t>
                      </a:r>
                      <a:r>
                        <a:rPr lang="en-US" altLang="ko-KR" dirty="0"/>
                        <a:t>sprite sheet </a:t>
                      </a:r>
                      <a:r>
                        <a:rPr lang="ko-KR" altLang="en-US" dirty="0"/>
                        <a:t>등 필요한 </a:t>
                      </a:r>
                      <a:r>
                        <a:rPr lang="en-US" altLang="ko-KR" dirty="0"/>
                        <a:t>Resource</a:t>
                      </a:r>
                      <a:r>
                        <a:rPr lang="ko-KR" altLang="en-US" dirty="0"/>
                        <a:t>수집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개발의 전체적인 틀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02879"/>
                  </a:ext>
                </a:extLst>
              </a:tr>
              <a:tr h="58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캐릭터와 장애물의 움직임 구현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배경 입히기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캐릭터의 </a:t>
                      </a:r>
                      <a:r>
                        <a:rPr lang="en-US" altLang="ko-KR" dirty="0"/>
                        <a:t>sprite sheet</a:t>
                      </a:r>
                      <a:r>
                        <a:rPr lang="ko-KR" altLang="en-US" dirty="0"/>
                        <a:t>를 이용해서 캐릭터 움직임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장애물의 움직임도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98799"/>
                  </a:ext>
                </a:extLst>
              </a:tr>
              <a:tr h="58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적들의 움직임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여러 종류의 적들의 움직임을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적의 장애물과의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상호작용도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2087"/>
                  </a:ext>
                </a:extLst>
              </a:tr>
              <a:tr h="58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 스테이지의 장애물과 적들의 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아이템의 위치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설계 및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77532"/>
                  </a:ext>
                </a:extLst>
              </a:tr>
              <a:tr h="58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스테이지의 </a:t>
                      </a:r>
                      <a:r>
                        <a:rPr lang="ko-KR" altLang="en-US" dirty="0" err="1"/>
                        <a:t>넘어감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스테이지를 건너갈 때마다 자연스럽게 캐릭터의 정보도 잘 넘어가도록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9927"/>
                  </a:ext>
                </a:extLst>
              </a:tr>
              <a:tr h="156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2,3</a:t>
                      </a:r>
                      <a:r>
                        <a:rPr lang="ko-KR" altLang="en-US" dirty="0"/>
                        <a:t>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다른 스테이지와 다른 컨셉의 적들의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움직임 및 장애물의 설계 및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419"/>
                  </a:ext>
                </a:extLst>
              </a:tr>
              <a:tr h="58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스테이지 구현 및 엔딩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스테이지를 구현하고 엔딩을 만든다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0707"/>
                  </a:ext>
                </a:extLst>
              </a:tr>
              <a:tr h="58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 </a:t>
                      </a:r>
                      <a:r>
                        <a:rPr lang="ko-KR" altLang="en-US" dirty="0" err="1"/>
                        <a:t>리펙토링</a:t>
                      </a:r>
                      <a:r>
                        <a:rPr lang="ko-KR" altLang="en-US" dirty="0"/>
                        <a:t> 및 버그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사항이 있으면 수정하고 문제점들을 고친다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5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8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354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게임 프로그래밍 1차 발표</vt:lpstr>
      <vt:lpstr>게임 컨셉</vt:lpstr>
      <vt:lpstr>게임의 진행</vt:lpstr>
      <vt:lpstr>게임의 진행</vt:lpstr>
      <vt:lpstr>게임의 진행</vt:lpstr>
      <vt:lpstr>게임 개발 범위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신우 박</dc:creator>
  <cp:lastModifiedBy>신우 박</cp:lastModifiedBy>
  <cp:revision>3</cp:revision>
  <dcterms:created xsi:type="dcterms:W3CDTF">2024-10-12T06:55:56Z</dcterms:created>
  <dcterms:modified xsi:type="dcterms:W3CDTF">2024-10-12T08:32:27Z</dcterms:modified>
</cp:coreProperties>
</file>