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7" r:id="rId1"/>
  </p:sldMasterIdLst>
  <p:notesMasterIdLst>
    <p:notesMasterId r:id="rId2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993" autoAdjust="0"/>
    <p:restoredTop sz="82819"/>
  </p:normalViewPr>
  <p:slideViewPr>
    <p:cSldViewPr snapToGrid="0">
      <p:cViewPr varScale="1">
        <p:scale>
          <a:sx n="100" d="100"/>
          <a:sy n="100" d="100"/>
        </p:scale>
        <p:origin x="96" y="44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A7536-F911-04C9-8D16-41AD95C55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245139-7DDF-6F83-37CB-DD4F5CA7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C931BA-1BB9-4643-0F48-AD838DC1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B319-1CBB-41E7-8F0E-C6DEA3D8E8D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CC6F6-BA2F-D66D-674D-ECF747A7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15118-1DC8-12F6-7E04-7CFC710F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93E0-9490-4B62-A276-360638D6F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7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9A0B8-8275-50DE-EEAB-565B4D1E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75812C-D56E-2A36-0834-5681E1F56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92D10-ABC3-7D2B-DCDE-1878B8DB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B319-1CBB-41E7-8F0E-C6DEA3D8E8D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07FD5-1898-22EA-D574-9F7BEEF3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FEA06-E978-3AF2-BB8C-123B1EDE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93E0-9490-4B62-A276-360638D6F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72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6DDD12-08AA-35C2-F2D2-201120C2D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B59E57-D60D-1F88-3929-8E18E9F4B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86049-EDBE-A8F2-8EC1-233E5A43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B319-1CBB-41E7-8F0E-C6DEA3D8E8D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CFB40-D011-03B2-6019-CAC2B15D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146324-BFB5-81D5-AF16-7C4143AD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93E0-9490-4B62-A276-360638D6F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6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37626-B51E-CEF2-7CE4-D89C30A2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204F5-D3A9-D5C3-6B1D-5B3A4DEB7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F182E2-BAAA-C352-F413-179F38DA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B319-1CBB-41E7-8F0E-C6DEA3D8E8D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E2F02-9E31-0FFD-425D-54D0A084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41394-6767-18F4-EA69-51E1589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93E0-9490-4B62-A276-360638D6F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74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5E4A8-7195-1484-D98B-15F13405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80254-1D20-0EE7-BA21-BFE77045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E1535-B228-F1D7-1AAC-73A36CEA7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B319-1CBB-41E7-8F0E-C6DEA3D8E8D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7F6F00-6E3D-0B96-BD9E-673E7B38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207E6-D87D-476B-6F59-B3056648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93E0-9490-4B62-A276-360638D6F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72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D1DE6-356A-26DF-1F85-67EEA766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B8BFD-ED14-1E21-1516-1F09DBF6D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CD1480-4BDB-E245-640F-A85F55D1B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5E19A0-1B06-2B75-E059-1DBCE4E1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B319-1CBB-41E7-8F0E-C6DEA3D8E8D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B09105-6614-2EE7-B595-0EBAD094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E16596-08C6-4B0F-BE45-3465F3D5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93E0-9490-4B62-A276-360638D6F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21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C88E4-DEF7-81F9-2442-9A76627A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F59BC2-CD94-5478-07E9-D572F1DF1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E0CDF3-A529-A96E-6561-1FF71715C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54F74F-8C7C-BF17-5205-91AB68B63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283011-CA25-0962-0190-37DC841DB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DF6FAE-9197-A383-F06E-133073BC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B319-1CBB-41E7-8F0E-C6DEA3D8E8D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CCA08A-E809-25B7-C89C-CC72924A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52E27D-3A42-4413-0C9B-D600D9C3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93E0-9490-4B62-A276-360638D6F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74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48F3F-3D3C-DCA5-2DAA-883DDBE0B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34CA98-58BF-8C32-D737-AAEDF226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B319-1CBB-41E7-8F0E-C6DEA3D8E8D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2F29D9-1BFA-1F08-60E6-C380D515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366550-F992-1114-D291-4467A6110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93E0-9490-4B62-A276-360638D6F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83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CA11BB-A58B-4000-2129-CBF6E0A6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B319-1CBB-41E7-8F0E-C6DEA3D8E8D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D464DA-3E55-4E23-04EA-69D7F124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6DA3F0-BFDD-0DA5-091A-2B8BA80F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93E0-9490-4B62-A276-360638D6F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61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5796D-4741-3839-A2F1-FF287FA8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BB1322-41DB-442C-85DF-D08B76D89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AE0E51-56DA-1E55-686C-BA5FE4BFA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A46C0-1D41-5232-4F22-887A5C7B5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B319-1CBB-41E7-8F0E-C6DEA3D8E8D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C1ABE5-F15B-9D13-E9D2-90659BD9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6C8418-E737-6550-AD16-F083E53F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93E0-9490-4B62-A276-360638D6F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3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7DA8C-F3F9-FF51-7ACC-ED851E3D5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AA392D-6E03-F94F-F6CB-15454EB71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C60079-DBD5-908A-ECF7-022626E37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F8DAA3-874F-0560-50B8-91649F94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B319-1CBB-41E7-8F0E-C6DEA3D8E8D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70BA8A-DE49-28CD-68D4-19A7785E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A8FF6-EA6C-D548-731B-E9FA7C17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93E0-9490-4B62-A276-360638D6F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72953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1EF1A5-8A60-9F0B-7733-B7BDA580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B3F498-9962-6904-F70B-37F5C0706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4C167A-248C-EA94-7325-8F5D783D7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08B319-1CBB-41E7-8F0E-C6DEA3D8E8D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01F61-B7D4-C176-0627-6BB4F719D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5F87C-BA6D-17AC-11F1-4F96A0399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C193E0-9490-4B62-A276-360638D6F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83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628079" y="155924"/>
            <a:ext cx="9144000" cy="2387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000"/>
              <a:t>게임 프로그래밍 </a:t>
            </a:r>
            <a:r>
              <a:rPr lang="en-US" altLang="ko-KR" sz="4000"/>
              <a:t>2</a:t>
            </a:r>
            <a:r>
              <a:rPr lang="ko-KR" altLang="en-US" sz="4000"/>
              <a:t>차 발표</a:t>
            </a:r>
            <a:endParaRPr lang="ko-KR" altLang="en-US" sz="4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2021182014 </a:t>
            </a:r>
            <a:r>
              <a:rPr lang="ko-KR" altLang="en-US"/>
              <a:t>박신우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149535"/>
            <a:ext cx="8588703" cy="48413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개발 변경사항 및 진행 상황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6360947" y="657026"/>
          <a:ext cx="5150100" cy="6041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180"/>
                <a:gridCol w="3088006"/>
                <a:gridCol w="1238914"/>
              </a:tblGrid>
              <a:tr h="384826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계획 내용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진행률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38996">
                <a:tc>
                  <a:txBody>
                    <a:bodyPr vert="horz" lIns="91440" tIns="45720" rIns="91440" bIns="45720" anchor="t" anchorCtr="0"/>
                    <a:p>
                      <a:pPr algn="l" latinLnBrk="1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Resource </a:t>
                      </a:r>
                      <a:r>
                        <a:rPr lang="ko-KR" altLang="en-US"/>
                        <a:t>수집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 프레이워크 작성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90%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91427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캐릭터와 장애물의 움직임 구현</a:t>
                      </a:r>
                      <a:r>
                        <a:rPr lang="en-US" altLang="ko-KR"/>
                        <a:t>,</a:t>
                      </a:r>
                      <a:endParaRPr lang="en-US" altLang="ko-KR"/>
                    </a:p>
                    <a:p>
                      <a:pPr latinLnBrk="1">
                        <a:defRPr/>
                      </a:pPr>
                      <a:r>
                        <a:rPr lang="ko-KR" altLang="en-US"/>
                        <a:t>배경 입히기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80%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638996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적들의 움직임 구현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70%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638996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rgbClr val="3a3c84"/>
                          </a:solidFill>
                        </a:rPr>
                        <a:t>4</a:t>
                      </a:r>
                      <a:r>
                        <a:rPr lang="ko-KR" altLang="en-US">
                          <a:solidFill>
                            <a:srgbClr val="3a3c84"/>
                          </a:solidFill>
                        </a:rPr>
                        <a:t>주차</a:t>
                      </a:r>
                      <a:endParaRPr lang="ko-KR" altLang="en-US">
                        <a:solidFill>
                          <a:srgbClr val="3a3c84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rgbClr val="3a3c84"/>
                          </a:solidFill>
                        </a:rPr>
                        <a:t>전체적 코드 리펙토링</a:t>
                      </a:r>
                      <a:endParaRPr lang="ko-KR" altLang="en-US">
                        <a:solidFill>
                          <a:srgbClr val="3a3c84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100%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638996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rgbClr val="203a7b"/>
                          </a:solidFill>
                        </a:rPr>
                        <a:t>5</a:t>
                      </a:r>
                      <a:r>
                        <a:rPr lang="ko-KR" altLang="en-US">
                          <a:solidFill>
                            <a:srgbClr val="203a7b"/>
                          </a:solidFill>
                        </a:rPr>
                        <a:t>주차</a:t>
                      </a:r>
                      <a:endParaRPr lang="ko-KR" altLang="en-US">
                        <a:solidFill>
                          <a:srgbClr val="203a7b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rgbClr val="203a7b"/>
                          </a:solidFill>
                        </a:rPr>
                        <a:t>스테이지의 넘어감 구현 및</a:t>
                      </a:r>
                      <a:br>
                        <a:rPr lang="ko-KR" altLang="en-US">
                          <a:solidFill>
                            <a:srgbClr val="203a7b"/>
                          </a:solidFill>
                        </a:rPr>
                      </a:br>
                      <a:r>
                        <a:rPr lang="en-US" altLang="ko-KR">
                          <a:solidFill>
                            <a:srgbClr val="203a7b"/>
                          </a:solidFill>
                        </a:rPr>
                        <a:t>1</a:t>
                      </a:r>
                      <a:r>
                        <a:rPr lang="ko-KR" altLang="en-US">
                          <a:solidFill>
                            <a:srgbClr val="203a7b"/>
                          </a:solidFill>
                        </a:rPr>
                        <a:t>스테이지 구현</a:t>
                      </a:r>
                      <a:endParaRPr lang="ko-KR" altLang="en-US">
                        <a:solidFill>
                          <a:srgbClr val="203a7b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100%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90367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/>
                        <a:t>2,3</a:t>
                      </a:r>
                      <a:r>
                        <a:rPr lang="ko-KR" altLang="en-US"/>
                        <a:t>스테이지 구현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38995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마지막 스테이지 구현 및 엔딩 구현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38995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코드 리펙토링 및 버그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 noGrp="1"/>
          </p:cNvGraphicFramePr>
          <p:nvPr/>
        </p:nvGraphicFramePr>
        <p:xfrm>
          <a:off x="688863" y="722716"/>
          <a:ext cx="3931492" cy="592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446"/>
                <a:gridCol w="3103046"/>
              </a:tblGrid>
              <a:tr h="34542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계획 내용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19933">
                <a:tc>
                  <a:txBody>
                    <a:bodyPr vert="horz" lIns="91440" tIns="45720" rIns="91440" bIns="45720" anchor="t" anchorCtr="0"/>
                    <a:p>
                      <a:pPr algn="l" latinLnBrk="1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Resource </a:t>
                      </a:r>
                      <a:r>
                        <a:rPr lang="ko-KR" altLang="en-US"/>
                        <a:t>수집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 프레이워크 작성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8699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캐릭터와 장애물의 움직임 구현</a:t>
                      </a:r>
                      <a:r>
                        <a:rPr lang="en-US" altLang="ko-KR"/>
                        <a:t>,</a:t>
                      </a:r>
                      <a:endParaRPr lang="en-US" altLang="ko-KR"/>
                    </a:p>
                    <a:p>
                      <a:pPr latinLnBrk="1">
                        <a:defRPr/>
                      </a:pPr>
                      <a:r>
                        <a:rPr lang="ko-KR" altLang="en-US"/>
                        <a:t>배경 입히기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19933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적들의 움직임 구현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19933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주차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스테이지 구현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619933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주차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스테이지의 넘어감 구현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87671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/>
                        <a:t>2,3</a:t>
                      </a:r>
                      <a:r>
                        <a:rPr lang="ko-KR" altLang="en-US"/>
                        <a:t>스테이지 구현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19933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마지막 스테이지 구현 및 엔딩 구현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19933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코드 리펙토링 및 버그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4919059" y="3220982"/>
            <a:ext cx="1176940" cy="68974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909528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깃허브 커밋 통계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911789" y="1442435"/>
            <a:ext cx="10368422" cy="47345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340</ep:Words>
  <ep:PresentationFormat>와이드스크린</ep:PresentationFormat>
  <ep:Paragraphs>90</ep:Paragraphs>
  <ep:Slides>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테마</vt:lpstr>
      <vt:lpstr>게임 프로그래밍 2차 발표</vt:lpstr>
      <vt:lpstr>개발 변경사항 및 진행 상황</vt:lpstr>
      <vt:lpstr>깃허브 커밋 통계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2024-10-12T06:55:56.000</dcterms:created>
  <dc:creator>신우 박</dc:creator>
  <cp:lastModifiedBy>Administrator</cp:lastModifiedBy>
  <dcterms:modified xsi:type="dcterms:W3CDTF">2024-11-17T13:44:48.138</dcterms:modified>
  <cp:revision>11</cp:revision>
  <cp:version>1000.0000.01</cp:version>
</cp:coreProperties>
</file>