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B4E43-B5F6-474F-B734-C7C252F5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8317E-2177-4205-8F80-6096E640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BFEF9-5A20-46B7-B1A2-1FC8F27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DC781-C0EE-4DC0-B47C-AEA543A1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E6520-A652-4F3A-A526-B44B97BE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F4E01-76B8-4029-B5AD-839141AD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14A51-2C31-4A71-874B-F1491A65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849F1-1C75-45FC-A6B9-27B18D0A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ECCD7-5BE1-4D23-90E2-DDC44F65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714FE-1A4A-4ABA-8973-7C163098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8F77B2-420C-4885-BF2C-B55322A7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529F3-A593-40AC-998D-1287ACBA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F1E6E-9D39-4F2F-839B-E7C90B0A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32BCD-8BFE-4BA9-A6F6-394E5B5E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749C4-84BF-400B-A49C-8ADF0504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7895E-A914-41BA-9D5F-ECE1326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AACD1-C852-4427-9066-191D6893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DFD91-822F-454F-B8F1-F09E9B0C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2CDB0-073F-4E24-8B6D-8AF3A21A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BAEB7-EE3C-4FCF-9422-7DEFFDAC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8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F421B-7FEF-455A-90CF-63C9D64B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5495F-FB4A-4B0F-A9F2-6E5B70CE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E0273-6502-47C8-AF53-3E0F515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3D3D0-5D06-4F39-8406-A1B05AB5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3A16-A9AD-4317-A11D-8E361474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5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B24A6-4370-45EA-AF65-BD1D9B94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1A7FE-7EC7-491F-8668-36F2BD3ED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7B6F68-9AAF-407E-BE18-2E55EF03C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06AE2-AF96-4BD8-8032-4EA2E799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D974C-8C03-4F2E-BEAF-EB6955B3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4A398-05F4-4ADE-AD43-E7FD5D94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7654-9C3B-4425-9FA6-98D6A195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FBEEB-DF28-4FB6-B865-F4B6CF14C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3ABA0-A29D-4B29-AAD0-8EAFC018F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EF2A91-6698-40BE-90C1-3F8CB2313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7252EF-A91E-49CD-8CD4-821BA31CF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054F4-F1B4-4680-81A2-9762B9F0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14069-BA0A-449E-9D43-54654FBF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EF5F2-CA7D-432B-B8A3-D1A17F12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6AA4-E022-474D-A3D0-539DAD80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873AD-82AB-4F3B-B5F6-4EA0B2C0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0AE29-6F4B-49B5-BF7B-CABCBDDD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3A494B-638D-40CA-BC85-65BEE899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CDCE4-4B84-421E-B40A-47142F5E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E2428D-AA11-4571-BDFA-FD54A034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5E513-9FFF-4954-9602-D29AD4F6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8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75F0-06FA-4514-8625-15F7C7EC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31E6A-17BE-4D61-81C5-90F1E4B3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7ED13-5133-4007-9FA3-DAEB02B8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9CC49-C7EA-4A23-8135-D0265C19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FD516E-AD99-4501-9568-73A19642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A6BC8-EB13-46CF-9125-8B4DBECA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1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BE81-56EB-40D4-B111-4BE48232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E2A432-90E8-4C33-9027-EA64E5F98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8C975-9B86-440C-B81E-ED9E61B5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E8785-0DBE-4748-AFCC-490FC337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85ABE-5A9D-4D77-8D53-3FB40FB4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73FD8-D255-4E5D-B973-01215ACC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2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EB629-28CD-4E50-9C87-D110B3F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58D92E-F61C-4D26-9028-CDF26605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B57A7-71C5-4D08-A297-DB75D25FC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AAA90-0E38-4B03-9433-8B5EAF84AEA3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77794-1D9F-4AEA-A7F6-3C6F65F0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75CB7-6F6B-487C-9461-E0BF9527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D012-A141-416B-BF4D-FC87B71FD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8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578D0F-AEFF-4758-81DA-22C325EA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7387032" cy="22743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7200" dirty="0"/>
              <a:t>주차 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187E60-27CE-41B6-B5CF-73442C771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6582" y="4787110"/>
            <a:ext cx="2695574" cy="1683292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dirty="0"/>
              <a:t>20190971 </a:t>
            </a:r>
            <a:r>
              <a:rPr lang="ko-KR" altLang="en-US" dirty="0"/>
              <a:t>김신영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024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23B6CB-2A31-4B16-BC67-94FD81DB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92" y="1166932"/>
            <a:ext cx="4120763" cy="4279709"/>
          </a:xfrm>
        </p:spPr>
        <p:txBody>
          <a:bodyPr anchor="ctr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1A1F7-9553-45DD-94F5-09CA35E9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ko-KR" altLang="en-US" sz="2400"/>
              <a:t>구현할 기능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-</a:t>
            </a:r>
            <a:r>
              <a:rPr lang="ko-KR" altLang="en-US" sz="2400"/>
              <a:t>입장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-</a:t>
            </a:r>
            <a:r>
              <a:rPr lang="ko-KR" altLang="en-US" sz="2400"/>
              <a:t>퇴장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-</a:t>
            </a:r>
            <a:r>
              <a:rPr lang="ko-KR" altLang="en-US" sz="2400"/>
              <a:t>정보조회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-</a:t>
            </a:r>
            <a:r>
              <a:rPr lang="ko-KR" altLang="en-US" sz="2400"/>
              <a:t>전체 손님 수</a:t>
            </a:r>
            <a:r>
              <a:rPr lang="en-US" altLang="ko-KR" sz="2400"/>
              <a:t>+</a:t>
            </a:r>
            <a:r>
              <a:rPr lang="ko-KR" altLang="en-US" sz="2400"/>
              <a:t>매출</a:t>
            </a:r>
          </a:p>
        </p:txBody>
      </p:sp>
    </p:spTree>
    <p:extLst>
      <p:ext uri="{BB962C8B-B14F-4D97-AF65-F5344CB8AC3E}">
        <p14:creationId xmlns:p14="http://schemas.microsoft.com/office/powerpoint/2010/main" val="179533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0A3AA82-4543-46C8-8790-AF2DC980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56" y="1166932"/>
            <a:ext cx="4204760" cy="4279709"/>
          </a:xfrm>
        </p:spPr>
        <p:txBody>
          <a:bodyPr anchor="ctr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기본 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B4942-0E5B-4BA6-93D5-55770489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Main-</a:t>
            </a:r>
            <a:r>
              <a:rPr lang="ko-KR" altLang="en-US" sz="2400"/>
              <a:t>타이틀 출력</a:t>
            </a:r>
            <a:endParaRPr lang="en-US" altLang="ko-KR" sz="2400"/>
          </a:p>
          <a:p>
            <a:r>
              <a:rPr lang="en-US" altLang="ko-KR" sz="2400"/>
              <a:t>Car(Car.h, Car.cpp)</a:t>
            </a:r>
          </a:p>
          <a:p>
            <a:r>
              <a:rPr lang="en-US" altLang="ko-KR" sz="2400"/>
              <a:t>Handler(Handler.h, Handler.cpp)</a:t>
            </a:r>
          </a:p>
          <a:p>
            <a:r>
              <a:rPr lang="ko-KR" altLang="en-US" sz="2400"/>
              <a:t>공통 헤더 및 상수선언</a:t>
            </a:r>
            <a:endParaRPr lang="en-US" altLang="ko-KR" sz="2400"/>
          </a:p>
          <a:p>
            <a:r>
              <a:rPr lang="ko-KR" altLang="en-US" sz="240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7375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373676B-7D55-4769-B981-D24E46F2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055" y="1166932"/>
            <a:ext cx="1128382" cy="4279709"/>
          </a:xfrm>
        </p:spPr>
        <p:txBody>
          <a:bodyPr anchor="ctr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Car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952A9-A69C-4581-836A-A04D5558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492" y="1552766"/>
            <a:ext cx="7180729" cy="4279709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퇴장시간</a:t>
            </a:r>
            <a:r>
              <a:rPr lang="en-US" altLang="ko-KR" sz="2400" dirty="0"/>
              <a:t>(long)</a:t>
            </a:r>
          </a:p>
          <a:p>
            <a:r>
              <a:rPr lang="ko-KR" altLang="en-US" sz="2400" dirty="0"/>
              <a:t>생성자</a:t>
            </a:r>
            <a:r>
              <a:rPr lang="en-US" altLang="ko-KR" sz="2400" dirty="0"/>
              <a:t>(</a:t>
            </a:r>
            <a:r>
              <a:rPr lang="ko-KR" altLang="en-US" sz="2400" dirty="0"/>
              <a:t>고유번호</a:t>
            </a:r>
            <a:r>
              <a:rPr lang="en-US" altLang="ko-KR" sz="2400" dirty="0"/>
              <a:t>(int), </a:t>
            </a:r>
            <a:r>
              <a:rPr lang="ko-KR" altLang="en-US" sz="2400" dirty="0"/>
              <a:t>차종</a:t>
            </a:r>
            <a:r>
              <a:rPr lang="en-US" altLang="ko-KR" sz="2400" dirty="0"/>
              <a:t>(int), </a:t>
            </a:r>
            <a:r>
              <a:rPr lang="ko-KR" altLang="en-US" sz="2400" dirty="0"/>
              <a:t>차 번호</a:t>
            </a:r>
            <a:r>
              <a:rPr lang="en-US" altLang="ko-KR" sz="2400" dirty="0"/>
              <a:t>(string),</a:t>
            </a:r>
            <a:r>
              <a:rPr lang="ko-KR" altLang="en-US" sz="2400" dirty="0"/>
              <a:t>입장시간</a:t>
            </a:r>
            <a:r>
              <a:rPr lang="en-US" altLang="ko-KR" sz="2400" dirty="0"/>
              <a:t>(long))</a:t>
            </a:r>
          </a:p>
          <a:p>
            <a:r>
              <a:rPr lang="ko-KR" altLang="en-US" sz="2400" dirty="0"/>
              <a:t>정보출력</a:t>
            </a:r>
            <a:r>
              <a:rPr lang="en-US" altLang="ko-KR" sz="2400" dirty="0"/>
              <a:t>(</a:t>
            </a:r>
            <a:r>
              <a:rPr lang="ko-KR" altLang="en-US" sz="2400" dirty="0"/>
              <a:t>고유번호</a:t>
            </a:r>
            <a:r>
              <a:rPr lang="en-US" altLang="ko-KR" sz="2400" dirty="0"/>
              <a:t>(int))-</a:t>
            </a:r>
            <a:r>
              <a:rPr lang="ko-KR" altLang="en-US" sz="2400" dirty="0"/>
              <a:t>고유번호</a:t>
            </a:r>
            <a:r>
              <a:rPr lang="en-US" altLang="ko-KR" sz="2400" dirty="0"/>
              <a:t>, </a:t>
            </a:r>
            <a:r>
              <a:rPr lang="ko-KR" altLang="en-US" sz="2400" dirty="0"/>
              <a:t>차종</a:t>
            </a:r>
            <a:r>
              <a:rPr lang="en-US" altLang="ko-KR" sz="2400" dirty="0"/>
              <a:t>, </a:t>
            </a:r>
            <a:r>
              <a:rPr lang="ko-KR" altLang="en-US" sz="2400" dirty="0"/>
              <a:t>차 번호</a:t>
            </a:r>
            <a:r>
              <a:rPr lang="en-US" altLang="ko-KR" sz="2400" dirty="0"/>
              <a:t>,</a:t>
            </a:r>
            <a:r>
              <a:rPr lang="ko-KR" altLang="en-US" sz="2400" dirty="0"/>
              <a:t>입장시간</a:t>
            </a:r>
            <a:r>
              <a:rPr lang="en-US" altLang="ko-KR" sz="2400" dirty="0"/>
              <a:t>, (</a:t>
            </a:r>
            <a:r>
              <a:rPr lang="ko-KR" altLang="en-US" sz="2400" dirty="0"/>
              <a:t>퇴장시간</a:t>
            </a:r>
            <a:r>
              <a:rPr lang="en-US" altLang="ko-KR" sz="2400" dirty="0"/>
              <a:t>), </a:t>
            </a:r>
            <a:r>
              <a:rPr lang="ko-KR" altLang="en-US" sz="2400" dirty="0"/>
              <a:t>요금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48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916D708-6EC5-4618-993D-363E593B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72" y="1289145"/>
            <a:ext cx="2366435" cy="4279709"/>
          </a:xfrm>
        </p:spPr>
        <p:txBody>
          <a:bodyPr anchor="ctr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Handler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4F980-B5CD-41A9-8601-7728A428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0" y="1166933"/>
            <a:ext cx="7353300" cy="4279709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메뉴</a:t>
            </a:r>
            <a:r>
              <a:rPr lang="en-US" altLang="ko-KR" sz="2400" dirty="0"/>
              <a:t>(</a:t>
            </a:r>
            <a:r>
              <a:rPr lang="ko-KR" altLang="en-US" sz="2400" dirty="0"/>
              <a:t>입장</a:t>
            </a:r>
            <a:r>
              <a:rPr lang="en-US" altLang="ko-KR" sz="2400" dirty="0"/>
              <a:t>, </a:t>
            </a:r>
            <a:r>
              <a:rPr lang="ko-KR" altLang="en-US" sz="2400" dirty="0"/>
              <a:t>퇴장</a:t>
            </a:r>
            <a:r>
              <a:rPr lang="en-US" altLang="ko-KR" sz="2400" dirty="0"/>
              <a:t>, </a:t>
            </a:r>
            <a:r>
              <a:rPr lang="ko-KR" altLang="en-US" sz="2400" dirty="0"/>
              <a:t>정보조회</a:t>
            </a:r>
            <a:r>
              <a:rPr lang="en-US" altLang="ko-KR" sz="2400" dirty="0"/>
              <a:t>, </a:t>
            </a:r>
            <a:r>
              <a:rPr lang="ko-KR" altLang="en-US" sz="2400" dirty="0"/>
              <a:t>전체 손님 수</a:t>
            </a:r>
            <a:r>
              <a:rPr lang="en-US" altLang="ko-KR" sz="2400" dirty="0"/>
              <a:t>+</a:t>
            </a:r>
            <a:r>
              <a:rPr lang="ko-KR" altLang="en-US" sz="2400" dirty="0"/>
              <a:t>매출조회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입장</a:t>
            </a:r>
            <a:r>
              <a:rPr lang="en-US" altLang="ko-KR" sz="2400" dirty="0"/>
              <a:t>-Car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ko-KR" altLang="en-US" sz="2400" dirty="0"/>
              <a:t>퇴장</a:t>
            </a:r>
            <a:r>
              <a:rPr lang="en-US" altLang="ko-KR" sz="2400" dirty="0"/>
              <a:t>-</a:t>
            </a:r>
            <a:r>
              <a:rPr lang="ko-KR" altLang="en-US" sz="2400" dirty="0"/>
              <a:t>정보조회 되며 차종</a:t>
            </a:r>
            <a:r>
              <a:rPr lang="en-US" altLang="ko-KR" sz="2400" dirty="0"/>
              <a:t>, 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ko-KR" altLang="en-US" sz="2400" dirty="0"/>
              <a:t>할인쿠폰에 맞춰 요금 출력</a:t>
            </a:r>
            <a:endParaRPr lang="en-US" altLang="ko-KR" sz="2400" dirty="0"/>
          </a:p>
          <a:p>
            <a:r>
              <a:rPr lang="ko-KR" altLang="en-US" sz="2400" dirty="0"/>
              <a:t>정보조회</a:t>
            </a:r>
            <a:r>
              <a:rPr lang="en-US" altLang="ko-KR" sz="2400" dirty="0"/>
              <a:t>-</a:t>
            </a:r>
            <a:r>
              <a:rPr lang="ko-KR" altLang="en-US" sz="2400" dirty="0"/>
              <a:t>고유번호에 따른 </a:t>
            </a:r>
            <a:r>
              <a:rPr lang="en-US" altLang="ko-KR" sz="2400" dirty="0"/>
              <a:t>Car</a:t>
            </a:r>
            <a:r>
              <a:rPr lang="ko-KR" altLang="en-US" sz="2400" dirty="0"/>
              <a:t>정보출력</a:t>
            </a:r>
            <a:endParaRPr lang="en-US" altLang="ko-KR" sz="2400" dirty="0"/>
          </a:p>
          <a:p>
            <a:r>
              <a:rPr lang="ko-KR" altLang="en-US" sz="2400" dirty="0"/>
              <a:t>전체 손님 수</a:t>
            </a:r>
            <a:r>
              <a:rPr lang="en-US" altLang="ko-KR" sz="2400" dirty="0"/>
              <a:t>+</a:t>
            </a:r>
            <a:r>
              <a:rPr lang="ko-KR" altLang="en-US" sz="2400" dirty="0"/>
              <a:t>매출조회</a:t>
            </a:r>
          </a:p>
        </p:txBody>
      </p:sp>
    </p:spTree>
    <p:extLst>
      <p:ext uri="{BB962C8B-B14F-4D97-AF65-F5344CB8AC3E}">
        <p14:creationId xmlns:p14="http://schemas.microsoft.com/office/powerpoint/2010/main" val="424111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주차 관리 시스템</vt:lpstr>
      <vt:lpstr>프로그램 설명</vt:lpstr>
      <vt:lpstr>기본 틀 구성</vt:lpstr>
      <vt:lpstr>Car</vt:lpstr>
      <vt:lpstr>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관리 시스템</dc:title>
  <dc:creator>김 신영</dc:creator>
  <cp:lastModifiedBy>김 신영</cp:lastModifiedBy>
  <cp:revision>2</cp:revision>
  <dcterms:created xsi:type="dcterms:W3CDTF">2020-11-10T18:33:52Z</dcterms:created>
  <dcterms:modified xsi:type="dcterms:W3CDTF">2020-11-10T18:38:14Z</dcterms:modified>
</cp:coreProperties>
</file>