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0BCBED-FC1D-476C-9166-1CB296C1C494}" type="datetimeFigureOut">
              <a:rPr lang="ko-KR" altLang="en-US" smtClean="0"/>
              <a:pPr/>
              <a:t>2012-06-24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F8AFE3-259F-4493-9231-56A486298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ARP TARM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2016224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     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	                        2008270365   </a:t>
            </a:r>
            <a:r>
              <a:rPr lang="ko-KR" altLang="en-US" dirty="0" smtClean="0"/>
              <a:t>신영민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미흡사항 및 개선점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미흡사항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실제 컴퓨터의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주소로 변환시키는 프로그램이 아닌 단순 </a:t>
            </a:r>
            <a:r>
              <a:rPr lang="en-US" altLang="ko-KR" dirty="0" smtClean="0"/>
              <a:t>MFC</a:t>
            </a:r>
            <a:r>
              <a:rPr lang="ko-KR" altLang="en-US" dirty="0" smtClean="0"/>
              <a:t>의 사용으로 보여주기 식 구현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개선점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altLang="ko-KR" dirty="0" smtClean="0"/>
              <a:t>     -</a:t>
            </a:r>
            <a:r>
              <a:rPr lang="ko-KR" altLang="en-US" dirty="0" smtClean="0"/>
              <a:t> 소켓 프로그래밍 사용으로 실제 컴퓨터상의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주소간의 교환을 확인 할 수 있음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개발 환경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ARP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ARP </a:t>
            </a:r>
            <a:r>
              <a:rPr lang="ko-KR" altLang="en-US" b="1" dirty="0" smtClean="0"/>
              <a:t>동작 방식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r>
              <a:rPr lang="en-US" altLang="ko-KR" b="1" dirty="0" smtClean="0"/>
              <a:t>ARP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미흡사항 및 개선점</a:t>
            </a:r>
            <a:endParaRPr lang="en-US" altLang="ko-KR" b="1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1026" name="Picture 2" descr="C:\Documents and Settings\user\바탕 화면\111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4035165" cy="2304256"/>
          </a:xfrm>
          <a:prstGeom prst="rect">
            <a:avLst/>
          </a:prstGeom>
          <a:noFill/>
        </p:spPr>
      </p:pic>
      <p:pic>
        <p:nvPicPr>
          <p:cNvPr id="1027" name="Picture 3" descr="C:\Documents and Settings\user\바탕 화면\111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4163795" cy="23178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220072" y="19888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36450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Visual Studio 2010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39330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Windows Vista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ARP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5122" name="Picture 2" descr="C:\Documents and Settings\user\바탕 화면\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924944"/>
            <a:ext cx="4392488" cy="1512168"/>
          </a:xfrm>
          <a:prstGeom prst="rect">
            <a:avLst/>
          </a:prstGeom>
          <a:noFill/>
        </p:spPr>
      </p:pic>
      <p:pic>
        <p:nvPicPr>
          <p:cNvPr id="5123" name="Picture 3" descr="C:\Documents and Settings\user\바탕 화면\22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229200"/>
            <a:ext cx="4392488" cy="15121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340768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b="1" dirty="0" smtClean="0"/>
              <a:t>ARP (Address Resolution Protocol) </a:t>
            </a:r>
          </a:p>
          <a:p>
            <a:r>
              <a:rPr lang="en-US" altLang="ko-KR" dirty="0" smtClean="0"/>
              <a:t>   - IP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주소로 대응시키기 위해서 사용되는 프로토콜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* RARP (Reverse Address Resolution Protocol) </a:t>
            </a:r>
          </a:p>
          <a:p>
            <a:r>
              <a:rPr lang="en-US" altLang="ko-KR" dirty="0" smtClean="0"/>
              <a:t>   - MAC </a:t>
            </a:r>
            <a:r>
              <a:rPr lang="ko-KR" altLang="en-US" dirty="0" smtClean="0"/>
              <a:t>주소를 기반으로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알아오는 프로토콜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6531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ARP</a:t>
            </a:r>
            <a:r>
              <a:rPr lang="ko-KR" altLang="en-US" b="1" dirty="0" smtClean="0"/>
              <a:t>의 위치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네트워크 계층 안에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ARP </a:t>
            </a:r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3075" name="Picture 3" descr="C:\Documents and Settings\user\바탕 화면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136904" cy="46805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ARP </a:t>
            </a:r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2051" name="Picture 3" descr="C:\Documents and Settings\user\바탕 화면\1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4259138" cy="3600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3968" y="1484784"/>
            <a:ext cx="4680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C7D2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①</a:t>
            </a:r>
            <a:r>
              <a:rPr lang="ko-KR" altLang="en-US" dirty="0" smtClean="0"/>
              <a:t> 192.168.1.40의 하드웨어 주소를 알기 위해 </a:t>
            </a:r>
            <a:r>
              <a:rPr lang="en-US" altLang="ko-KR" dirty="0" smtClean="0"/>
              <a:t> ARP request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Local Network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Broadcast </a:t>
            </a:r>
            <a:r>
              <a:rPr lang="ko-KR" altLang="en-US" dirty="0" smtClean="0"/>
              <a:t>한다.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    - ARP request packet</a:t>
            </a:r>
          </a:p>
          <a:p>
            <a:r>
              <a:rPr lang="en-US" altLang="ko-KR" dirty="0" smtClean="0"/>
              <a:t>           Source IP      :  192.168.1.10</a:t>
            </a:r>
          </a:p>
          <a:p>
            <a:r>
              <a:rPr lang="en-US" altLang="ko-KR" dirty="0" smtClean="0"/>
              <a:t>           Source Mac  :  1a:2b:3c:4d:5e:10</a:t>
            </a:r>
          </a:p>
          <a:p>
            <a:r>
              <a:rPr lang="en-US" altLang="ko-KR" dirty="0" smtClean="0"/>
              <a:t>           Destination IP     :  192.168.1.40</a:t>
            </a:r>
          </a:p>
          <a:p>
            <a:r>
              <a:rPr lang="en-US" altLang="ko-KR" dirty="0" smtClean="0"/>
              <a:t>           Destination Mac : 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00:00:00:00:00:00</a:t>
            </a:r>
            <a:endParaRPr lang="en-US" altLang="ko-KR" dirty="0" smtClean="0"/>
          </a:p>
          <a:p>
            <a:endParaRPr lang="en-US" altLang="ko-KR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ko-K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② </a:t>
            </a:r>
            <a:r>
              <a:rPr lang="ko-KR" altLang="en-US" dirty="0" smtClean="0"/>
              <a:t>192.168.1.40의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는    1</a:t>
            </a:r>
            <a:r>
              <a:rPr lang="en-US" altLang="ko-KR" dirty="0" smtClean="0"/>
              <a:t>a:2b:3c:4d:5e:40</a:t>
            </a:r>
            <a:r>
              <a:rPr lang="ko-KR" altLang="en-US" dirty="0" smtClean="0"/>
              <a:t>임을 </a:t>
            </a:r>
            <a:r>
              <a:rPr lang="en-US" altLang="ko-KR" dirty="0" smtClean="0"/>
              <a:t>reply </a:t>
            </a:r>
            <a:r>
              <a:rPr lang="ko-KR" altLang="en-US" dirty="0" smtClean="0"/>
              <a:t>한다.</a:t>
            </a:r>
            <a:endParaRPr lang="ko-KR" altLang="en-US" b="1" dirty="0" smtClean="0">
              <a:solidFill>
                <a:srgbClr val="FC7D2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       - ARP reply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packet</a:t>
            </a:r>
          </a:p>
          <a:p>
            <a:r>
              <a:rPr lang="en-US" altLang="ko-KR" dirty="0" smtClean="0"/>
              <a:t>           Source IP 	 :  192.168.1.40</a:t>
            </a:r>
          </a:p>
          <a:p>
            <a:r>
              <a:rPr lang="en-US" altLang="ko-KR" dirty="0" smtClean="0"/>
              <a:t>           Source Mac  : 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1a:2b:3c:4d:5e:40</a:t>
            </a:r>
          </a:p>
          <a:p>
            <a:r>
              <a:rPr lang="en-US" altLang="ko-KR" dirty="0" smtClean="0"/>
              <a:t>           Destination IP     :  192.168.1.10</a:t>
            </a:r>
          </a:p>
          <a:p>
            <a:r>
              <a:rPr lang="en-US" altLang="ko-KR" dirty="0" smtClean="0"/>
              <a:t>           Destination Mac :  1a:2b:3c:4d:5e:10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ARP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C:\Users\user\Desktop\발표자료(PPT)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357298"/>
            <a:ext cx="5326082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ARP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2050" name="Picture 2" descr="C:\Users\user\Desktop\발표자료(PPT)\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57298"/>
            <a:ext cx="4286248" cy="4857784"/>
          </a:xfrm>
          <a:prstGeom prst="rect">
            <a:avLst/>
          </a:prstGeom>
          <a:noFill/>
        </p:spPr>
      </p:pic>
      <p:pic>
        <p:nvPicPr>
          <p:cNvPr id="2051" name="Picture 3" descr="C:\Users\user\Desktop\발표자료(PPT)\1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85860"/>
            <a:ext cx="457203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ARP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3074" name="Picture 2" descr="C:\Users\user\Desktop\발표자료(PPT)\1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4286248" cy="4857784"/>
          </a:xfrm>
          <a:prstGeom prst="rect">
            <a:avLst/>
          </a:prstGeom>
          <a:noFill/>
        </p:spPr>
      </p:pic>
      <p:pic>
        <p:nvPicPr>
          <p:cNvPr id="3075" name="Picture 3" descr="C:\Users\user\Desktop\발표자료(PPT)\1_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85860"/>
            <a:ext cx="457203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</TotalTime>
  <Words>198</Words>
  <Application>Microsoft Office PowerPoint</Application>
  <PresentationFormat>화면 슬라이드 쇼(4:3)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광선</vt:lpstr>
      <vt:lpstr>ARP TARM PROJECT</vt:lpstr>
      <vt:lpstr>목 차</vt:lpstr>
      <vt:lpstr>개발 환경</vt:lpstr>
      <vt:lpstr>ARP란 무엇인가??</vt:lpstr>
      <vt:lpstr>ARP 동작 방식</vt:lpstr>
      <vt:lpstr>ARP 동작 방식</vt:lpstr>
      <vt:lpstr>ARP 구현 (초기 화면)</vt:lpstr>
      <vt:lpstr>ARP 구현</vt:lpstr>
      <vt:lpstr>ARP 구현</vt:lpstr>
      <vt:lpstr>미흡사항 및 개선점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TARM PROJECT</dc:title>
  <dc:creator>user</dc:creator>
  <cp:lastModifiedBy>user</cp:lastModifiedBy>
  <cp:revision>15</cp:revision>
  <dcterms:created xsi:type="dcterms:W3CDTF">2012-06-24T06:37:42Z</dcterms:created>
  <dcterms:modified xsi:type="dcterms:W3CDTF">2012-06-24T09:06:01Z</dcterms:modified>
</cp:coreProperties>
</file>