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0" r:id="rId6"/>
    <p:sldId id="266" r:id="rId7"/>
    <p:sldId id="267" r:id="rId8"/>
    <p:sldId id="268" r:id="rId9"/>
    <p:sldId id="269" r:id="rId10"/>
    <p:sldId id="265" r:id="rId11"/>
    <p:sldId id="264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03564-71AD-48C0-AC12-54630E4769F8}" type="doc">
      <dgm:prSet loTypeId="urn:microsoft.com/office/officeart/2005/8/layout/chevron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pPr latinLnBrk="1"/>
          <a:endParaRPr lang="ko-KR" altLang="en-US"/>
        </a:p>
      </dgm:t>
    </dgm:pt>
    <dgm:pt modelId="{2DA99EFA-2CF3-4784-B721-B4B938040C3D}">
      <dgm:prSet phldrT="[텍스트]" custT="1"/>
      <dgm:spPr/>
      <dgm:t>
        <a:bodyPr/>
        <a:lstStyle/>
        <a:p>
          <a:pPr latinLnBrk="1"/>
          <a:r>
            <a:rPr lang="ko-KR" altLang="en-US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개발동기</a:t>
          </a:r>
          <a:endParaRPr lang="ko-KR" altLang="en-US" sz="20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4E5DC7-9967-4559-B9AA-BF2CD8DA9A33}" type="parTrans" cxnId="{8708AEDD-F48C-4C3C-B72B-DDB0869612C0}">
      <dgm:prSet/>
      <dgm:spPr/>
      <dgm:t>
        <a:bodyPr/>
        <a:lstStyle/>
        <a:p>
          <a:pPr latinLnBrk="1"/>
          <a:endParaRPr lang="ko-KR" altLang="en-US"/>
        </a:p>
      </dgm:t>
    </dgm:pt>
    <dgm:pt modelId="{1FBC1D5D-DDAA-4175-A52D-FD3DA16B9022}" type="sibTrans" cxnId="{8708AEDD-F48C-4C3C-B72B-DDB0869612C0}">
      <dgm:prSet/>
      <dgm:spPr/>
      <dgm:t>
        <a:bodyPr/>
        <a:lstStyle/>
        <a:p>
          <a:pPr latinLnBrk="1"/>
          <a:endParaRPr lang="ko-KR" altLang="en-US"/>
        </a:p>
      </dgm:t>
    </dgm:pt>
    <dgm:pt modelId="{6E7A9044-1196-44AC-B99C-9A57739AC7A2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이왕이면 재미있는 프로젝트를 진행하고 싶은 마음에 일상에서 가장 보편화된 게임을 주제로 선택함으로써 개발 의욕 촉진</a:t>
          </a:r>
          <a:endParaRPr lang="ko-KR" altLang="en-US" sz="2000" dirty="0"/>
        </a:p>
      </dgm:t>
    </dgm:pt>
    <dgm:pt modelId="{9366F69A-8287-4576-BAD9-60C1459F0545}" type="parTrans" cxnId="{EB94BE59-3527-48AB-A028-CFC3E7C9D817}">
      <dgm:prSet/>
      <dgm:spPr/>
      <dgm:t>
        <a:bodyPr/>
        <a:lstStyle/>
        <a:p>
          <a:pPr latinLnBrk="1"/>
          <a:endParaRPr lang="ko-KR" altLang="en-US"/>
        </a:p>
      </dgm:t>
    </dgm:pt>
    <dgm:pt modelId="{8D4D6130-C33E-487B-8D14-052B8D38DA46}" type="sibTrans" cxnId="{EB94BE59-3527-48AB-A028-CFC3E7C9D817}">
      <dgm:prSet/>
      <dgm:spPr/>
      <dgm:t>
        <a:bodyPr/>
        <a:lstStyle/>
        <a:p>
          <a:pPr latinLnBrk="1"/>
          <a:endParaRPr lang="ko-KR" altLang="en-US"/>
        </a:p>
      </dgm:t>
    </dgm:pt>
    <dgm:pt modelId="{21575064-C506-4B15-AC2D-AEBD57931C7F}">
      <dgm:prSet phldrT="[텍스트]" custT="1"/>
      <dgm:spPr/>
      <dgm:t>
        <a:bodyPr/>
        <a:lstStyle/>
        <a:p>
          <a:pPr latinLnBrk="1"/>
          <a:r>
            <a:rPr lang="ko-KR" altLang="en-US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개발의의</a:t>
          </a:r>
          <a:endParaRPr lang="ko-KR" altLang="en-US" sz="20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5FA3B1-2815-425D-89B1-F6177688B632}" type="parTrans" cxnId="{12ACD6E6-73FA-427A-AA2C-4475A23F53FA}">
      <dgm:prSet/>
      <dgm:spPr/>
      <dgm:t>
        <a:bodyPr/>
        <a:lstStyle/>
        <a:p>
          <a:pPr latinLnBrk="1"/>
          <a:endParaRPr lang="ko-KR" altLang="en-US"/>
        </a:p>
      </dgm:t>
    </dgm:pt>
    <dgm:pt modelId="{FE720B5B-9A1F-467F-991B-CA7B54B38370}" type="sibTrans" cxnId="{12ACD6E6-73FA-427A-AA2C-4475A23F53FA}">
      <dgm:prSet/>
      <dgm:spPr/>
      <dgm:t>
        <a:bodyPr/>
        <a:lstStyle/>
        <a:p>
          <a:pPr latinLnBrk="1"/>
          <a:endParaRPr lang="ko-KR" altLang="en-US"/>
        </a:p>
      </dgm:t>
    </dgm:pt>
    <dgm:pt modelId="{5E25BC38-F4BB-4EF2-BA01-1F6F4C41243A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게임 개발을 통해 다양한 </a:t>
          </a:r>
          <a:r>
            <a:rPr lang="en-US" altLang="ko-KR" sz="2000" dirty="0" smtClean="0"/>
            <a:t>API</a:t>
          </a:r>
          <a:r>
            <a:rPr lang="ko-KR" altLang="en-US" sz="2000" dirty="0" smtClean="0"/>
            <a:t>를 사용함으로써 </a:t>
          </a:r>
          <a:r>
            <a:rPr lang="en-US" altLang="ko-KR" sz="2000" dirty="0" smtClean="0"/>
            <a:t>API</a:t>
          </a:r>
          <a:r>
            <a:rPr lang="ko-KR" altLang="en-US" sz="2000" dirty="0" smtClean="0"/>
            <a:t>에 대한 이해도와 능숙도 증진</a:t>
          </a:r>
          <a:endParaRPr lang="ko-KR" altLang="en-US" sz="2000" dirty="0"/>
        </a:p>
      </dgm:t>
    </dgm:pt>
    <dgm:pt modelId="{394C81D8-422D-462E-B712-D66DAA47870D}" type="parTrans" cxnId="{6C94ED42-51CC-44E2-872E-2F17B145A291}">
      <dgm:prSet/>
      <dgm:spPr/>
      <dgm:t>
        <a:bodyPr/>
        <a:lstStyle/>
        <a:p>
          <a:pPr latinLnBrk="1"/>
          <a:endParaRPr lang="ko-KR" altLang="en-US"/>
        </a:p>
      </dgm:t>
    </dgm:pt>
    <dgm:pt modelId="{F67EFCAD-1A91-4F6B-B3F2-D7D718980EE0}" type="sibTrans" cxnId="{6C94ED42-51CC-44E2-872E-2F17B145A291}">
      <dgm:prSet/>
      <dgm:spPr/>
      <dgm:t>
        <a:bodyPr/>
        <a:lstStyle/>
        <a:p>
          <a:pPr latinLnBrk="1"/>
          <a:endParaRPr lang="ko-KR" altLang="en-US"/>
        </a:p>
      </dgm:t>
    </dgm:pt>
    <dgm:pt modelId="{07247850-2533-43FA-B2ED-677838F9B8C5}">
      <dgm:prSet phldrT="[텍스트]" custT="1"/>
      <dgm:spPr/>
      <dgm:t>
        <a:bodyPr/>
        <a:lstStyle/>
        <a:p>
          <a:pPr latinLnBrk="1"/>
          <a:r>
            <a:rPr lang="ko-KR" altLang="en-US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월리를     찾아라</a:t>
          </a:r>
          <a:endParaRPr lang="ko-KR" altLang="en-US" sz="20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C35A2B-E658-467A-BA76-BCC7CF4ED8C0}" type="parTrans" cxnId="{9EC9D757-10D0-4D18-9F5D-5F23F2A6ADD6}">
      <dgm:prSet/>
      <dgm:spPr/>
      <dgm:t>
        <a:bodyPr/>
        <a:lstStyle/>
        <a:p>
          <a:pPr latinLnBrk="1"/>
          <a:endParaRPr lang="ko-KR" altLang="en-US"/>
        </a:p>
      </dgm:t>
    </dgm:pt>
    <dgm:pt modelId="{CFEB6422-92C9-4788-BC36-1796E6CF3821}" type="sibTrans" cxnId="{9EC9D757-10D0-4D18-9F5D-5F23F2A6ADD6}">
      <dgm:prSet/>
      <dgm:spPr/>
      <dgm:t>
        <a:bodyPr/>
        <a:lstStyle/>
        <a:p>
          <a:pPr latinLnBrk="1"/>
          <a:endParaRPr lang="ko-KR" altLang="en-US"/>
        </a:p>
      </dgm:t>
    </dgm:pt>
    <dgm:pt modelId="{1F1B9FC3-51F0-4532-85A3-4144A30308D8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숨은 그림 찾기 게임 중에서 어릴 때 즐겨 하던 게임이 생각나서 선택하게 됨</a:t>
          </a:r>
          <a:endParaRPr lang="ko-KR" altLang="en-US" sz="2000" dirty="0"/>
        </a:p>
      </dgm:t>
    </dgm:pt>
    <dgm:pt modelId="{88104E96-8796-4771-AAFF-1D36A878A89A}" type="parTrans" cxnId="{0F5677C0-5CE6-44F9-ADF2-58EFAFA37895}">
      <dgm:prSet/>
      <dgm:spPr/>
      <dgm:t>
        <a:bodyPr/>
        <a:lstStyle/>
        <a:p>
          <a:pPr latinLnBrk="1"/>
          <a:endParaRPr lang="ko-KR" altLang="en-US"/>
        </a:p>
      </dgm:t>
    </dgm:pt>
    <dgm:pt modelId="{92DCB861-B777-4C61-9C24-59D563310740}" type="sibTrans" cxnId="{0F5677C0-5CE6-44F9-ADF2-58EFAFA37895}">
      <dgm:prSet/>
      <dgm:spPr/>
      <dgm:t>
        <a:bodyPr/>
        <a:lstStyle/>
        <a:p>
          <a:pPr latinLnBrk="1"/>
          <a:endParaRPr lang="ko-KR" altLang="en-US"/>
        </a:p>
      </dgm:t>
    </dgm:pt>
    <dgm:pt modelId="{902D00DE-0A66-4BC5-B197-04FF14071085}" type="pres">
      <dgm:prSet presAssocID="{30503564-71AD-48C0-AC12-54630E4769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86860F-C8E5-49D2-9486-C8627951C58C}" type="pres">
      <dgm:prSet presAssocID="{2DA99EFA-2CF3-4784-B721-B4B938040C3D}" presName="composite" presStyleCnt="0"/>
      <dgm:spPr/>
    </dgm:pt>
    <dgm:pt modelId="{5F6DB97C-B187-4BD0-9EFE-27E7296A57CC}" type="pres">
      <dgm:prSet presAssocID="{2DA99EFA-2CF3-4784-B721-B4B938040C3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B057ED-4DE4-44D0-9BD0-FFE2DA455F32}" type="pres">
      <dgm:prSet presAssocID="{2DA99EFA-2CF3-4784-B721-B4B938040C3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42A0C0-D9D9-489B-A1E6-8F4E69FFBFF2}" type="pres">
      <dgm:prSet presAssocID="{1FBC1D5D-DDAA-4175-A52D-FD3DA16B9022}" presName="sp" presStyleCnt="0"/>
      <dgm:spPr/>
    </dgm:pt>
    <dgm:pt modelId="{CEC70A6D-D9A4-400D-BCDD-F7994FB68D8F}" type="pres">
      <dgm:prSet presAssocID="{21575064-C506-4B15-AC2D-AEBD57931C7F}" presName="composite" presStyleCnt="0"/>
      <dgm:spPr/>
    </dgm:pt>
    <dgm:pt modelId="{4447710F-D541-4E9D-9C87-0A4A9628343E}" type="pres">
      <dgm:prSet presAssocID="{21575064-C506-4B15-AC2D-AEBD57931C7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F8B0C6-726C-4A3F-8462-8BBFBB16A745}" type="pres">
      <dgm:prSet presAssocID="{21575064-C506-4B15-AC2D-AEBD57931C7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67A204-5D9C-4EF9-81A3-8BF860CBFEA0}" type="pres">
      <dgm:prSet presAssocID="{FE720B5B-9A1F-467F-991B-CA7B54B38370}" presName="sp" presStyleCnt="0"/>
      <dgm:spPr/>
    </dgm:pt>
    <dgm:pt modelId="{1470EA25-4A59-47B4-A481-78B6E8261729}" type="pres">
      <dgm:prSet presAssocID="{07247850-2533-43FA-B2ED-677838F9B8C5}" presName="composite" presStyleCnt="0"/>
      <dgm:spPr/>
    </dgm:pt>
    <dgm:pt modelId="{84E07D63-48EF-4F2D-AAAB-11E1A2F7553F}" type="pres">
      <dgm:prSet presAssocID="{07247850-2533-43FA-B2ED-677838F9B8C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3E007B-45E1-44FF-9466-9833A3DC5D6C}" type="pres">
      <dgm:prSet presAssocID="{07247850-2533-43FA-B2ED-677838F9B8C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9C92F85-6B28-4462-BF42-B40ECCEE2397}" type="presOf" srcId="{6E7A9044-1196-44AC-B99C-9A57739AC7A2}" destId="{30B057ED-4DE4-44D0-9BD0-FFE2DA455F32}" srcOrd="0" destOrd="0" presId="urn:microsoft.com/office/officeart/2005/8/layout/chevron2"/>
    <dgm:cxn modelId="{0F5677C0-5CE6-44F9-ADF2-58EFAFA37895}" srcId="{07247850-2533-43FA-B2ED-677838F9B8C5}" destId="{1F1B9FC3-51F0-4532-85A3-4144A30308D8}" srcOrd="0" destOrd="0" parTransId="{88104E96-8796-4771-AAFF-1D36A878A89A}" sibTransId="{92DCB861-B777-4C61-9C24-59D563310740}"/>
    <dgm:cxn modelId="{12ACD6E6-73FA-427A-AA2C-4475A23F53FA}" srcId="{30503564-71AD-48C0-AC12-54630E4769F8}" destId="{21575064-C506-4B15-AC2D-AEBD57931C7F}" srcOrd="1" destOrd="0" parTransId="{2F5FA3B1-2815-425D-89B1-F6177688B632}" sibTransId="{FE720B5B-9A1F-467F-991B-CA7B54B38370}"/>
    <dgm:cxn modelId="{C0F9328B-6EC7-4B51-8091-104D79875831}" type="presOf" srcId="{21575064-C506-4B15-AC2D-AEBD57931C7F}" destId="{4447710F-D541-4E9D-9C87-0A4A9628343E}" srcOrd="0" destOrd="0" presId="urn:microsoft.com/office/officeart/2005/8/layout/chevron2"/>
    <dgm:cxn modelId="{EB94BE59-3527-48AB-A028-CFC3E7C9D817}" srcId="{2DA99EFA-2CF3-4784-B721-B4B938040C3D}" destId="{6E7A9044-1196-44AC-B99C-9A57739AC7A2}" srcOrd="0" destOrd="0" parTransId="{9366F69A-8287-4576-BAD9-60C1459F0545}" sibTransId="{8D4D6130-C33E-487B-8D14-052B8D38DA46}"/>
    <dgm:cxn modelId="{6C94ED42-51CC-44E2-872E-2F17B145A291}" srcId="{21575064-C506-4B15-AC2D-AEBD57931C7F}" destId="{5E25BC38-F4BB-4EF2-BA01-1F6F4C41243A}" srcOrd="0" destOrd="0" parTransId="{394C81D8-422D-462E-B712-D66DAA47870D}" sibTransId="{F67EFCAD-1A91-4F6B-B3F2-D7D718980EE0}"/>
    <dgm:cxn modelId="{9B6A80F3-0613-4564-B837-179CD2D49F41}" type="presOf" srcId="{1F1B9FC3-51F0-4532-85A3-4144A30308D8}" destId="{613E007B-45E1-44FF-9466-9833A3DC5D6C}" srcOrd="0" destOrd="0" presId="urn:microsoft.com/office/officeart/2005/8/layout/chevron2"/>
    <dgm:cxn modelId="{78C64381-0148-4EC3-B8F8-C85F36440490}" type="presOf" srcId="{2DA99EFA-2CF3-4784-B721-B4B938040C3D}" destId="{5F6DB97C-B187-4BD0-9EFE-27E7296A57CC}" srcOrd="0" destOrd="0" presId="urn:microsoft.com/office/officeart/2005/8/layout/chevron2"/>
    <dgm:cxn modelId="{E83762D3-EFA7-43BA-B1D9-2DCE084259EB}" type="presOf" srcId="{30503564-71AD-48C0-AC12-54630E4769F8}" destId="{902D00DE-0A66-4BC5-B197-04FF14071085}" srcOrd="0" destOrd="0" presId="urn:microsoft.com/office/officeart/2005/8/layout/chevron2"/>
    <dgm:cxn modelId="{55CEEF1D-8A01-4129-87CD-236C480D4A86}" type="presOf" srcId="{07247850-2533-43FA-B2ED-677838F9B8C5}" destId="{84E07D63-48EF-4F2D-AAAB-11E1A2F7553F}" srcOrd="0" destOrd="0" presId="urn:microsoft.com/office/officeart/2005/8/layout/chevron2"/>
    <dgm:cxn modelId="{6F20F8B0-77F4-4F15-BEEE-B759836CDF09}" type="presOf" srcId="{5E25BC38-F4BB-4EF2-BA01-1F6F4C41243A}" destId="{47F8B0C6-726C-4A3F-8462-8BBFBB16A745}" srcOrd="0" destOrd="0" presId="urn:microsoft.com/office/officeart/2005/8/layout/chevron2"/>
    <dgm:cxn modelId="{8708AEDD-F48C-4C3C-B72B-DDB0869612C0}" srcId="{30503564-71AD-48C0-AC12-54630E4769F8}" destId="{2DA99EFA-2CF3-4784-B721-B4B938040C3D}" srcOrd="0" destOrd="0" parTransId="{4E4E5DC7-9967-4559-B9AA-BF2CD8DA9A33}" sibTransId="{1FBC1D5D-DDAA-4175-A52D-FD3DA16B9022}"/>
    <dgm:cxn modelId="{9EC9D757-10D0-4D18-9F5D-5F23F2A6ADD6}" srcId="{30503564-71AD-48C0-AC12-54630E4769F8}" destId="{07247850-2533-43FA-B2ED-677838F9B8C5}" srcOrd="2" destOrd="0" parTransId="{C9C35A2B-E658-467A-BA76-BCC7CF4ED8C0}" sibTransId="{CFEB6422-92C9-4788-BC36-1796E6CF3821}"/>
    <dgm:cxn modelId="{E4BF427A-6CC0-4421-9CF4-B3C39DC3003E}" type="presParOf" srcId="{902D00DE-0A66-4BC5-B197-04FF14071085}" destId="{3D86860F-C8E5-49D2-9486-C8627951C58C}" srcOrd="0" destOrd="0" presId="urn:microsoft.com/office/officeart/2005/8/layout/chevron2"/>
    <dgm:cxn modelId="{0C15638B-4F61-4EF3-9EBB-AD3319EB6A5C}" type="presParOf" srcId="{3D86860F-C8E5-49D2-9486-C8627951C58C}" destId="{5F6DB97C-B187-4BD0-9EFE-27E7296A57CC}" srcOrd="0" destOrd="0" presId="urn:microsoft.com/office/officeart/2005/8/layout/chevron2"/>
    <dgm:cxn modelId="{2868FF4D-1823-4B91-A654-17223F3A70F4}" type="presParOf" srcId="{3D86860F-C8E5-49D2-9486-C8627951C58C}" destId="{30B057ED-4DE4-44D0-9BD0-FFE2DA455F32}" srcOrd="1" destOrd="0" presId="urn:microsoft.com/office/officeart/2005/8/layout/chevron2"/>
    <dgm:cxn modelId="{0DCB0A85-56C9-4738-8392-CFB63B588C53}" type="presParOf" srcId="{902D00DE-0A66-4BC5-B197-04FF14071085}" destId="{5542A0C0-D9D9-489B-A1E6-8F4E69FFBFF2}" srcOrd="1" destOrd="0" presId="urn:microsoft.com/office/officeart/2005/8/layout/chevron2"/>
    <dgm:cxn modelId="{7979048E-96C8-44C9-A2D7-FF8451828B12}" type="presParOf" srcId="{902D00DE-0A66-4BC5-B197-04FF14071085}" destId="{CEC70A6D-D9A4-400D-BCDD-F7994FB68D8F}" srcOrd="2" destOrd="0" presId="urn:microsoft.com/office/officeart/2005/8/layout/chevron2"/>
    <dgm:cxn modelId="{654239E2-051F-4395-9171-D8700666B2D6}" type="presParOf" srcId="{CEC70A6D-D9A4-400D-BCDD-F7994FB68D8F}" destId="{4447710F-D541-4E9D-9C87-0A4A9628343E}" srcOrd="0" destOrd="0" presId="urn:microsoft.com/office/officeart/2005/8/layout/chevron2"/>
    <dgm:cxn modelId="{3654AFD8-A555-4481-A5C4-F9D74D4127C8}" type="presParOf" srcId="{CEC70A6D-D9A4-400D-BCDD-F7994FB68D8F}" destId="{47F8B0C6-726C-4A3F-8462-8BBFBB16A745}" srcOrd="1" destOrd="0" presId="urn:microsoft.com/office/officeart/2005/8/layout/chevron2"/>
    <dgm:cxn modelId="{FB7E0DA8-5CAE-4D00-A5E2-65EFC0332640}" type="presParOf" srcId="{902D00DE-0A66-4BC5-B197-04FF14071085}" destId="{4267A204-5D9C-4EF9-81A3-8BF860CBFEA0}" srcOrd="3" destOrd="0" presId="urn:microsoft.com/office/officeart/2005/8/layout/chevron2"/>
    <dgm:cxn modelId="{E7462945-3F08-40E2-8231-F1E67C934996}" type="presParOf" srcId="{902D00DE-0A66-4BC5-B197-04FF14071085}" destId="{1470EA25-4A59-47B4-A481-78B6E8261729}" srcOrd="4" destOrd="0" presId="urn:microsoft.com/office/officeart/2005/8/layout/chevron2"/>
    <dgm:cxn modelId="{817D3CA9-0B54-4B8E-9EFF-319A39545F2B}" type="presParOf" srcId="{1470EA25-4A59-47B4-A481-78B6E8261729}" destId="{84E07D63-48EF-4F2D-AAAB-11E1A2F7553F}" srcOrd="0" destOrd="0" presId="urn:microsoft.com/office/officeart/2005/8/layout/chevron2"/>
    <dgm:cxn modelId="{97281C3A-C451-478B-B677-6CCAE921FA09}" type="presParOf" srcId="{1470EA25-4A59-47B4-A481-78B6E8261729}" destId="{613E007B-45E1-44FF-9466-9833A3DC5D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6DB97C-B187-4BD0-9EFE-27E7296A57CC}">
      <dsp:nvSpPr>
        <dsp:cNvPr id="0" name=""/>
        <dsp:cNvSpPr/>
      </dsp:nvSpPr>
      <dsp:spPr>
        <a:xfrm rot="5400000">
          <a:off x="-270091" y="275454"/>
          <a:ext cx="1800608" cy="1260425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개발동기</a:t>
          </a:r>
          <a:endParaRPr lang="ko-KR" altLang="en-US" sz="20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-270091" y="275454"/>
        <a:ext cx="1800608" cy="1260425"/>
      </dsp:txXfrm>
    </dsp:sp>
    <dsp:sp modelId="{30B057ED-4DE4-44D0-9BD0-FFE2DA455F32}">
      <dsp:nvSpPr>
        <dsp:cNvPr id="0" name=""/>
        <dsp:cNvSpPr/>
      </dsp:nvSpPr>
      <dsp:spPr>
        <a:xfrm rot="5400000">
          <a:off x="4185475" y="-2919686"/>
          <a:ext cx="1170395" cy="702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이왕이면 재미있는 프로젝트를 진행하고 싶은 마음에 일상에서 가장 보편화된 게임을 주제로 선택함으로써 개발 의욕 촉진</a:t>
          </a:r>
          <a:endParaRPr lang="ko-KR" altLang="en-US" sz="2000" kern="1200" dirty="0"/>
        </a:p>
      </dsp:txBody>
      <dsp:txXfrm rot="5400000">
        <a:off x="4185475" y="-2919686"/>
        <a:ext cx="1170395" cy="7020494"/>
      </dsp:txXfrm>
    </dsp:sp>
    <dsp:sp modelId="{4447710F-D541-4E9D-9C87-0A4A9628343E}">
      <dsp:nvSpPr>
        <dsp:cNvPr id="0" name=""/>
        <dsp:cNvSpPr/>
      </dsp:nvSpPr>
      <dsp:spPr>
        <a:xfrm rot="5400000">
          <a:off x="-270091" y="1884263"/>
          <a:ext cx="1800608" cy="1260425"/>
        </a:xfrm>
        <a:prstGeom prst="chevron">
          <a:avLst/>
        </a:prstGeom>
        <a:solidFill>
          <a:schemeClr val="accent3">
            <a:shade val="80000"/>
            <a:hueOff val="109454"/>
            <a:satOff val="-716"/>
            <a:lumOff val="12277"/>
            <a:alphaOff val="0"/>
          </a:schemeClr>
        </a:solidFill>
        <a:ln w="25400" cap="flat" cmpd="sng" algn="ctr">
          <a:solidFill>
            <a:schemeClr val="accent3">
              <a:shade val="80000"/>
              <a:hueOff val="109454"/>
              <a:satOff val="-716"/>
              <a:lumOff val="12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개발의의</a:t>
          </a:r>
          <a:endParaRPr lang="ko-KR" altLang="en-US" sz="20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-270091" y="1884263"/>
        <a:ext cx="1800608" cy="1260425"/>
      </dsp:txXfrm>
    </dsp:sp>
    <dsp:sp modelId="{47F8B0C6-726C-4A3F-8462-8BBFBB16A745}">
      <dsp:nvSpPr>
        <dsp:cNvPr id="0" name=""/>
        <dsp:cNvSpPr/>
      </dsp:nvSpPr>
      <dsp:spPr>
        <a:xfrm rot="5400000">
          <a:off x="4185475" y="-1310877"/>
          <a:ext cx="1170395" cy="702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109454"/>
              <a:satOff val="-716"/>
              <a:lumOff val="12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게임 개발을 통해 다양한 </a:t>
          </a:r>
          <a:r>
            <a:rPr lang="en-US" altLang="ko-KR" sz="2000" kern="1200" dirty="0" smtClean="0"/>
            <a:t>API</a:t>
          </a:r>
          <a:r>
            <a:rPr lang="ko-KR" altLang="en-US" sz="2000" kern="1200" dirty="0" smtClean="0"/>
            <a:t>를 사용함으로써 </a:t>
          </a:r>
          <a:r>
            <a:rPr lang="en-US" altLang="ko-KR" sz="2000" kern="1200" dirty="0" smtClean="0"/>
            <a:t>API</a:t>
          </a:r>
          <a:r>
            <a:rPr lang="ko-KR" altLang="en-US" sz="2000" kern="1200" dirty="0" smtClean="0"/>
            <a:t>에 대한 이해도와 능숙도 증진</a:t>
          </a:r>
          <a:endParaRPr lang="ko-KR" altLang="en-US" sz="2000" kern="1200" dirty="0"/>
        </a:p>
      </dsp:txBody>
      <dsp:txXfrm rot="5400000">
        <a:off x="4185475" y="-1310877"/>
        <a:ext cx="1170395" cy="7020494"/>
      </dsp:txXfrm>
    </dsp:sp>
    <dsp:sp modelId="{84E07D63-48EF-4F2D-AAAB-11E1A2F7553F}">
      <dsp:nvSpPr>
        <dsp:cNvPr id="0" name=""/>
        <dsp:cNvSpPr/>
      </dsp:nvSpPr>
      <dsp:spPr>
        <a:xfrm rot="5400000">
          <a:off x="-270091" y="3493072"/>
          <a:ext cx="1800608" cy="1260425"/>
        </a:xfrm>
        <a:prstGeom prst="chevron">
          <a:avLst/>
        </a:prstGeom>
        <a:solidFill>
          <a:schemeClr val="accent3">
            <a:shade val="80000"/>
            <a:hueOff val="218909"/>
            <a:satOff val="-1431"/>
            <a:lumOff val="24554"/>
            <a:alphaOff val="0"/>
          </a:schemeClr>
        </a:solidFill>
        <a:ln w="25400" cap="flat" cmpd="sng" algn="ctr">
          <a:solidFill>
            <a:schemeClr val="accent3">
              <a:shade val="80000"/>
              <a:hueOff val="218909"/>
              <a:satOff val="-1431"/>
              <a:lumOff val="245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월리를     찾아라</a:t>
          </a:r>
          <a:endParaRPr lang="ko-KR" altLang="en-US" sz="20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-270091" y="3493072"/>
        <a:ext cx="1800608" cy="1260425"/>
      </dsp:txXfrm>
    </dsp:sp>
    <dsp:sp modelId="{613E007B-45E1-44FF-9466-9833A3DC5D6C}">
      <dsp:nvSpPr>
        <dsp:cNvPr id="0" name=""/>
        <dsp:cNvSpPr/>
      </dsp:nvSpPr>
      <dsp:spPr>
        <a:xfrm rot="5400000">
          <a:off x="4185167" y="298239"/>
          <a:ext cx="1171010" cy="702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218909"/>
              <a:satOff val="-1431"/>
              <a:lumOff val="245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숨은 그림 찾기 게임 중에서 어릴 때 즐겨 하던 게임이 생각나서 선택하게 됨</a:t>
          </a:r>
          <a:endParaRPr lang="ko-KR" altLang="en-US" sz="2000" kern="1200" dirty="0"/>
        </a:p>
      </dsp:txBody>
      <dsp:txXfrm rot="5400000">
        <a:off x="4185167" y="298239"/>
        <a:ext cx="1171010" cy="7020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15A34-BABB-4488-8BB6-AF2D0FFE049F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05C6B-F1C7-4B21-9798-D3697EB27F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5C6B-F1C7-4B21-9798-D3697EB27FF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1ED3-2145-4BD8-99B5-35EFC3E2A64A}" type="datetimeFigureOut">
              <a:rPr lang="ko-KR" altLang="en-US" smtClean="0"/>
              <a:pPr/>
              <a:t>2012-11-29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4DA85-AE12-4751-8F1A-EBA5ED6EB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nldf1234.blog.me/4015858060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napi.co.k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프로젝트 최종발표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숨은 그림 찾기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36096" y="5373216"/>
            <a:ext cx="3200400" cy="503170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tx1"/>
                </a:solidFill>
              </a:rPr>
              <a:t>2008270365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신영민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윈도우 프로그래밍 및 실습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smtClean="0">
                <a:hlinkClick r:id="rId3"/>
              </a:rPr>
              <a:t>://dnldf1234.blog.me/40158580604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윈도우즈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정복 </a:t>
            </a:r>
            <a:r>
              <a:rPr lang="en-US" altLang="ko-KR" dirty="0" smtClean="0"/>
              <a:t>1,2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http://www.winapi.co.kr/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(bitmap </a:t>
            </a:r>
            <a:r>
              <a:rPr lang="ko-KR" altLang="en-US" dirty="0" smtClean="0"/>
              <a:t>파일들 다운 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개선점 및 결론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2089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돋보기 아이템을 넣으려고 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확대 축소까지는 구현하였지만 그에 따른 좌표 값을 일일이 수정해 주어야 해서 실패하였고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그에 대응하는 알고리즘 및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찾지 못함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현재 파일 입출력으로 점수를 메모장에 저장하는 알고리즘은 구현된 상태이지만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파일 입출력에 대한 개념의 부족으로 랭킹형식으로 데이터가 기록되는 형식이 아니라 한번 게임 할 때 한번씩만 저장이 됨 </a:t>
            </a:r>
            <a:r>
              <a:rPr lang="en-US" altLang="ko-KR" sz="2400" dirty="0" smtClean="0"/>
              <a:t> </a:t>
            </a:r>
          </a:p>
          <a:p>
            <a:pPr marL="342900" indent="-342900"/>
            <a:r>
              <a:rPr lang="en-US" altLang="ko-KR" sz="2400" dirty="0" smtClean="0"/>
              <a:t>   ( API</a:t>
            </a:r>
            <a:r>
              <a:rPr lang="ko-KR" altLang="en-US" sz="2400" dirty="0" smtClean="0"/>
              <a:t>중 하나인 </a:t>
            </a:r>
            <a:r>
              <a:rPr lang="en-US" altLang="ko-KR" sz="2400" dirty="0" err="1" smtClean="0"/>
              <a:t>SetFilePointer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함수로 파일의 시작 위치를 변경해 보았지만 실패</a:t>
            </a:r>
            <a:r>
              <a:rPr lang="en-US" altLang="ko-KR" sz="24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/>
            <a:r>
              <a:rPr lang="en-US" altLang="ko-KR" sz="2400" dirty="0" smtClean="0"/>
              <a:t>3. </a:t>
            </a:r>
            <a:r>
              <a:rPr lang="ko-KR" altLang="en-US" sz="2400" dirty="0" smtClean="0"/>
              <a:t>윈도우 프로그래밍 수업이 끝나더라도 현재 프로젝트를 바탕으로 하나하나 기능들을 추가할 예정</a:t>
            </a:r>
            <a:endParaRPr lang="en-US" altLang="ko-KR" sz="2400" dirty="0" smtClean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3600400"/>
          </a:xfrm>
        </p:spPr>
        <p:txBody>
          <a:bodyPr>
            <a:normAutofit/>
          </a:bodyPr>
          <a:lstStyle/>
          <a:p>
            <a:r>
              <a:rPr lang="ko-KR" altLang="en-US" sz="6600" dirty="0" smtClean="0"/>
              <a:t>감사합니다</a:t>
            </a:r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개발 동기 및 의의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타임 테이블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기능 구성도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기능 세부표현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새롭게 알게 된 개념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개선점 및 결론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동기 및 의의</a:t>
            </a:r>
            <a:endParaRPr lang="ko-KR" altLang="en-US" dirty="0"/>
          </a:p>
        </p:txBody>
      </p:sp>
      <p:graphicFrame>
        <p:nvGraphicFramePr>
          <p:cNvPr id="10" name="다이어그램 9"/>
          <p:cNvGraphicFramePr/>
          <p:nvPr/>
        </p:nvGraphicFramePr>
        <p:xfrm>
          <a:off x="395536" y="1628800"/>
          <a:ext cx="8280920" cy="5028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>
            <a:off x="0" y="1772816"/>
            <a:ext cx="8964488" cy="1512168"/>
          </a:xfrm>
          <a:prstGeom prst="rightArrow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타임테이블</a:t>
            </a:r>
            <a:endParaRPr lang="ko-KR" altLang="en-US" dirty="0"/>
          </a:p>
        </p:txBody>
      </p:sp>
      <p:sp>
        <p:nvSpPr>
          <p:cNvPr id="7" name="순서도: 연결자 6"/>
          <p:cNvSpPr/>
          <p:nvPr/>
        </p:nvSpPr>
        <p:spPr>
          <a:xfrm>
            <a:off x="0" y="1700808"/>
            <a:ext cx="1584176" cy="1728192"/>
          </a:xfrm>
          <a:prstGeom prst="flowChartConnector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noFill/>
          </a:ln>
          <a:effectLst>
            <a:outerShdw blurRad="152400" dist="127000" dir="2520000" sx="112000" sy="112000" algn="ctr" rotWithShape="0">
              <a:schemeClr val="tx1"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프로그램 설계 및 알고리즘 구상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1979712" y="1700808"/>
            <a:ext cx="1584176" cy="1728192"/>
          </a:xfrm>
          <a:prstGeom prst="flowChartConnector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noFill/>
          </a:ln>
          <a:effectLst>
            <a:outerShdw blurRad="152400" dist="127000" dir="2520000" sx="112000" sy="112000" algn="ctr" rotWithShape="0">
              <a:schemeClr val="tx1"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기본적인 코딩작업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3995936" y="1700808"/>
            <a:ext cx="1584176" cy="1728192"/>
          </a:xfrm>
          <a:prstGeom prst="flowChartConnector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noFill/>
          </a:ln>
          <a:effectLst>
            <a:outerShdw blurRad="152400" dist="127000" dir="2520000" sx="112000" sy="112000" algn="ctr" rotWithShape="0">
              <a:schemeClr val="tx1"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새로운 기능추가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386104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말   </a:t>
            </a:r>
            <a:r>
              <a:rPr lang="en-US" altLang="ko-KR" dirty="0" smtClean="0"/>
              <a:t>	 11</a:t>
            </a:r>
            <a:r>
              <a:rPr lang="ko-KR" altLang="en-US" dirty="0" smtClean="0"/>
              <a:t>월 초순</a:t>
            </a:r>
            <a:r>
              <a:rPr lang="en-US" altLang="ko-KR" dirty="0" smtClean="0"/>
              <a:t>	    11</a:t>
            </a:r>
            <a:r>
              <a:rPr lang="ko-KR" altLang="en-US" dirty="0" smtClean="0"/>
              <a:t>월 중순 </a:t>
            </a:r>
            <a:r>
              <a:rPr lang="en-US" altLang="ko-KR" dirty="0" smtClean="0"/>
              <a:t>               12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20" name="순서도: 연결자 19"/>
          <p:cNvSpPr/>
          <p:nvPr/>
        </p:nvSpPr>
        <p:spPr>
          <a:xfrm>
            <a:off x="6084168" y="1700808"/>
            <a:ext cx="1584176" cy="1728192"/>
          </a:xfrm>
          <a:prstGeom prst="flowChartConnector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noFill/>
          </a:ln>
          <a:effectLst>
            <a:outerShdw blurRad="152400" dist="127000" dir="2520000" sx="112000" sy="112000" algn="ctr" rotWithShape="0">
              <a:schemeClr val="tx1"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디버깅 및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최적화 작업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위로 굽은 화살표 26"/>
          <p:cNvSpPr/>
          <p:nvPr/>
        </p:nvSpPr>
        <p:spPr>
          <a:xfrm>
            <a:off x="3779912" y="4293096"/>
            <a:ext cx="3528392" cy="1656184"/>
          </a:xfrm>
          <a:prstGeom prst="bentUpArrow">
            <a:avLst/>
          </a:prstGeom>
          <a:solidFill>
            <a:schemeClr val="tx1">
              <a:alpha val="48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123728" y="55172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프로젝트 완성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기능 구성도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969963" y="1628775"/>
            <a:ext cx="2089150" cy="36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lang="ko-KR" altLang="en-US" sz="2000" b="1" dirty="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게임 시작화면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969963" y="3068960"/>
            <a:ext cx="2089150" cy="36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lang="ko-KR" altLang="en-US" sz="2000" b="1" dirty="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게임 실행화면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직선 화살표 연결선 6"/>
          <p:cNvCxnSpPr>
            <a:cxnSpLocks noChangeShapeType="1"/>
            <a:endCxn id="5" idx="0"/>
          </p:cNvCxnSpPr>
          <p:nvPr/>
        </p:nvCxnSpPr>
        <p:spPr bwMode="auto">
          <a:xfrm>
            <a:off x="2014538" y="1989138"/>
            <a:ext cx="0" cy="107982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11" name="직선 화살표 연결선 3"/>
          <p:cNvCxnSpPr>
            <a:cxnSpLocks noChangeShapeType="1"/>
          </p:cNvCxnSpPr>
          <p:nvPr/>
        </p:nvCxnSpPr>
        <p:spPr bwMode="auto">
          <a:xfrm>
            <a:off x="3059113" y="1808163"/>
            <a:ext cx="1081087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 bwMode="auto">
          <a:xfrm>
            <a:off x="4139952" y="1556792"/>
            <a:ext cx="4035425" cy="431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lang="en-US" altLang="ko-KR" sz="2000" b="1" dirty="0" err="1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WinProc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직선 화살표 연결선 3"/>
          <p:cNvCxnSpPr>
            <a:cxnSpLocks noChangeShapeType="1"/>
          </p:cNvCxnSpPr>
          <p:nvPr/>
        </p:nvCxnSpPr>
        <p:spPr bwMode="auto">
          <a:xfrm>
            <a:off x="3059113" y="3284984"/>
            <a:ext cx="1081087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 bwMode="auto">
          <a:xfrm>
            <a:off x="4140200" y="3034159"/>
            <a:ext cx="4035425" cy="431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lang="en-US" altLang="ko-KR" sz="2000" b="1" dirty="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SubDialog1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직선 화살표 연결선 18"/>
          <p:cNvCxnSpPr>
            <a:cxnSpLocks noChangeShapeType="1"/>
          </p:cNvCxnSpPr>
          <p:nvPr/>
        </p:nvCxnSpPr>
        <p:spPr bwMode="auto">
          <a:xfrm flipH="1">
            <a:off x="1259632" y="3429000"/>
            <a:ext cx="754906" cy="7920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21" name="직선 화살표 연결선 3"/>
          <p:cNvCxnSpPr>
            <a:cxnSpLocks noChangeShapeType="1"/>
            <a:stCxn id="29" idx="3"/>
          </p:cNvCxnSpPr>
          <p:nvPr/>
        </p:nvCxnSpPr>
        <p:spPr bwMode="auto">
          <a:xfrm flipV="1">
            <a:off x="3059113" y="5696049"/>
            <a:ext cx="1080839" cy="1365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 bwMode="auto">
          <a:xfrm>
            <a:off x="4140200" y="5445224"/>
            <a:ext cx="4035425" cy="431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lang="en-US" altLang="ko-KR" sz="2000" b="1" dirty="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SubDialog2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39552" y="4221088"/>
            <a:ext cx="1007393" cy="36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kumimoji="0" lang="ko-KR" altLang="en-US" sz="2000" b="1" dirty="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실패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8" name="직선 화살표 연결선 17"/>
          <p:cNvCxnSpPr>
            <a:cxnSpLocks noChangeShapeType="1"/>
          </p:cNvCxnSpPr>
          <p:nvPr/>
        </p:nvCxnSpPr>
        <p:spPr bwMode="auto">
          <a:xfrm>
            <a:off x="1979712" y="3429000"/>
            <a:ext cx="864096" cy="7920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2483768" y="4221088"/>
            <a:ext cx="1007393" cy="36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kumimoji="0" lang="ko-KR" altLang="en-US" sz="2000" b="1" dirty="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성공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7" name="직선 화살표 연결선 3"/>
          <p:cNvCxnSpPr>
            <a:cxnSpLocks noChangeShapeType="1"/>
          </p:cNvCxnSpPr>
          <p:nvPr/>
        </p:nvCxnSpPr>
        <p:spPr bwMode="auto">
          <a:xfrm>
            <a:off x="3491880" y="4365104"/>
            <a:ext cx="1081087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 bwMode="auto">
          <a:xfrm>
            <a:off x="4568775" y="4149080"/>
            <a:ext cx="3243585" cy="431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lang="en-US" altLang="ko-KR" sz="2000" b="1" dirty="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Score.txt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969963" y="5517232"/>
            <a:ext cx="2089150" cy="36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lang="ko-KR" altLang="en-US" sz="2000" b="1" dirty="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게임 종료화면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3" name="직선 화살표 연결선 3"/>
          <p:cNvCxnSpPr>
            <a:cxnSpLocks noChangeShapeType="1"/>
          </p:cNvCxnSpPr>
          <p:nvPr/>
        </p:nvCxnSpPr>
        <p:spPr bwMode="auto">
          <a:xfrm>
            <a:off x="2051720" y="2492896"/>
            <a:ext cx="1296144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 bwMode="auto">
          <a:xfrm>
            <a:off x="3347864" y="2276872"/>
            <a:ext cx="3672408" cy="431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lang="en-US" altLang="ko-KR" sz="2000" b="1" dirty="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Easy, normal, hard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5" name="직선 화살표 연결선 3"/>
          <p:cNvCxnSpPr>
            <a:cxnSpLocks noChangeShapeType="1"/>
          </p:cNvCxnSpPr>
          <p:nvPr/>
        </p:nvCxnSpPr>
        <p:spPr bwMode="auto">
          <a:xfrm rot="5400000" flipH="1" flipV="1">
            <a:off x="-1405830" y="3285184"/>
            <a:ext cx="3888161" cy="863425"/>
          </a:xfrm>
          <a:prstGeom prst="bentConnector2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70" name="직선 연결선 69"/>
          <p:cNvCxnSpPr/>
          <p:nvPr/>
        </p:nvCxnSpPr>
        <p:spPr>
          <a:xfrm>
            <a:off x="108000" y="5661248"/>
            <a:ext cx="828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cxnSpLocks noChangeShapeType="1"/>
          </p:cNvCxnSpPr>
          <p:nvPr/>
        </p:nvCxnSpPr>
        <p:spPr bwMode="auto">
          <a:xfrm>
            <a:off x="539552" y="5661248"/>
            <a:ext cx="0" cy="71978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 bwMode="auto">
          <a:xfrm>
            <a:off x="0" y="6309568"/>
            <a:ext cx="3243585" cy="431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latinLnBrk="0">
              <a:defRPr/>
            </a:pPr>
            <a:r>
              <a:rPr lang="ko-KR" altLang="en-US" sz="2000" b="1" dirty="0" smtClean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변수 초기화</a:t>
            </a:r>
            <a:endParaRPr kumimoji="0" lang="ko-KR" altLang="en-US" sz="2000" b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0" name="직선 화살표 연결선 79"/>
          <p:cNvCxnSpPr>
            <a:cxnSpLocks noChangeShapeType="1"/>
          </p:cNvCxnSpPr>
          <p:nvPr/>
        </p:nvCxnSpPr>
        <p:spPr bwMode="auto">
          <a:xfrm>
            <a:off x="1115616" y="4581128"/>
            <a:ext cx="792088" cy="936104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83" name="직선 화살표 연결선 82"/>
          <p:cNvCxnSpPr>
            <a:cxnSpLocks noChangeShapeType="1"/>
          </p:cNvCxnSpPr>
          <p:nvPr/>
        </p:nvCxnSpPr>
        <p:spPr bwMode="auto">
          <a:xfrm flipH="1">
            <a:off x="2195736" y="4581128"/>
            <a:ext cx="864096" cy="936104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기능 세부표현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코드 함수화</a:t>
            </a:r>
            <a:endParaRPr lang="ko-KR" altLang="en-US" dirty="0"/>
          </a:p>
        </p:txBody>
      </p:sp>
      <p:pic>
        <p:nvPicPr>
          <p:cNvPr id="1027" name="Picture 3" descr="C:\Users\Administrator\Desktop\asdfsda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04864"/>
            <a:ext cx="7515226" cy="421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기능 세부표현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기본 알고리즘</a:t>
            </a:r>
            <a:endParaRPr lang="ko-KR" altLang="en-US" dirty="0"/>
          </a:p>
        </p:txBody>
      </p:sp>
      <p:pic>
        <p:nvPicPr>
          <p:cNvPr id="2050" name="Picture 2" descr="C:\Users\Administrator\Desktop\asdfsadf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6872"/>
            <a:ext cx="7515226" cy="427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새롭게 알게 된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WM_ERASEBKGND</a:t>
            </a:r>
          </a:p>
          <a:p>
            <a:pPr marL="514350" indent="-514350">
              <a:buNone/>
            </a:pPr>
            <a:r>
              <a:rPr lang="en-US" altLang="ko-KR" sz="2000" dirty="0" smtClean="0"/>
              <a:t>    - </a:t>
            </a:r>
            <a:r>
              <a:rPr lang="ko-KR" altLang="en-US" sz="2000" dirty="0" smtClean="0"/>
              <a:t>배경 </a:t>
            </a:r>
            <a:r>
              <a:rPr lang="en-US" altLang="ko-KR" sz="2000" dirty="0" smtClean="0"/>
              <a:t>Bitmap</a:t>
            </a:r>
            <a:r>
              <a:rPr lang="ko-KR" altLang="en-US" sz="2000" dirty="0" smtClean="0"/>
              <a:t>을 단순히 윈도우 화면으로 고정시키기 위해서 사용</a:t>
            </a:r>
            <a:endParaRPr lang="en-US" altLang="ko-KR" sz="2000" dirty="0" smtClean="0"/>
          </a:p>
          <a:p>
            <a:pPr marL="514350" indent="-514350">
              <a:buNone/>
            </a:pPr>
            <a:endParaRPr lang="en-US" altLang="ko-KR" sz="2000" dirty="0" smtClean="0"/>
          </a:p>
          <a:p>
            <a:pPr marL="514350" indent="-51435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이벤트가 발생하더라도 영향을 받지 않게 하고 싶을 때 사용</a:t>
            </a:r>
            <a:endParaRPr lang="en-US" altLang="ko-KR" sz="2000" dirty="0" smtClean="0"/>
          </a:p>
          <a:p>
            <a:pPr marL="514350" indent="-514350">
              <a:buNone/>
            </a:pPr>
            <a:endParaRPr lang="en-US" altLang="ko-KR" sz="2000" dirty="0" smtClean="0"/>
          </a:p>
          <a:p>
            <a:pPr marL="514350" indent="-51435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화면 깜빡임 방지용으로 널리 사용됨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타이머 발생시 영향이 큼</a:t>
            </a:r>
            <a:r>
              <a:rPr lang="en-US" altLang="ko-KR" sz="2000" smtClean="0"/>
              <a:t>)</a:t>
            </a:r>
            <a:endParaRPr lang="en-US" altLang="ko-KR" sz="2000" dirty="0" smtClean="0"/>
          </a:p>
          <a:p>
            <a:pPr marL="514350" indent="-514350">
              <a:buNone/>
            </a:pPr>
            <a:endParaRPr lang="en-US" altLang="ko-KR" sz="2000" dirty="0" smtClean="0"/>
          </a:p>
          <a:p>
            <a:pPr marL="514350" indent="-514350">
              <a:buNone/>
            </a:pPr>
            <a:r>
              <a:rPr lang="en-US" altLang="ko-KR" sz="2000" dirty="0" smtClean="0"/>
              <a:t>   - WM_PAINT</a:t>
            </a:r>
            <a:r>
              <a:rPr lang="ko-KR" altLang="en-US" sz="2000" dirty="0" smtClean="0"/>
              <a:t> 사용 시에는 이벤트 발생 시 배경 </a:t>
            </a:r>
            <a:r>
              <a:rPr lang="en-US" altLang="ko-KR" sz="2000" dirty="0" smtClean="0"/>
              <a:t>Bitmap</a:t>
            </a:r>
            <a:r>
              <a:rPr lang="ko-KR" altLang="en-US" sz="2000" dirty="0" smtClean="0"/>
              <a:t>까지 변화한다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3075" name="Picture 3" descr="C:\Users\Administrator\Desktop\sdfsfff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157192"/>
            <a:ext cx="8575633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새롭게 알게 된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WM_SYSCOMMAND</a:t>
            </a:r>
          </a:p>
          <a:p>
            <a:pPr marL="514350" indent="-51435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시스템 메뉴의 아이템이 선택되었을 경우 발생하는 이벤트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en-US" altLang="ko-KR" sz="2000" dirty="0" smtClean="0"/>
              <a:t>   ( </a:t>
            </a:r>
            <a:r>
              <a:rPr lang="ko-KR" altLang="en-US" sz="2000" dirty="0" smtClean="0"/>
              <a:t>윈도우 우상의 최대화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최소화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닫기 버튼 등등</a:t>
            </a:r>
            <a:r>
              <a:rPr lang="en-US" altLang="ko-KR" sz="2000" dirty="0" smtClean="0"/>
              <a:t>)</a:t>
            </a:r>
          </a:p>
          <a:p>
            <a:pPr marL="514350" indent="-514350">
              <a:buNone/>
            </a:pPr>
            <a:endParaRPr lang="en-US" altLang="ko-KR" sz="2000" dirty="0" smtClean="0"/>
          </a:p>
          <a:p>
            <a:pPr marL="514350" indent="-51435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종료버튼 클릭 </a:t>
            </a:r>
            <a:r>
              <a:rPr lang="en-US" altLang="ko-KR" sz="2000" dirty="0" smtClean="0"/>
              <a:t>-&gt; WM_SYSCOMMAND -&gt; WM_CLOSE -&gt; WM_DESTROY -&gt; WM_QUIT </a:t>
            </a:r>
            <a:r>
              <a:rPr lang="ko-KR" altLang="en-US" sz="2000" dirty="0" smtClean="0"/>
              <a:t>순으로 발생</a:t>
            </a:r>
            <a:endParaRPr lang="en-US" altLang="ko-KR" sz="2000" dirty="0" smtClean="0"/>
          </a:p>
          <a:p>
            <a:pPr marL="514350" indent="-514350">
              <a:buNone/>
            </a:pPr>
            <a:endParaRPr lang="en-US" altLang="ko-KR" sz="2000" dirty="0" smtClean="0"/>
          </a:p>
          <a:p>
            <a:pPr marL="514350" indent="-51435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장점</a:t>
            </a:r>
            <a:r>
              <a:rPr lang="en-US" altLang="ko-KR" sz="2000" dirty="0" smtClean="0"/>
              <a:t> : </a:t>
            </a:r>
          </a:p>
          <a:p>
            <a:pPr marL="514350" indent="-514350">
              <a:buNone/>
            </a:pPr>
            <a:r>
              <a:rPr lang="ko-KR" altLang="en-US" sz="2000" dirty="0" smtClean="0"/>
              <a:t>각각의 시스템 명령어에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ko-KR" altLang="en-US" sz="2000" dirty="0" smtClean="0"/>
              <a:t>대해서 사용자의 정의가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ko-KR" altLang="en-US" sz="2000" dirty="0" smtClean="0"/>
              <a:t>가능하다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endParaRPr lang="en-US" altLang="ko-KR" sz="2000" dirty="0" smtClean="0"/>
          </a:p>
          <a:p>
            <a:pPr marL="514350" indent="-514350">
              <a:buNone/>
            </a:pPr>
            <a:endParaRPr lang="en-US" altLang="ko-KR" sz="2000" dirty="0" smtClean="0"/>
          </a:p>
          <a:p>
            <a:pPr marL="514350" indent="-514350">
              <a:buNone/>
            </a:pPr>
            <a:endParaRPr lang="ko-KR" altLang="en-US" sz="2000" dirty="0"/>
          </a:p>
        </p:txBody>
      </p:sp>
      <p:pic>
        <p:nvPicPr>
          <p:cNvPr id="4098" name="Picture 2" descr="C:\Users\Administrator\Desktop\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2042" y="4437112"/>
            <a:ext cx="5711958" cy="2420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347</Words>
  <Application>Microsoft Office PowerPoint</Application>
  <PresentationFormat>화면 슬라이드 쇼(4:3)</PresentationFormat>
  <Paragraphs>84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API 프로젝트 최종발표 (숨은 그림 찾기)</vt:lpstr>
      <vt:lpstr>목차</vt:lpstr>
      <vt:lpstr>개발 동기 및 의의</vt:lpstr>
      <vt:lpstr>타임테이블</vt:lpstr>
      <vt:lpstr>프로젝트 기능 구성도</vt:lpstr>
      <vt:lpstr>프로젝트 기능 세부표현</vt:lpstr>
      <vt:lpstr>프로젝트 기능 세부표현</vt:lpstr>
      <vt:lpstr>새롭게 알게 된 개념</vt:lpstr>
      <vt:lpstr>새롭게 알게 된 개념</vt:lpstr>
      <vt:lpstr>참고문헌</vt:lpstr>
      <vt:lpstr>개선점 및 결론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프로젝트 숨은 그림 찾기</dc:title>
  <dc:creator>Administrator</dc:creator>
  <cp:lastModifiedBy>Administrator</cp:lastModifiedBy>
  <cp:revision>96</cp:revision>
  <dcterms:created xsi:type="dcterms:W3CDTF">2012-10-04T12:01:25Z</dcterms:created>
  <dcterms:modified xsi:type="dcterms:W3CDTF">2012-11-29T07:47:32Z</dcterms:modified>
</cp:coreProperties>
</file>