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6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3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D10D2-2A20-4BC6-AC7C-7A870C062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6B5579-13E9-47FA-98B3-FF3F52EA7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793EF-28FF-4DE1-A024-1ACA1D99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1693-1C89-4166-8A19-706FAA34A441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946E7-267A-4CA7-B4A3-ED25B69D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E1F9F-B21F-4DEE-A621-23880C38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49E1-A327-4B82-8CC5-8210315CF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39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05791-A997-4060-B6BA-D961A39D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5D1AE1-B838-4F5A-90BE-6243FB8F1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7448C0-8DF4-4027-A2D0-1E8F36B2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1693-1C89-4166-8A19-706FAA34A441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B8955-F09B-4FA0-8F16-9338D793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68A35-411F-4689-98C9-6DD76B49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49E1-A327-4B82-8CC5-8210315CF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7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0987BC-5AC3-4F4E-A73B-C015C1E91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A99969-8C1C-47E9-8B73-35C4D79F8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293706-150A-46BE-9E15-6B7EB63F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1693-1C89-4166-8A19-706FAA34A441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35F02-C219-4AD7-ADA4-11FBDCCB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1393F-DDB1-4D42-B2BF-BE539617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49E1-A327-4B82-8CC5-8210315CF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01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5F6C2-89DC-4DA1-A7C1-4348A211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EC8E4-5014-4314-9BFE-68A596A20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0E453-84D1-4146-9D89-714E205B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1693-1C89-4166-8A19-706FAA34A441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9743B-8FCB-4ECA-86AD-C0104B74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AD5FA-2931-4E80-9343-1199BB09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49E1-A327-4B82-8CC5-8210315CF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0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A912E-453C-4453-B32B-265E1C6D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4324E-C66E-4A63-99BE-86178E11B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F7AFB-1932-44D6-B8D1-4D1E6BCC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1693-1C89-4166-8A19-706FAA34A441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2F5C3E-E868-4E03-B721-3F234827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33D3E-A470-4409-BE79-55FB437C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49E1-A327-4B82-8CC5-8210315CF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05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8EF9B-CE62-481D-8988-95F0C088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369E8-EEAA-43E6-BD9D-BF5B3DD55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8FB885-EE69-4EAD-A836-D4D7E9935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425B8-6FCC-4F3F-94E3-79715470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1693-1C89-4166-8A19-706FAA34A441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20397-DBB6-4CD1-B2C9-FBC735BA1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2E8A65-5D83-4EFE-838D-6D96FE8A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49E1-A327-4B82-8CC5-8210315CF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69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BCBAA-4CA4-440C-A163-AF56BEFE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5F0AC-8BB0-4F29-9737-0B1515C3B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AD6444-200D-4FD9-89CE-365F4367D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15C62C-C44F-49FF-A11E-1579E6BB6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12BE7D-C6DB-4768-AECC-02C3FEDEA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569F5A-4484-42D7-859C-7D5CAA9A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1693-1C89-4166-8A19-706FAA34A441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C3FFE1-CCA5-4213-92C0-E853AE17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0325C5-639A-4EA0-BFF8-BD65D27C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49E1-A327-4B82-8CC5-8210315CF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78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D3FA5-C8A0-46F3-A034-7A64EA58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E096A6-758B-45A5-8D54-59B621F0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1693-1C89-4166-8A19-706FAA34A441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1DFF45-C8A9-4F7A-B23D-BACEE70C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3FC9BD-8D40-43A3-B65B-F71340E1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49E1-A327-4B82-8CC5-8210315CF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08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B50FA1-EAD4-4EE8-BF99-764878A7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1693-1C89-4166-8A19-706FAA34A441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545B3-B068-4DB1-9AF8-24D3080C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69A6B0-9979-41F5-A86E-2969BACF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49E1-A327-4B82-8CC5-8210315CF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53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87318-134E-4BF4-9C97-D505FCDB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68CE2-6550-43AB-843F-08179F5D4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81326D-68B7-4AD1-A657-3AA48FF04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0A1549-A2D0-430F-B86F-ED970D46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1693-1C89-4166-8A19-706FAA34A441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0A0ACD-A365-4090-9EFB-49D27102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5BDCC7-07FF-47EB-9F54-B1A31AC1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49E1-A327-4B82-8CC5-8210315CF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13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70EA6-477E-4C5A-8215-A0D88CEA2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9E3A86-2C21-4B51-A80E-2E1FB1AA7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BFEAEB-3403-4FF5-824E-3766145CA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F63353-B176-417F-9B88-0C1B6C1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1693-1C89-4166-8A19-706FAA34A441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D93A86-07E0-4627-8D14-0487A0CB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8CE607-AD61-4090-B378-A95D49F8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49E1-A327-4B82-8CC5-8210315CF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76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9596AE-5415-493C-8E97-F25E148D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8F5D6-CB8C-403F-8EAA-FD32D4069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3A573-0F43-4BB6-B1FE-EDE7220E6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A1693-1C89-4166-8A19-706FAA34A441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84A020-2388-4781-B894-50A33D7F0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1464D-107B-456E-86E5-DDE19F7F5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949E1-A327-4B82-8CC5-8210315CF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7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AB35991-0704-473B-87EC-D15895EB162C}"/>
              </a:ext>
            </a:extLst>
          </p:cNvPr>
          <p:cNvSpPr txBox="1"/>
          <p:nvPr/>
        </p:nvSpPr>
        <p:spPr>
          <a:xfrm>
            <a:off x="4369981" y="2328147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Episode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8911A6D-15E8-46DD-AD5B-A3EF092B312D}"/>
              </a:ext>
            </a:extLst>
          </p:cNvPr>
          <p:cNvGrpSpPr/>
          <p:nvPr/>
        </p:nvGrpSpPr>
        <p:grpSpPr>
          <a:xfrm>
            <a:off x="429656" y="1223962"/>
            <a:ext cx="4880531" cy="4562475"/>
            <a:chOff x="429656" y="1223962"/>
            <a:chExt cx="4880531" cy="45624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687F79D-1024-4946-A6F7-D0EDEA51A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962" y="1223962"/>
              <a:ext cx="4848225" cy="4562475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9F6AF2B-27EA-46D0-A3C5-7C44E8BB0748}"/>
                </a:ext>
              </a:extLst>
            </p:cNvPr>
            <p:cNvCxnSpPr/>
            <p:nvPr/>
          </p:nvCxnSpPr>
          <p:spPr>
            <a:xfrm>
              <a:off x="1094014" y="2133600"/>
              <a:ext cx="0" cy="5524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0F1CDD1-C4D1-4E1B-88A5-8DCC67D59D82}"/>
                </a:ext>
              </a:extLst>
            </p:cNvPr>
            <p:cNvGrpSpPr/>
            <p:nvPr/>
          </p:nvGrpSpPr>
          <p:grpSpPr>
            <a:xfrm>
              <a:off x="1292412" y="1756953"/>
              <a:ext cx="2978332" cy="3126378"/>
              <a:chOff x="4502337" y="1680753"/>
              <a:chExt cx="2978332" cy="3126378"/>
            </a:xfrm>
          </p:grpSpPr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6D744E9A-98B1-44BA-8C1A-76F89BE624B0}"/>
                  </a:ext>
                </a:extLst>
              </p:cNvPr>
              <p:cNvSpPr/>
              <p:nvPr/>
            </p:nvSpPr>
            <p:spPr>
              <a:xfrm>
                <a:off x="4502337" y="1811383"/>
                <a:ext cx="2978332" cy="2995748"/>
              </a:xfrm>
              <a:custGeom>
                <a:avLst/>
                <a:gdLst>
                  <a:gd name="connsiteX0" fmla="*/ 0 w 2978332"/>
                  <a:gd name="connsiteY0" fmla="*/ 287383 h 2995748"/>
                  <a:gd name="connsiteX1" fmla="*/ 0 w 2978332"/>
                  <a:gd name="connsiteY1" fmla="*/ 2995748 h 2995748"/>
                  <a:gd name="connsiteX2" fmla="*/ 2124892 w 2978332"/>
                  <a:gd name="connsiteY2" fmla="*/ 2995748 h 2995748"/>
                  <a:gd name="connsiteX3" fmla="*/ 2124892 w 2978332"/>
                  <a:gd name="connsiteY3" fmla="*/ 940526 h 2995748"/>
                  <a:gd name="connsiteX4" fmla="*/ 2952206 w 2978332"/>
                  <a:gd name="connsiteY4" fmla="*/ 940526 h 2995748"/>
                  <a:gd name="connsiteX5" fmla="*/ 2952206 w 2978332"/>
                  <a:gd name="connsiteY5" fmla="*/ 0 h 2995748"/>
                  <a:gd name="connsiteX6" fmla="*/ 2978332 w 2978332"/>
                  <a:gd name="connsiteY6" fmla="*/ 0 h 2995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78332" h="2995748">
                    <a:moveTo>
                      <a:pt x="0" y="287383"/>
                    </a:moveTo>
                    <a:lnTo>
                      <a:pt x="0" y="2995748"/>
                    </a:lnTo>
                    <a:lnTo>
                      <a:pt x="2124892" y="2995748"/>
                    </a:lnTo>
                    <a:lnTo>
                      <a:pt x="2124892" y="940526"/>
                    </a:lnTo>
                    <a:lnTo>
                      <a:pt x="2952206" y="940526"/>
                    </a:lnTo>
                    <a:lnTo>
                      <a:pt x="2952206" y="0"/>
                    </a:lnTo>
                    <a:lnTo>
                      <a:pt x="2978332" y="0"/>
                    </a:lnTo>
                  </a:path>
                </a:pathLst>
              </a:cu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24C22547-BFF2-49B3-B716-6E152086DC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54543" y="1680753"/>
                <a:ext cx="0" cy="940526"/>
              </a:xfrm>
              <a:prstGeom prst="straightConnector1">
                <a:avLst/>
              </a:prstGeom>
              <a:ln w="571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9D46B3-F6B2-441B-BDD2-B2574B8425A9}"/>
                </a:ext>
              </a:extLst>
            </p:cNvPr>
            <p:cNvSpPr txBox="1"/>
            <p:nvPr/>
          </p:nvSpPr>
          <p:spPr>
            <a:xfrm>
              <a:off x="429656" y="2697479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Action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24F8246-0970-4480-B048-9C17A092D659}"/>
                </a:ext>
              </a:extLst>
            </p:cNvPr>
            <p:cNvSpPr/>
            <p:nvPr/>
          </p:nvSpPr>
          <p:spPr>
            <a:xfrm>
              <a:off x="1592746" y="1403074"/>
              <a:ext cx="1086677" cy="886973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State</a:t>
              </a:r>
              <a:endParaRPr lang="ko-KR" altLang="en-US" dirty="0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0F35966D-D915-4060-BC97-8D92DFCAB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285" y="1290636"/>
            <a:ext cx="46577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신호진</dc:creator>
  <cp:lastModifiedBy>신호진</cp:lastModifiedBy>
  <cp:revision>4</cp:revision>
  <dcterms:created xsi:type="dcterms:W3CDTF">2020-11-26T00:21:49Z</dcterms:created>
  <dcterms:modified xsi:type="dcterms:W3CDTF">2020-11-26T01:12:59Z</dcterms:modified>
</cp:coreProperties>
</file>