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116D-1AC0-465D-90D9-EBA5C7C2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4092CA-FE14-41ED-AE0A-4EB82ECDF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CA11A-A9FC-443C-955A-9257D2CD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99CB5-3303-4781-85CA-EEBB7CE6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8918-0E5E-4DB8-9788-6889D00E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E0CA4-59E1-4BE8-9843-CB97E30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82540-96EC-4A98-8DAB-87A82653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E7CA9-17BF-4E7B-AB26-9920A753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11A75-37FC-42F7-8D66-F36A49D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D98B1-149F-4E93-BEC6-7AF4AED8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2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C95C9B-0151-492C-9EA5-B5F23010D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19D7B-44C2-4C05-9A2D-AA2730F7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AE02A-A3F7-44D5-ABD4-88F9B90E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82360-7476-4F8A-8ECE-2B412AA1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BCA2D-C2C5-44BE-BA7F-EEF4F54F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4A0B-05BC-4D78-A246-8382FEBD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F17B6-BA58-4D0F-AD28-BF5396D0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27E45-2C2B-44B4-A6F8-7C7A7481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62F89-62F4-4161-A989-1D7A9692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FCE62-962B-4A08-920C-7767B91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0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F0E0-FA80-423D-ACE0-55915B5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5CD60-CF6B-4053-82C5-A1EEF5301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ED0F9-7A58-49C3-B43B-9C7A9D49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818E9-7940-4ADE-8554-A0826A3E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3D800-89E1-47B3-B7A4-2A9E0DC8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859CC-CE00-433E-B588-1B2CBFBB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0ADA8-A422-4098-A682-446BD925D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405CB-06E7-4AF1-8561-F22B2A28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A8375-765D-455C-82CD-BB991F1C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4874C-582D-4C73-8B5C-06180DF5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E8F79-B290-4B9C-BCBC-ADA1A0A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1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7BED7-29A9-405F-8106-15040B8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9128C-BDE7-4FAC-A2C3-8940AD24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CA3A-EAC9-4C84-8127-DE324054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D448C0-9E4C-46AF-8395-C880BD78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EBD3A-AD24-4E43-A900-9927C5A8D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9C6EC5-AC48-4458-9AE3-C19B0DC4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5A6184-0A5E-48B7-AA94-748BC5F2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DEAB7-3224-4A9F-AA17-2AE76334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1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009A-3399-4F2F-B57F-F62FF74A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7D2493-BD82-4873-B70C-FD417EA4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455A5-A010-4259-97DD-7C398423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4A9AB-2ED8-4607-A0CE-671D6C5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87801A-A61D-45FF-A89B-4011E2E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09621-97AA-437D-89BC-8CD763DB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1F9F6-FE33-4BBF-9F9C-B62B89BA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0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07BB-867A-48DE-89A7-59C511A6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A1CFD-99AD-4CC6-9633-BE879016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A7BF5-891D-4006-887F-2435BBF7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5632D-3317-4C1A-8352-DFD26049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6253A-2B37-4F90-9F6C-04367009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10134-682D-4451-B32C-B8ADD155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D8E56-89D5-4138-8BBB-9D0282DE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0B1973-04B1-43EF-BDBA-2D4AAC8F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88490-07FD-44DC-A748-A67098AD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B0D5C-101F-4DEE-BFAF-67568416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8EB6D-D510-417A-A0FE-9A28DB3C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0D861-36DD-4EA3-BDCB-B42A9C2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8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CBD68E-14F9-4B39-A172-572DCAE1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6E84F-541C-40D2-B1A0-D9A17BC6B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E45E1-D4D1-442D-B3F6-5BCAF060D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7988-A085-420D-9970-887AD34DCC0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24494-4109-4ECC-BF6A-5D056B4EA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E59AC-23BB-4523-98B3-C239E1F47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FBED-E715-4865-8035-9780422E8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5912"/>
            <a:ext cx="9144000" cy="976488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Portal</a:t>
            </a:r>
            <a:r>
              <a:rPr lang="ko-KR" altLang="en-US" sz="5400" dirty="0"/>
              <a:t> </a:t>
            </a:r>
            <a:r>
              <a:rPr lang="en-US" altLang="ko-KR" sz="5400" dirty="0"/>
              <a:t>Concept Game Dev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C65E1-1976-40F1-AECD-B805A1F3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2024-06-10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8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l 2 Review - Gamereactor">
            <a:extLst>
              <a:ext uri="{FF2B5EF4-FFF2-40B4-BE49-F238E27FC236}">
                <a16:creationId xmlns:a16="http://schemas.microsoft.com/office/drawing/2014/main" id="{F58FFC5C-30B5-46D6-9990-E40531DF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66" y="1206354"/>
            <a:ext cx="7112467" cy="444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F69E4-5811-478C-913E-A5F4203CBE8D}"/>
              </a:ext>
            </a:extLst>
          </p:cNvPr>
          <p:cNvSpPr txBox="1"/>
          <p:nvPr/>
        </p:nvSpPr>
        <p:spPr>
          <a:xfrm>
            <a:off x="721452" y="612396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Fps camera </a:t>
            </a:r>
            <a:r>
              <a:rPr lang="ko-KR" altLang="en-US" dirty="0"/>
              <a:t>스타일</a:t>
            </a:r>
          </a:p>
        </p:txBody>
      </p:sp>
    </p:spTree>
    <p:extLst>
      <p:ext uri="{BB962C8B-B14F-4D97-AF65-F5344CB8AC3E}">
        <p14:creationId xmlns:p14="http://schemas.microsoft.com/office/powerpoint/2010/main" val="414452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rtals - Portal Wiki">
            <a:extLst>
              <a:ext uri="{FF2B5EF4-FFF2-40B4-BE49-F238E27FC236}">
                <a16:creationId xmlns:a16="http://schemas.microsoft.com/office/drawing/2014/main" id="{5DF6E7B3-E335-41AA-8AAF-96DEC406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97" y="844754"/>
            <a:ext cx="18859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8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Portal Concept Game Dev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Concept Game Dev</dc:title>
  <dc:creator>ECLASS</dc:creator>
  <cp:lastModifiedBy>ECLASS</cp:lastModifiedBy>
  <cp:revision>1</cp:revision>
  <dcterms:created xsi:type="dcterms:W3CDTF">2024-06-10T09:28:18Z</dcterms:created>
  <dcterms:modified xsi:type="dcterms:W3CDTF">2024-06-10T09:28:52Z</dcterms:modified>
</cp:coreProperties>
</file>