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5116D-1AC0-465D-90D9-EBA5C7C22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4092CA-FE14-41ED-AE0A-4EB82ECDF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CA11A-A9FC-443C-955A-9257D2CD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F99CB5-3303-4781-85CA-EEBB7CE6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88918-0E5E-4DB8-9788-6889D00E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06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E0CA4-59E1-4BE8-9843-CB97E301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382540-96EC-4A98-8DAB-87A826535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E7CA9-17BF-4E7B-AB26-9920A753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11A75-37FC-42F7-8D66-F36A49D9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D98B1-149F-4E93-BEC6-7AF4AED8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82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C95C9B-0151-492C-9EA5-B5F23010D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C19D7B-44C2-4C05-9A2D-AA2730F70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BAE02A-A3F7-44D5-ABD4-88F9B90ED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82360-7476-4F8A-8ECE-2B412AA1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BCA2D-C2C5-44BE-BA7F-EEF4F54F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6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A4A0B-05BC-4D78-A246-8382FEBD1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8F17B6-BA58-4D0F-AD28-BF5396D01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27E45-2C2B-44B4-A6F8-7C7A74819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62F89-62F4-4161-A989-1D7A9692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5FCE62-962B-4A08-920C-7767B91D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90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2F0E0-FA80-423D-ACE0-55915B53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5CD60-CF6B-4053-82C5-A1EEF5301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ED0F9-7A58-49C3-B43B-9C7A9D49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818E9-7940-4ADE-8554-A0826A3E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3D800-89E1-47B3-B7A4-2A9E0DC8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7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859CC-CE00-433E-B588-1B2CBFBB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0ADA8-A422-4098-A682-446BD925D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A405CB-06E7-4AF1-8561-F22B2A282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1A8375-765D-455C-82CD-BB991F1C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04874C-582D-4C73-8B5C-06180DF5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0E8F79-B290-4B9C-BCBC-ADA1A0A7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81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7BED7-29A9-405F-8106-15040B80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59128C-BDE7-4FAC-A2C3-8940AD24C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39CA3A-EAC9-4C84-8127-DE324054F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D448C0-9E4C-46AF-8395-C880BD78B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8EBD3A-AD24-4E43-A900-9927C5A8D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9C6EC5-AC48-4458-9AE3-C19B0DC4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5A6184-0A5E-48B7-AA94-748BC5F2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9DEAB7-3224-4A9F-AA17-2AE76334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1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D009A-3399-4F2F-B57F-F62FF74A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7D2493-BD82-4873-B70C-FD417EA4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1455A5-A010-4259-97DD-7C398423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B4A9AB-2ED8-4607-A0CE-671D6C5D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2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87801A-A61D-45FF-A89B-4011E2E1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809621-97AA-437D-89BC-8CD763DB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1F9F6-FE33-4BBF-9F9C-B62B89BA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40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007BB-867A-48DE-89A7-59C511A6F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A1CFD-99AD-4CC6-9633-BE8790168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1A7BF5-891D-4006-887F-2435BBF79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5632D-3317-4C1A-8352-DFD26049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56253A-2B37-4F90-9F6C-04367009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10134-682D-4451-B32C-B8ADD155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4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D8E56-89D5-4138-8BBB-9D0282DE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0B1973-04B1-43EF-BDBA-2D4AAC8F9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888490-07FD-44DC-A748-A67098AD0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AB0D5C-101F-4DEE-BFAF-67568416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38EB6D-D510-417A-A0FE-9A28DB3C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40D861-36DD-4EA3-BDCB-B42A9C23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8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CBD68E-14F9-4B39-A172-572DCAE1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6E84F-541C-40D2-B1A0-D9A17BC6B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E45E1-D4D1-442D-B3F6-5BCAF060D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E7988-A085-420D-9970-887AD34DCC02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24494-4109-4ECC-BF6A-5D056B4EA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9E59AC-23BB-4523-98B3-C239E1F47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9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KCYr5pFC6Sw?si=A2qLvAna4d-UsT6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TkzASwVgnj8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2FBED-E715-4865-8035-9780422E8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5912"/>
            <a:ext cx="9144000" cy="976488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포탈</a:t>
            </a:r>
            <a:r>
              <a:rPr lang="en-US" altLang="ko-KR" sz="5400" dirty="0"/>
              <a:t>2 </a:t>
            </a:r>
            <a:r>
              <a:rPr lang="ko-KR" altLang="en-US" sz="5400" dirty="0"/>
              <a:t>모작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CC65E1-1976-40F1-AECD-B805A1F3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2024-06-10 start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82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5D4DE0-133C-4C36-AE41-FF995ABFE18E}"/>
              </a:ext>
            </a:extLst>
          </p:cNvPr>
          <p:cNvSpPr/>
          <p:nvPr/>
        </p:nvSpPr>
        <p:spPr>
          <a:xfrm>
            <a:off x="3184016" y="3244334"/>
            <a:ext cx="582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https://youtu.be/KCYr5pFC6Sw?si=A2qLvAna4d-UsT6B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3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rtal 2 Review - Gamereactor">
            <a:extLst>
              <a:ext uri="{FF2B5EF4-FFF2-40B4-BE49-F238E27FC236}">
                <a16:creationId xmlns:a16="http://schemas.microsoft.com/office/drawing/2014/main" id="{F58FFC5C-30B5-46D6-9990-E40531DFA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66" y="1206354"/>
            <a:ext cx="7112467" cy="444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CF69E4-5811-478C-913E-A5F4203CBE8D}"/>
              </a:ext>
            </a:extLst>
          </p:cNvPr>
          <p:cNvSpPr txBox="1"/>
          <p:nvPr/>
        </p:nvSpPr>
        <p:spPr>
          <a:xfrm>
            <a:off x="721452" y="612396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Fps camera </a:t>
            </a:r>
            <a:r>
              <a:rPr lang="ko-KR" altLang="en-US" dirty="0"/>
              <a:t>스타일</a:t>
            </a:r>
          </a:p>
        </p:txBody>
      </p:sp>
    </p:spTree>
    <p:extLst>
      <p:ext uri="{BB962C8B-B14F-4D97-AF65-F5344CB8AC3E}">
        <p14:creationId xmlns:p14="http://schemas.microsoft.com/office/powerpoint/2010/main" val="414452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ortals - Portal Wiki">
            <a:extLst>
              <a:ext uri="{FF2B5EF4-FFF2-40B4-BE49-F238E27FC236}">
                <a16:creationId xmlns:a16="http://schemas.microsoft.com/office/drawing/2014/main" id="{5DF6E7B3-E335-41AA-8AAF-96DEC406A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97" y="844754"/>
            <a:ext cx="18859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2E43BF7-B282-46E9-95F0-42A36C7E0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810" y="1921079"/>
            <a:ext cx="7464338" cy="4198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E70807-DF0A-4B5D-9488-F2B33A896880}"/>
              </a:ext>
            </a:extLst>
          </p:cNvPr>
          <p:cNvSpPr txBox="1"/>
          <p:nvPr/>
        </p:nvSpPr>
        <p:spPr>
          <a:xfrm>
            <a:off x="3808602" y="394283"/>
            <a:ext cx="531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4"/>
              </a:rPr>
              <a:t>https://www.youtube.com/watch?v=TkzASwVgnj8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58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76C22E0-534C-4505-B2E1-2CD4EFE06281}"/>
              </a:ext>
            </a:extLst>
          </p:cNvPr>
          <p:cNvSpPr/>
          <p:nvPr/>
        </p:nvSpPr>
        <p:spPr>
          <a:xfrm>
            <a:off x="654341" y="931395"/>
            <a:ext cx="2617366" cy="570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 이동 코드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459A3F-A991-46A5-9448-04B47DC3FA46}"/>
              </a:ext>
            </a:extLst>
          </p:cNvPr>
          <p:cNvSpPr/>
          <p:nvPr/>
        </p:nvSpPr>
        <p:spPr>
          <a:xfrm>
            <a:off x="654341" y="1721359"/>
            <a:ext cx="2617366" cy="570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인칭 카메라 설정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631D84-284A-4599-A5E4-EBE30A9A5EB7}"/>
              </a:ext>
            </a:extLst>
          </p:cNvPr>
          <p:cNvSpPr/>
          <p:nvPr/>
        </p:nvSpPr>
        <p:spPr>
          <a:xfrm>
            <a:off x="654341" y="2511323"/>
            <a:ext cx="2617366" cy="570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총기 부착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발사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FB62E0-C3D6-4507-A472-44373CF533EC}"/>
              </a:ext>
            </a:extLst>
          </p:cNvPr>
          <p:cNvSpPr/>
          <p:nvPr/>
        </p:nvSpPr>
        <p:spPr>
          <a:xfrm>
            <a:off x="654341" y="3301287"/>
            <a:ext cx="2617366" cy="570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포탈 로직 구현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592983-4CC7-40A3-809E-D08706C37FAE}"/>
              </a:ext>
            </a:extLst>
          </p:cNvPr>
          <p:cNvSpPr/>
          <p:nvPr/>
        </p:nvSpPr>
        <p:spPr>
          <a:xfrm>
            <a:off x="654341" y="4091251"/>
            <a:ext cx="2617366" cy="570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 구현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6C1CF6-63E6-44BA-BD05-247E52F8F57C}"/>
              </a:ext>
            </a:extLst>
          </p:cNvPr>
          <p:cNvSpPr/>
          <p:nvPr/>
        </p:nvSpPr>
        <p:spPr>
          <a:xfrm>
            <a:off x="654341" y="4881215"/>
            <a:ext cx="2617366" cy="570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 구현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019216-C040-4C8E-9CBB-A14F6CE7D2AD}"/>
              </a:ext>
            </a:extLst>
          </p:cNvPr>
          <p:cNvSpPr txBox="1"/>
          <p:nvPr/>
        </p:nvSpPr>
        <p:spPr>
          <a:xfrm>
            <a:off x="3624044" y="2511323"/>
            <a:ext cx="30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플레이어 뼈대에 맞게끔 총기 위치 조정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1</a:t>
            </a:r>
            <a:r>
              <a:rPr lang="ko-KR" altLang="en-US" sz="1200" dirty="0"/>
              <a:t>인칭 시야에서 보이는 총 조정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FFC9B3-9C4D-407B-9F46-A73021224E2F}"/>
              </a:ext>
            </a:extLst>
          </p:cNvPr>
          <p:cNvSpPr txBox="1"/>
          <p:nvPr/>
        </p:nvSpPr>
        <p:spPr>
          <a:xfrm>
            <a:off x="3624044" y="3301287"/>
            <a:ext cx="4868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장전</a:t>
            </a:r>
            <a:r>
              <a:rPr lang="en-US" altLang="ko-KR" sz="1200" dirty="0"/>
              <a:t> x, </a:t>
            </a:r>
            <a:r>
              <a:rPr lang="ko-KR" altLang="en-US" sz="1200" dirty="0"/>
              <a:t>포탈 </a:t>
            </a:r>
            <a:r>
              <a:rPr lang="en-US" altLang="ko-KR" sz="1200" dirty="0"/>
              <a:t>(1</a:t>
            </a:r>
            <a:r>
              <a:rPr lang="ko-KR" altLang="en-US" sz="1200" dirty="0"/>
              <a:t>번</a:t>
            </a:r>
            <a:r>
              <a:rPr lang="en-US" altLang="ko-KR" sz="1200" dirty="0"/>
              <a:t>,2</a:t>
            </a:r>
            <a:r>
              <a:rPr lang="ko-KR" altLang="en-US" sz="1200" dirty="0"/>
              <a:t>번</a:t>
            </a:r>
            <a:r>
              <a:rPr lang="en-US" altLang="ko-KR" sz="1200" dirty="0"/>
              <a:t>) 2</a:t>
            </a:r>
            <a:r>
              <a:rPr lang="ko-KR" altLang="en-US" sz="1200" dirty="0"/>
              <a:t>번까지 쏘고 재사용 시 </a:t>
            </a:r>
            <a:r>
              <a:rPr lang="en-US" altLang="ko-KR" sz="1200" dirty="0"/>
              <a:t>1</a:t>
            </a:r>
            <a:r>
              <a:rPr lang="ko-KR" altLang="en-US" sz="1200" dirty="0"/>
              <a:t>번 소멸 </a:t>
            </a:r>
            <a:r>
              <a:rPr lang="en-US" altLang="ko-KR" sz="1200" dirty="0"/>
              <a:t>+ </a:t>
            </a:r>
            <a:r>
              <a:rPr lang="ko-KR" altLang="en-US" sz="1200" dirty="0"/>
              <a:t>재생성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ㅇ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97725C-933F-4E2D-B4E0-8171B06994AF}"/>
              </a:ext>
            </a:extLst>
          </p:cNvPr>
          <p:cNvSpPr txBox="1"/>
          <p:nvPr/>
        </p:nvSpPr>
        <p:spPr>
          <a:xfrm>
            <a:off x="3624044" y="4145643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레이저 쏘는 적</a:t>
            </a:r>
            <a:r>
              <a:rPr lang="en-US" altLang="ko-KR" sz="1200" dirty="0"/>
              <a:t>, 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96469E-79AB-45D7-9112-076251124E2F}"/>
              </a:ext>
            </a:extLst>
          </p:cNvPr>
          <p:cNvSpPr txBox="1"/>
          <p:nvPr/>
        </p:nvSpPr>
        <p:spPr>
          <a:xfrm>
            <a:off x="3624043" y="1721359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err="1"/>
              <a:t>ㅇㅇ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23E083-697F-4A54-B8B0-6C9692B83D5E}"/>
              </a:ext>
            </a:extLst>
          </p:cNvPr>
          <p:cNvSpPr txBox="1"/>
          <p:nvPr/>
        </p:nvSpPr>
        <p:spPr>
          <a:xfrm>
            <a:off x="3624044" y="931395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err="1"/>
              <a:t>ㅇㅇ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797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91</Words>
  <Application>Microsoft Office PowerPoint</Application>
  <PresentationFormat>와이드스크린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포탈2 모작 개발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 Concept Game Dev</dc:title>
  <dc:creator>ECLASS</dc:creator>
  <cp:lastModifiedBy>ECLASS</cp:lastModifiedBy>
  <cp:revision>5</cp:revision>
  <dcterms:created xsi:type="dcterms:W3CDTF">2024-06-10T09:28:18Z</dcterms:created>
  <dcterms:modified xsi:type="dcterms:W3CDTF">2024-06-12T09:39:42Z</dcterms:modified>
</cp:coreProperties>
</file>