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5116D-1AC0-465D-90D9-EBA5C7C2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4092CA-FE14-41ED-AE0A-4EB82ECD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CA11A-A9FC-443C-955A-9257D2CD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99CB5-3303-4781-85CA-EEBB7CE6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8918-0E5E-4DB8-9788-6889D00E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6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E0CA4-59E1-4BE8-9843-CB97E30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82540-96EC-4A98-8DAB-87A82653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E7CA9-17BF-4E7B-AB26-9920A753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11A75-37FC-42F7-8D66-F36A49D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D98B1-149F-4E93-BEC6-7AF4AED8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C95C9B-0151-492C-9EA5-B5F23010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19D7B-44C2-4C05-9A2D-AA2730F7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AE02A-A3F7-44D5-ABD4-88F9B90E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82360-7476-4F8A-8ECE-2B412AA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BCA2D-C2C5-44BE-BA7F-EEF4F54F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6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A4A0B-05BC-4D78-A246-8382FEBD1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F17B6-BA58-4D0F-AD28-BF5396D0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27E45-2C2B-44B4-A6F8-7C7A7481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62F89-62F4-4161-A989-1D7A9692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FCE62-962B-4A08-920C-7767B91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2F0E0-FA80-423D-ACE0-55915B53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5CD60-CF6B-4053-82C5-A1EEF5301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D0F9-7A58-49C3-B43B-9C7A9D49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818E9-7940-4ADE-8554-A0826A3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3D800-89E1-47B3-B7A4-2A9E0DC8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59CC-CE00-433E-B588-1B2CBFBB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0ADA8-A422-4098-A682-446BD925D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A405CB-06E7-4AF1-8561-F22B2A28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A8375-765D-455C-82CD-BB991F1C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874C-582D-4C73-8B5C-06180DF5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E8F79-B290-4B9C-BCBC-ADA1A0A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1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7BED7-29A9-405F-8106-15040B8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9128C-BDE7-4FAC-A2C3-8940AD24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CA3A-EAC9-4C84-8127-DE324054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D448C0-9E4C-46AF-8395-C880BD78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EBD3A-AD24-4E43-A900-9927C5A8D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9C6EC5-AC48-4458-9AE3-C19B0DC4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5A6184-0A5E-48B7-AA94-748BC5F2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DEAB7-3224-4A9F-AA17-2AE76334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1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009A-3399-4F2F-B57F-F62FF74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7D2493-BD82-4873-B70C-FD417EA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455A5-A010-4259-97DD-7C398423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4A9AB-2ED8-4607-A0CE-671D6C5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7801A-A61D-45FF-A89B-4011E2E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9621-97AA-437D-89BC-8CD763D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1F9F6-FE33-4BBF-9F9C-B62B89BA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0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07BB-867A-48DE-89A7-59C511A6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A1CFD-99AD-4CC6-9633-BE879016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A7BF5-891D-4006-887F-2435BBF7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5632D-3317-4C1A-8352-DFD2604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6253A-2B37-4F90-9F6C-04367009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10134-682D-4451-B32C-B8ADD155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D8E56-89D5-4138-8BBB-9D0282DE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B1973-04B1-43EF-BDBA-2D4AAC8F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88490-07FD-44DC-A748-A67098AD0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B0D5C-101F-4DEE-BFAF-6756841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8EB6D-D510-417A-A0FE-9A28DB3C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40D861-36DD-4EA3-BDCB-B42A9C2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8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CBD68E-14F9-4B39-A172-572DCAE1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6E84F-541C-40D2-B1A0-D9A17BC6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E45E1-D4D1-442D-B3F6-5BCAF060D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7988-A085-420D-9970-887AD34DCC02}" type="datetimeFigureOut">
              <a:rPr lang="ko-KR" altLang="en-US" smtClean="0"/>
              <a:t>2024-06-21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24494-4109-4ECC-BF6A-5D056B4EA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E59AC-23BB-4523-98B3-C239E1F47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0CC4-1DDE-4F21-8B76-23D22136C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9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KCYr5pFC6Sw?si=A2qLvAna4d-UsT6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uBBz5oeR4Q&amp;amp;t=112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LEwYmFT3xDk&amp;amp;t=297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AaiI-E12s" TargetMode="External"/><Relationship Id="rId2" Type="http://schemas.openxmlformats.org/officeDocument/2006/relationships/hyperlink" Target="https://www.youtube.com/watch?v=qQLvcS9Fxn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kzASwVgnj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FBED-E715-4865-8035-9780422E8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912"/>
            <a:ext cx="9144000" cy="976488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포탈</a:t>
            </a:r>
            <a:r>
              <a:rPr lang="en-US" altLang="ko-KR" sz="5400" dirty="0"/>
              <a:t>2 </a:t>
            </a:r>
            <a:r>
              <a:rPr lang="ko-KR" altLang="en-US" sz="5400" dirty="0"/>
              <a:t>모작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C65E1-1976-40F1-AECD-B805A1F3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2024-06-10 start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2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4341" y="93139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플레이어 이동 코드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54341" y="1721359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인칭 카메라 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4341" y="2511323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총기 부착 </a:t>
            </a:r>
            <a:r>
              <a:rPr lang="en-US" altLang="ko-KR">
                <a:solidFill>
                  <a:schemeClr val="tx1"/>
                </a:solidFill>
              </a:rPr>
              <a:t>+ </a:t>
            </a:r>
            <a:r>
              <a:rPr lang="ko-KR" altLang="en-US">
                <a:solidFill>
                  <a:schemeClr val="tx1"/>
                </a:solidFill>
              </a:rPr>
              <a:t>발사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4341" y="3301287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로직 구현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54341" y="4091251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적 구현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54341" y="4881215"/>
            <a:ext cx="2617366" cy="570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맵 구현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24044" y="2511323"/>
            <a:ext cx="3068220" cy="4490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플레이어 뼈대에 맞게끔 총기 위치 조정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200"/>
              <a:t>1</a:t>
            </a:r>
            <a:r>
              <a:rPr lang="ko-KR" altLang="en-US" sz="1200"/>
              <a:t>인칭 시야에서 보이는 총 조정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4044" y="3301287"/>
            <a:ext cx="5278021" cy="6401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200"/>
              <a:t>(</a:t>
            </a:r>
            <a:r>
              <a:rPr lang="ko-KR" altLang="en-US" sz="1200"/>
              <a:t>포탈</a:t>
            </a:r>
            <a:r>
              <a:rPr lang="en-US" altLang="ko-KR" sz="1200"/>
              <a:t>)</a:t>
            </a:r>
            <a:r>
              <a:rPr lang="ko-KR" altLang="en-US" sz="1200"/>
              <a:t> 장전</a:t>
            </a:r>
            <a:r>
              <a:rPr lang="en-US" altLang="ko-KR" sz="1200"/>
              <a:t> x, </a:t>
            </a:r>
            <a:r>
              <a:rPr lang="ko-KR" altLang="en-US" sz="1200"/>
              <a:t>포탈 </a:t>
            </a:r>
            <a:r>
              <a:rPr lang="en-US" altLang="ko-KR" sz="1200"/>
              <a:t>(1</a:t>
            </a:r>
            <a:r>
              <a:rPr lang="ko-KR" altLang="en-US" sz="1200"/>
              <a:t>번</a:t>
            </a:r>
            <a:r>
              <a:rPr lang="en-US" altLang="ko-KR" sz="1200"/>
              <a:t>,2</a:t>
            </a:r>
            <a:r>
              <a:rPr lang="ko-KR" altLang="en-US" sz="1200"/>
              <a:t>번</a:t>
            </a:r>
            <a:r>
              <a:rPr lang="en-US" altLang="ko-KR" sz="1200"/>
              <a:t>) 2</a:t>
            </a:r>
            <a:r>
              <a:rPr lang="ko-KR" altLang="en-US" sz="1200"/>
              <a:t>번까지 쏘고 재사용 시 </a:t>
            </a:r>
            <a:r>
              <a:rPr lang="en-US" altLang="ko-KR" sz="1200"/>
              <a:t>1</a:t>
            </a:r>
            <a:r>
              <a:rPr lang="ko-KR" altLang="en-US" sz="1200"/>
              <a:t>번 소멸 </a:t>
            </a:r>
            <a:r>
              <a:rPr lang="en-US" altLang="ko-KR" sz="1200"/>
              <a:t>+ </a:t>
            </a:r>
            <a:r>
              <a:rPr lang="ko-KR" altLang="en-US" sz="1200"/>
              <a:t>재생성</a:t>
            </a:r>
          </a:p>
          <a:p>
            <a:pPr marL="171450" indent="-171450">
              <a:buFontTx/>
              <a:buChar char="-"/>
              <a:defRPr/>
            </a:pPr>
            <a:r>
              <a:rPr lang="en-US" altLang="ko-KR" sz="1200"/>
              <a:t>(</a:t>
            </a:r>
            <a:r>
              <a:rPr lang="ko-KR" altLang="en-US" sz="1200"/>
              <a:t>그랩</a:t>
            </a:r>
            <a:r>
              <a:rPr lang="en-US" altLang="ko-KR" sz="1200"/>
              <a:t>)</a:t>
            </a:r>
            <a:r>
              <a:rPr lang="ko-KR" altLang="en-US" sz="1200"/>
              <a:t> 터렛 그랩</a:t>
            </a:r>
            <a:r>
              <a:rPr lang="en-US" altLang="ko-KR" sz="1200"/>
              <a:t>,</a:t>
            </a:r>
            <a:r>
              <a:rPr lang="ko-KR" altLang="en-US" sz="1200"/>
              <a:t> 감자 그랩</a:t>
            </a:r>
            <a:r>
              <a:rPr lang="en-US" altLang="ko-KR" sz="1200"/>
              <a:t>,</a:t>
            </a:r>
            <a:r>
              <a:rPr lang="ko-KR" altLang="en-US" sz="1200"/>
              <a:t> 박스 그랩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200"/>
              <a:t>박스 버튼 위에 올려두면 버튼 작동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24044" y="4145643"/>
            <a:ext cx="406834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레이저 쏘는 터렛</a:t>
            </a:r>
            <a:r>
              <a:rPr lang="en-US" altLang="ko-KR" sz="1200"/>
              <a:t>(</a:t>
            </a:r>
            <a:r>
              <a:rPr lang="ko-KR" altLang="en-US" sz="1200"/>
              <a:t>레이저</a:t>
            </a:r>
            <a:r>
              <a:rPr lang="en-US" altLang="ko-KR" sz="1200"/>
              <a:t>(</a:t>
            </a:r>
            <a:r>
              <a:rPr lang="ko-KR" altLang="en-US" sz="1200"/>
              <a:t>기즈모</a:t>
            </a:r>
            <a:r>
              <a:rPr lang="en-US" altLang="ko-KR" sz="1200"/>
              <a:t>)</a:t>
            </a:r>
            <a:r>
              <a:rPr lang="ko-KR" altLang="en-US" sz="1200"/>
              <a:t> 에 닿으면 총알 난사</a:t>
            </a:r>
            <a:r>
              <a:rPr lang="en-US" altLang="ko-KR" sz="120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4043" y="1721359"/>
            <a:ext cx="1077497" cy="2674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en-US" altLang="ko-KR" sz="1200"/>
              <a:t>fps</a:t>
            </a:r>
            <a:r>
              <a:rPr lang="ko-KR" altLang="en-US" sz="1200"/>
              <a:t> 카메라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24044" y="931395"/>
            <a:ext cx="1534696" cy="44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Tx/>
              <a:buChar char="-"/>
              <a:defRPr/>
            </a:pPr>
            <a:r>
              <a:rPr lang="ko-KR" altLang="en-US" sz="1200"/>
              <a:t>플레이어 이동</a:t>
            </a:r>
          </a:p>
          <a:p>
            <a:pPr marL="171450" indent="-171450">
              <a:buFontTx/>
              <a:buChar char="-"/>
              <a:defRPr/>
            </a:pPr>
            <a:r>
              <a:rPr lang="ko-KR" altLang="en-US" sz="1200"/>
              <a:t>애니메이션 연결 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71E6E3-791A-4B5A-95AD-449DB877DEAB}"/>
              </a:ext>
            </a:extLst>
          </p:cNvPr>
          <p:cNvSpPr txBox="1"/>
          <p:nvPr/>
        </p:nvSpPr>
        <p:spPr>
          <a:xfrm>
            <a:off x="453006" y="385894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 do 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16ED1-B962-4E34-B428-394CD1C78B86}"/>
              </a:ext>
            </a:extLst>
          </p:cNvPr>
          <p:cNvSpPr txBox="1"/>
          <p:nvPr/>
        </p:nvSpPr>
        <p:spPr>
          <a:xfrm>
            <a:off x="453006" y="1082180"/>
            <a:ext cx="1113219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플레이어 </a:t>
            </a:r>
            <a:r>
              <a:rPr lang="en-US" altLang="ko-KR" sz="1600" dirty="0" err="1"/>
              <a:t>wasd</a:t>
            </a:r>
            <a:r>
              <a:rPr lang="en-US" altLang="ko-KR" sz="1600" dirty="0"/>
              <a:t>  </a:t>
            </a:r>
            <a:r>
              <a:rPr lang="ko-KR" altLang="en-US" sz="1600" dirty="0"/>
              <a:t>이동</a:t>
            </a:r>
            <a:r>
              <a:rPr lang="en-US" altLang="ko-KR" sz="1600" dirty="0"/>
              <a:t>, </a:t>
            </a:r>
            <a:r>
              <a:rPr lang="ko-KR" altLang="en-US" sz="1600" dirty="0"/>
              <a:t>점프 </a:t>
            </a:r>
            <a:r>
              <a:rPr lang="en-US" altLang="ko-KR" sz="1600" dirty="0"/>
              <a:t>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          0</a:t>
            </a:r>
            <a:endParaRPr lang="en-US" altLang="ko-KR" sz="1600" dirty="0"/>
          </a:p>
          <a:p>
            <a:r>
              <a:rPr lang="en-US" altLang="ko-KR" sz="1600" dirty="0"/>
              <a:t>	 </a:t>
            </a:r>
          </a:p>
          <a:p>
            <a:r>
              <a:rPr lang="ko-KR" altLang="en-US" sz="1600" dirty="0"/>
              <a:t>포탈 로직 구현</a:t>
            </a:r>
            <a:r>
              <a:rPr lang="en-US" altLang="ko-KR" sz="1600" dirty="0"/>
              <a:t>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          0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포탈 건 생성 </a:t>
            </a:r>
            <a:r>
              <a:rPr lang="en-US" altLang="ko-KR" sz="1600" dirty="0"/>
              <a:t>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         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그랩</a:t>
            </a:r>
            <a:r>
              <a:rPr lang="ko-KR" altLang="en-US" sz="1600" dirty="0"/>
              <a:t> 기능 </a:t>
            </a:r>
            <a:r>
              <a:rPr lang="en-US" altLang="ko-KR" sz="1600" dirty="0"/>
              <a:t>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UI (</a:t>
            </a:r>
            <a:r>
              <a:rPr lang="ko-KR" altLang="en-US" sz="1600" dirty="0" err="1"/>
              <a:t>조준점</a:t>
            </a:r>
            <a:r>
              <a:rPr lang="ko-KR" altLang="en-US" sz="1600" dirty="0"/>
              <a:t> 포탈 파랑 주황 색 모양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맵 생성</a:t>
            </a:r>
            <a:r>
              <a:rPr lang="en-US" altLang="ko-KR" sz="1600" dirty="0">
                <a:sym typeface="Wingdings" panose="05000000000000000000" pitchFamily="2" charset="2"/>
              </a:rPr>
              <a:t>					--------------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err="1"/>
              <a:t>터렛</a:t>
            </a:r>
            <a:r>
              <a:rPr lang="en-US" altLang="ko-KR" sz="1600" dirty="0"/>
              <a:t>					--------------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25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7015" y="414048"/>
            <a:ext cx="581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hlinkClick r:id="rId2"/>
              </a:rPr>
              <a:t>https://youtu.be/KCYr5pFC6Sw?si=A2qLvAna4d-UsT6B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23852" y="947398"/>
            <a:ext cx="8648092" cy="54570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991DC-F3B6-4C5B-8E4A-5B994235907D}"/>
              </a:ext>
            </a:extLst>
          </p:cNvPr>
          <p:cNvSpPr txBox="1"/>
          <p:nvPr/>
        </p:nvSpPr>
        <p:spPr>
          <a:xfrm>
            <a:off x="9152389" y="585140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955" y="217079"/>
            <a:ext cx="6019801" cy="640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>
                <a:hlinkClick r:id="rId2" tooltip="Perfect Wepon Aiming IK"/>
              </a:rPr>
              <a:t>https://www.youtube.com/watch?v=luBBz5oeR4Q&amp;t=112s</a:t>
            </a:r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4631" y="1063425"/>
            <a:ext cx="9413737" cy="5649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99DC5-2D32-44C4-8108-D2952880B165}"/>
              </a:ext>
            </a:extLst>
          </p:cNvPr>
          <p:cNvSpPr txBox="1"/>
          <p:nvPr/>
        </p:nvSpPr>
        <p:spPr>
          <a:xfrm>
            <a:off x="9152389" y="585140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450" y="262436"/>
            <a:ext cx="6105526" cy="64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hlinkClick r:id="rId2"/>
              </a:rPr>
              <a:t>https://www.youtube.com/watch?v=LEwYmFT3xDk&amp;t=297s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9497" y="1064165"/>
            <a:ext cx="8532720" cy="53728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0C762-D46F-47B5-B49E-062B3F9DC27D}"/>
              </a:ext>
            </a:extLst>
          </p:cNvPr>
          <p:cNvSpPr txBox="1"/>
          <p:nvPr/>
        </p:nvSpPr>
        <p:spPr>
          <a:xfrm>
            <a:off x="9152389" y="585140"/>
            <a:ext cx="739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F1451-41DE-447D-AC38-C6910CEA526A}"/>
              </a:ext>
            </a:extLst>
          </p:cNvPr>
          <p:cNvSpPr txBox="1"/>
          <p:nvPr/>
        </p:nvSpPr>
        <p:spPr>
          <a:xfrm>
            <a:off x="813732" y="5956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참고한 영상들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DDFDB-6FBB-435E-9E89-E4766153579D}"/>
              </a:ext>
            </a:extLst>
          </p:cNvPr>
          <p:cNvSpPr txBox="1"/>
          <p:nvPr/>
        </p:nvSpPr>
        <p:spPr>
          <a:xfrm>
            <a:off x="545284" y="1359017"/>
            <a:ext cx="1103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https://www.youtube.com/watch?v=qQLvcS9FxnY</a:t>
            </a:r>
            <a:r>
              <a:rPr lang="en-US" altLang="ko-KR" dirty="0"/>
              <a:t> - test controller(</a:t>
            </a:r>
            <a:r>
              <a:rPr lang="ko-KR" altLang="en-US" dirty="0"/>
              <a:t>카메라 회전 부분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u="sng" dirty="0">
                <a:hlinkClick r:id="rId3"/>
              </a:rPr>
              <a:t>https://www.youtube.com/watch?v=WQAaiI-E12s</a:t>
            </a:r>
            <a:r>
              <a:rPr lang="en-US" altLang="ko-KR" dirty="0"/>
              <a:t> - test controller, portal Manager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4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rtals - Portal Wiki">
            <a:extLst>
              <a:ext uri="{FF2B5EF4-FFF2-40B4-BE49-F238E27FC236}">
                <a16:creationId xmlns:a16="http://schemas.microsoft.com/office/drawing/2014/main" id="{5DF6E7B3-E335-41AA-8AAF-96DEC406A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97" y="844754"/>
            <a:ext cx="18859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2E43BF7-B282-46E9-95F0-42A36C7E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810" y="1921079"/>
            <a:ext cx="7464338" cy="419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70807-DF0A-4B5D-9488-F2B33A896880}"/>
              </a:ext>
            </a:extLst>
          </p:cNvPr>
          <p:cNvSpPr txBox="1"/>
          <p:nvPr/>
        </p:nvSpPr>
        <p:spPr>
          <a:xfrm>
            <a:off x="3808602" y="394283"/>
            <a:ext cx="53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https://www.youtube.com/watch?v=TkzASwVgnj8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58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l 2 Review - Gamereactor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39766" y="1206354"/>
            <a:ext cx="7112467" cy="444529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21452" y="612396"/>
            <a:ext cx="217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Fps camera </a:t>
            </a:r>
            <a:r>
              <a:rPr lang="ko-KR" altLang="en-US"/>
              <a:t>스타일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l 2] you can apparently grab wheatley after his &quot;death&quot; in the second  test chamber of chaper 2 : r/gaming">
            <a:extLst>
              <a:ext uri="{FF2B5EF4-FFF2-40B4-BE49-F238E27FC236}">
                <a16:creationId xmlns:a16="http://schemas.microsoft.com/office/drawing/2014/main" id="{E6DB1903-3DA6-4FB9-922A-C8E093AF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95" y="1437664"/>
            <a:ext cx="7376718" cy="414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AC64E-F44D-4F02-A48D-B9C31E384AED}"/>
              </a:ext>
            </a:extLst>
          </p:cNvPr>
          <p:cNvSpPr txBox="1"/>
          <p:nvPr/>
        </p:nvSpPr>
        <p:spPr>
          <a:xfrm>
            <a:off x="528506" y="45300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grabbing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73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BE8AA9-693D-4218-BB61-902995C7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40" y="1916928"/>
            <a:ext cx="4352925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D7C70-69B6-4EE7-9C9C-B5472F99FA37}"/>
              </a:ext>
            </a:extLst>
          </p:cNvPr>
          <p:cNvSpPr txBox="1"/>
          <p:nvPr/>
        </p:nvSpPr>
        <p:spPr>
          <a:xfrm>
            <a:off x="637564" y="494950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turrets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41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184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포탈2 모작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Concept Game Dev</dc:title>
  <dc:creator>ECLASS</dc:creator>
  <cp:lastModifiedBy>ECLASS</cp:lastModifiedBy>
  <cp:revision>12</cp:revision>
  <dcterms:created xsi:type="dcterms:W3CDTF">2024-06-10T09:28:18Z</dcterms:created>
  <dcterms:modified xsi:type="dcterms:W3CDTF">2024-06-21T09:38:20Z</dcterms:modified>
  <cp:version>0906.0100.01</cp:version>
</cp:coreProperties>
</file>