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5116D-1AC0-465D-90D9-EBA5C7C22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4092CA-FE14-41ED-AE0A-4EB82ECDF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9CA11A-A9FC-443C-955A-9257D2CD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F99CB5-3303-4781-85CA-EEBB7CE68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88918-0E5E-4DB8-9788-6889D00E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060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E0CA4-59E1-4BE8-9843-CB97E301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382540-96EC-4A98-8DAB-87A826535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E7CA9-17BF-4E7B-AB26-9920A753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11A75-37FC-42F7-8D66-F36A49D9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D98B1-149F-4E93-BEC6-7AF4AED8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82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C95C9B-0151-492C-9EA5-B5F23010D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C19D7B-44C2-4C05-9A2D-AA2730F70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BAE02A-A3F7-44D5-ABD4-88F9B90ED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82360-7476-4F8A-8ECE-2B412AA1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BBCA2D-C2C5-44BE-BA7F-EEF4F54F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6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A4A0B-05BC-4D78-A246-8382FEBD1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8F17B6-BA58-4D0F-AD28-BF5396D01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27E45-2C2B-44B4-A6F8-7C7A74819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362F89-62F4-4161-A989-1D7A9692C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5FCE62-962B-4A08-920C-7767B91D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90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2F0E0-FA80-423D-ACE0-55915B53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75CD60-CF6B-4053-82C5-A1EEF5301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ED0F9-7A58-49C3-B43B-9C7A9D49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8818E9-7940-4ADE-8554-A0826A3E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73D800-89E1-47B3-B7A4-2A9E0DC8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87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859CC-CE00-433E-B588-1B2CBFBB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40ADA8-A422-4098-A682-446BD925D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A405CB-06E7-4AF1-8561-F22B2A282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1A8375-765D-455C-82CD-BB991F1C5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04874C-582D-4C73-8B5C-06180DF59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0E8F79-B290-4B9C-BCBC-ADA1A0A7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81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7BED7-29A9-405F-8106-15040B800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59128C-BDE7-4FAC-A2C3-8940AD24C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39CA3A-EAC9-4C84-8127-DE324054F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D448C0-9E4C-46AF-8395-C880BD78B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8EBD3A-AD24-4E43-A900-9927C5A8D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9C6EC5-AC48-4458-9AE3-C19B0DC4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5A6184-0A5E-48B7-AA94-748BC5F2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9DEAB7-3224-4A9F-AA17-2AE76334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11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D009A-3399-4F2F-B57F-F62FF74A7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7D2493-BD82-4873-B70C-FD417EA4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1455A5-A010-4259-97DD-7C3984235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B4A9AB-2ED8-4607-A0CE-671D6C5D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62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87801A-A61D-45FF-A89B-4011E2E1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809621-97AA-437D-89BC-8CD763DB7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21F9F6-FE33-4BBF-9F9C-B62B89BA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40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007BB-867A-48DE-89A7-59C511A6F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7A1CFD-99AD-4CC6-9633-BE8790168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1A7BF5-891D-4006-887F-2435BBF79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15632D-3317-4C1A-8352-DFD26049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56253A-2B37-4F90-9F6C-04367009B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410134-682D-4451-B32C-B8ADD155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4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D8E56-89D5-4138-8BBB-9D0282DE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0B1973-04B1-43EF-BDBA-2D4AAC8F9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888490-07FD-44DC-A748-A67098AD0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AB0D5C-101F-4DEE-BFAF-675684167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38EB6D-D510-417A-A0FE-9A28DB3C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40D861-36DD-4EA3-BDCB-B42A9C23F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68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CBD68E-14F9-4B39-A172-572DCAE1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76E84F-541C-40D2-B1A0-D9A17BC6B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E45E1-D4D1-442D-B3F6-5BCAF060D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E7988-A085-420D-9970-887AD34DCC02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D24494-4109-4ECC-BF6A-5D056B4EA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9E59AC-23BB-4523-98B3-C239E1F47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9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.be/KCYr5pFC6Sw?si=A2qLvAna4d-UsT6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luBBz5oeR4Q&amp;amp;t=112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LEwYmFT3xDk&amp;amp;t=297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TkzASwVgnj8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2FBED-E715-4865-8035-9780422E8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5912"/>
            <a:ext cx="9144000" cy="976488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포탈</a:t>
            </a:r>
            <a:r>
              <a:rPr lang="en-US" altLang="ko-KR" sz="5400" dirty="0"/>
              <a:t>2 </a:t>
            </a:r>
            <a:r>
              <a:rPr lang="ko-KR" altLang="en-US" sz="5400" dirty="0"/>
              <a:t>모작 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CC65E1-1976-40F1-AECD-B805A1F39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2024-06-10 start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82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7015" y="414048"/>
            <a:ext cx="5813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hlinkClick r:id="rId2"/>
              </a:rPr>
              <a:t>https://youtu.be/KCYr5pFC6Sw?si=A2qLvAna4d-UsT6B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23852" y="947398"/>
            <a:ext cx="8648092" cy="54570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955" y="217079"/>
            <a:ext cx="6019801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>
                <a:hlinkClick r:id="rId2" tooltip="Perfect Wepon Aiming IK"/>
              </a:rPr>
              <a:t>https://www.youtube.com/watch?v=luBBz5oeR4Q&amp;t=112s</a:t>
            </a:r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4631" y="1063425"/>
            <a:ext cx="9413737" cy="56494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450" y="262436"/>
            <a:ext cx="6105526" cy="640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hlinkClick r:id="rId2"/>
              </a:rPr>
              <a:t>https://www.youtube.com/watch?v=LEwYmFT3xDk&amp;t=297s</a:t>
            </a: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49497" y="1064165"/>
            <a:ext cx="8532720" cy="53728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ortals - Portal Wiki">
            <a:extLst>
              <a:ext uri="{FF2B5EF4-FFF2-40B4-BE49-F238E27FC236}">
                <a16:creationId xmlns:a16="http://schemas.microsoft.com/office/drawing/2014/main" id="{5DF6E7B3-E335-41AA-8AAF-96DEC406A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97" y="844754"/>
            <a:ext cx="18859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2E43BF7-B282-46E9-95F0-42A36C7E0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810" y="1921079"/>
            <a:ext cx="7464338" cy="41986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E70807-DF0A-4B5D-9488-F2B33A896880}"/>
              </a:ext>
            </a:extLst>
          </p:cNvPr>
          <p:cNvSpPr txBox="1"/>
          <p:nvPr/>
        </p:nvSpPr>
        <p:spPr>
          <a:xfrm>
            <a:off x="3808602" y="394283"/>
            <a:ext cx="531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4"/>
              </a:rPr>
              <a:t>https://www.youtube.com/watch?v=TkzASwVgnj8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8584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rtal 2 Review - Gamereactor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39766" y="1206354"/>
            <a:ext cx="7112467" cy="4445292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721452" y="612396"/>
            <a:ext cx="2172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Fps camera </a:t>
            </a:r>
            <a:r>
              <a:rPr lang="ko-KR" altLang="en-US"/>
              <a:t>스타일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54341" y="931395"/>
            <a:ext cx="2617366" cy="570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플레이어 이동 코드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54341" y="1721359"/>
            <a:ext cx="2617366" cy="570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인칭 카메라 설정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54341" y="2511323"/>
            <a:ext cx="2617366" cy="570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총기 부착 </a:t>
            </a:r>
            <a:r>
              <a:rPr lang="en-US" altLang="ko-KR">
                <a:solidFill>
                  <a:schemeClr val="tx1"/>
                </a:solidFill>
              </a:rPr>
              <a:t>+ </a:t>
            </a:r>
            <a:r>
              <a:rPr lang="ko-KR" altLang="en-US">
                <a:solidFill>
                  <a:schemeClr val="tx1"/>
                </a:solidFill>
              </a:rPr>
              <a:t>발사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54341" y="3301287"/>
            <a:ext cx="2617366" cy="570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로직 구현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54341" y="4091251"/>
            <a:ext cx="2617366" cy="570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적 구현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54341" y="4881215"/>
            <a:ext cx="2617366" cy="570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맵 구현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24044" y="2511323"/>
            <a:ext cx="3068220" cy="4490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  <a:defRPr/>
            </a:pPr>
            <a:r>
              <a:rPr lang="ko-KR" altLang="en-US" sz="1200"/>
              <a:t>플레이어 뼈대에 맞게끔 총기 위치 조정</a:t>
            </a:r>
          </a:p>
          <a:p>
            <a:pPr marL="171450" indent="-171450">
              <a:buFontTx/>
              <a:buChar char="-"/>
              <a:defRPr/>
            </a:pPr>
            <a:r>
              <a:rPr lang="en-US" altLang="ko-KR" sz="1200"/>
              <a:t>1</a:t>
            </a:r>
            <a:r>
              <a:rPr lang="ko-KR" altLang="en-US" sz="1200"/>
              <a:t>인칭 시야에서 보이는 총 조정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24044" y="3301287"/>
            <a:ext cx="5278021" cy="6401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  <a:defRPr/>
            </a:pPr>
            <a:r>
              <a:rPr lang="en-US" altLang="ko-KR" sz="1200"/>
              <a:t>(</a:t>
            </a:r>
            <a:r>
              <a:rPr lang="ko-KR" altLang="en-US" sz="1200"/>
              <a:t>포탈</a:t>
            </a:r>
            <a:r>
              <a:rPr lang="en-US" altLang="ko-KR" sz="1200"/>
              <a:t>)</a:t>
            </a:r>
            <a:r>
              <a:rPr lang="ko-KR" altLang="en-US" sz="1200"/>
              <a:t> 장전</a:t>
            </a:r>
            <a:r>
              <a:rPr lang="en-US" altLang="ko-KR" sz="1200"/>
              <a:t> x, </a:t>
            </a:r>
            <a:r>
              <a:rPr lang="ko-KR" altLang="en-US" sz="1200"/>
              <a:t>포탈 </a:t>
            </a:r>
            <a:r>
              <a:rPr lang="en-US" altLang="ko-KR" sz="1200"/>
              <a:t>(1</a:t>
            </a:r>
            <a:r>
              <a:rPr lang="ko-KR" altLang="en-US" sz="1200"/>
              <a:t>번</a:t>
            </a:r>
            <a:r>
              <a:rPr lang="en-US" altLang="ko-KR" sz="1200"/>
              <a:t>,2</a:t>
            </a:r>
            <a:r>
              <a:rPr lang="ko-KR" altLang="en-US" sz="1200"/>
              <a:t>번</a:t>
            </a:r>
            <a:r>
              <a:rPr lang="en-US" altLang="ko-KR" sz="1200"/>
              <a:t>) 2</a:t>
            </a:r>
            <a:r>
              <a:rPr lang="ko-KR" altLang="en-US" sz="1200"/>
              <a:t>번까지 쏘고 재사용 시 </a:t>
            </a:r>
            <a:r>
              <a:rPr lang="en-US" altLang="ko-KR" sz="1200"/>
              <a:t>1</a:t>
            </a:r>
            <a:r>
              <a:rPr lang="ko-KR" altLang="en-US" sz="1200"/>
              <a:t>번 소멸 </a:t>
            </a:r>
            <a:r>
              <a:rPr lang="en-US" altLang="ko-KR" sz="1200"/>
              <a:t>+ </a:t>
            </a:r>
            <a:r>
              <a:rPr lang="ko-KR" altLang="en-US" sz="1200"/>
              <a:t>재생성</a:t>
            </a:r>
          </a:p>
          <a:p>
            <a:pPr marL="171450" indent="-171450">
              <a:buFontTx/>
              <a:buChar char="-"/>
              <a:defRPr/>
            </a:pPr>
            <a:r>
              <a:rPr lang="en-US" altLang="ko-KR" sz="1200"/>
              <a:t>(</a:t>
            </a:r>
            <a:r>
              <a:rPr lang="ko-KR" altLang="en-US" sz="1200"/>
              <a:t>그랩</a:t>
            </a:r>
            <a:r>
              <a:rPr lang="en-US" altLang="ko-KR" sz="1200"/>
              <a:t>)</a:t>
            </a:r>
            <a:r>
              <a:rPr lang="ko-KR" altLang="en-US" sz="1200"/>
              <a:t> 터렛 그랩</a:t>
            </a:r>
            <a:r>
              <a:rPr lang="en-US" altLang="ko-KR" sz="1200"/>
              <a:t>,</a:t>
            </a:r>
            <a:r>
              <a:rPr lang="ko-KR" altLang="en-US" sz="1200"/>
              <a:t> 감자 그랩</a:t>
            </a:r>
            <a:r>
              <a:rPr lang="en-US" altLang="ko-KR" sz="1200"/>
              <a:t>,</a:t>
            </a:r>
            <a:r>
              <a:rPr lang="ko-KR" altLang="en-US" sz="1200"/>
              <a:t> 박스 그랩</a:t>
            </a:r>
          </a:p>
          <a:p>
            <a:pPr marL="171450" indent="-171450">
              <a:buFontTx/>
              <a:buChar char="-"/>
              <a:defRPr/>
            </a:pPr>
            <a:r>
              <a:rPr lang="ko-KR" altLang="en-US" sz="1200"/>
              <a:t>박스 버튼 위에 올려두면 버튼 작동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24044" y="4145643"/>
            <a:ext cx="406834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  <a:defRPr/>
            </a:pPr>
            <a:r>
              <a:rPr lang="ko-KR" altLang="en-US" sz="1200"/>
              <a:t>레이저 쏘는 터렛</a:t>
            </a:r>
            <a:r>
              <a:rPr lang="en-US" altLang="ko-KR" sz="1200"/>
              <a:t>(</a:t>
            </a:r>
            <a:r>
              <a:rPr lang="ko-KR" altLang="en-US" sz="1200"/>
              <a:t>레이저</a:t>
            </a:r>
            <a:r>
              <a:rPr lang="en-US" altLang="ko-KR" sz="1200"/>
              <a:t>(</a:t>
            </a:r>
            <a:r>
              <a:rPr lang="ko-KR" altLang="en-US" sz="1200"/>
              <a:t>기즈모</a:t>
            </a:r>
            <a:r>
              <a:rPr lang="en-US" altLang="ko-KR" sz="1200"/>
              <a:t>)</a:t>
            </a:r>
            <a:r>
              <a:rPr lang="ko-KR" altLang="en-US" sz="1200"/>
              <a:t> 에 닿으면 총알 난사</a:t>
            </a:r>
            <a:r>
              <a:rPr lang="en-US" altLang="ko-KR" sz="120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4043" y="1721359"/>
            <a:ext cx="1077497" cy="2674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  <a:defRPr/>
            </a:pPr>
            <a:r>
              <a:rPr lang="en-US" altLang="ko-KR" sz="1200"/>
              <a:t>fps</a:t>
            </a:r>
            <a:r>
              <a:rPr lang="ko-KR" altLang="en-US" sz="1200"/>
              <a:t> 카메라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24044" y="931395"/>
            <a:ext cx="1534696" cy="4478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  <a:defRPr/>
            </a:pPr>
            <a:r>
              <a:rPr lang="ko-KR" altLang="en-US" sz="1200"/>
              <a:t>플레이어 이동</a:t>
            </a:r>
          </a:p>
          <a:p>
            <a:pPr marL="171450" indent="-171450">
              <a:buFontTx/>
              <a:buChar char="-"/>
              <a:defRPr/>
            </a:pPr>
            <a:r>
              <a:rPr lang="ko-KR" altLang="en-US" sz="1200"/>
              <a:t>애니메이션 연결 </a:t>
            </a:r>
            <a:endParaRPr lang="en-US" altLang="ko-KR"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71E6E3-791A-4B5A-95AD-449DB877DEAB}"/>
              </a:ext>
            </a:extLst>
          </p:cNvPr>
          <p:cNvSpPr txBox="1"/>
          <p:nvPr/>
        </p:nvSpPr>
        <p:spPr>
          <a:xfrm>
            <a:off x="453006" y="385894"/>
            <a:ext cx="91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 do :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B16ED1-B962-4E34-B428-394CD1C78B86}"/>
              </a:ext>
            </a:extLst>
          </p:cNvPr>
          <p:cNvSpPr txBox="1"/>
          <p:nvPr/>
        </p:nvSpPr>
        <p:spPr>
          <a:xfrm>
            <a:off x="453006" y="1082180"/>
            <a:ext cx="1113219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플레이어 </a:t>
            </a:r>
            <a:r>
              <a:rPr lang="en-US" altLang="ko-KR" sz="1600" dirty="0" err="1"/>
              <a:t>wasd</a:t>
            </a:r>
            <a:r>
              <a:rPr lang="en-US" altLang="ko-KR" sz="1600" dirty="0"/>
              <a:t>  </a:t>
            </a:r>
            <a:r>
              <a:rPr lang="ko-KR" altLang="en-US" sz="1600" dirty="0"/>
              <a:t>이동</a:t>
            </a:r>
            <a:r>
              <a:rPr lang="en-US" altLang="ko-KR" sz="1600" dirty="0"/>
              <a:t>, </a:t>
            </a:r>
            <a:r>
              <a:rPr lang="ko-KR" altLang="en-US" sz="1600" dirty="0"/>
              <a:t>점프 </a:t>
            </a:r>
            <a:r>
              <a:rPr lang="en-US" altLang="ko-KR" sz="1600" dirty="0"/>
              <a:t>			--------------</a:t>
            </a:r>
            <a:r>
              <a:rPr lang="en-US" altLang="ko-KR" sz="1600" dirty="0">
                <a:sym typeface="Wingdings" panose="05000000000000000000" pitchFamily="2" charset="2"/>
              </a:rPr>
              <a:t>          0</a:t>
            </a:r>
            <a:endParaRPr lang="en-US" altLang="ko-KR" sz="1600" dirty="0"/>
          </a:p>
          <a:p>
            <a:r>
              <a:rPr lang="en-US" altLang="ko-KR" sz="1600" dirty="0"/>
              <a:t>	 </a:t>
            </a:r>
          </a:p>
          <a:p>
            <a:r>
              <a:rPr lang="ko-KR" altLang="en-US" sz="1600" dirty="0"/>
              <a:t>포탈 로직 구현</a:t>
            </a:r>
            <a:r>
              <a:rPr lang="en-US" altLang="ko-KR" sz="1600" dirty="0"/>
              <a:t>				--------------</a:t>
            </a:r>
            <a:r>
              <a:rPr lang="en-US" altLang="ko-KR" sz="1600" dirty="0">
                <a:sym typeface="Wingdings" panose="05000000000000000000" pitchFamily="2" charset="2"/>
              </a:rPr>
              <a:t>          0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포탈 건 생성 </a:t>
            </a:r>
            <a:r>
              <a:rPr lang="en-US" altLang="ko-KR" sz="1600" dirty="0"/>
              <a:t>				--------------</a:t>
            </a:r>
            <a:r>
              <a:rPr lang="en-US" altLang="ko-KR" sz="1600" dirty="0">
                <a:sym typeface="Wingdings" panose="05000000000000000000" pitchFamily="2" charset="2"/>
              </a:rPr>
              <a:t>         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 err="1"/>
              <a:t>그랩</a:t>
            </a:r>
            <a:r>
              <a:rPr lang="ko-KR" altLang="en-US" sz="1600" dirty="0"/>
              <a:t> 기능 </a:t>
            </a:r>
            <a:r>
              <a:rPr lang="en-US" altLang="ko-KR" sz="1600" dirty="0"/>
              <a:t>				--------------</a:t>
            </a:r>
            <a:r>
              <a:rPr lang="en-US" altLang="ko-KR" sz="1600" dirty="0">
                <a:sym typeface="Wingdings" panose="05000000000000000000" pitchFamily="2" charset="2"/>
              </a:rPr>
              <a:t>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UI (</a:t>
            </a:r>
            <a:r>
              <a:rPr lang="ko-KR" altLang="en-US" sz="1600" dirty="0" err="1"/>
              <a:t>조준점</a:t>
            </a:r>
            <a:r>
              <a:rPr lang="ko-KR" altLang="en-US" sz="1600" dirty="0"/>
              <a:t> 포탈 파랑 주황 색 모양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		--------------</a:t>
            </a:r>
            <a:r>
              <a:rPr lang="en-US" altLang="ko-KR" sz="1600" dirty="0">
                <a:sym typeface="Wingdings" panose="05000000000000000000" pitchFamily="2" charset="2"/>
              </a:rPr>
              <a:t></a:t>
            </a: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1600" dirty="0">
                <a:sym typeface="Wingdings" panose="05000000000000000000" pitchFamily="2" charset="2"/>
              </a:rPr>
              <a:t>맵 생성</a:t>
            </a:r>
            <a:r>
              <a:rPr lang="en-US" altLang="ko-KR" sz="1600" dirty="0">
                <a:sym typeface="Wingdings" panose="05000000000000000000" pitchFamily="2" charset="2"/>
              </a:rPr>
              <a:t>					--------------</a:t>
            </a: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1600" dirty="0" err="1"/>
              <a:t>터렛</a:t>
            </a:r>
            <a:r>
              <a:rPr lang="en-US" altLang="ko-KR" sz="1600" dirty="0"/>
              <a:t>					--------------</a:t>
            </a:r>
            <a:r>
              <a:rPr lang="en-US" altLang="ko-KR" sz="1600" dirty="0">
                <a:sym typeface="Wingdings" panose="05000000000000000000" pitchFamily="2" charset="2"/>
              </a:rPr>
              <a:t>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82510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164</Words>
  <Application>Microsoft Office PowerPoint</Application>
  <PresentationFormat>와이드스크린</PresentationFormat>
  <Paragraphs>36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포탈2 모작 개발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Portal Concept Game Dev</dc:title>
  <dc:creator>ECLASS</dc:creator>
  <cp:lastModifiedBy>ECLASS</cp:lastModifiedBy>
  <cp:revision>10</cp:revision>
  <dcterms:created xsi:type="dcterms:W3CDTF">2024-06-10T09:28:18Z</dcterms:created>
  <dcterms:modified xsi:type="dcterms:W3CDTF">2024-06-21T08:33:38Z</dcterms:modified>
  <cp:version>0906.0100.01</cp:version>
</cp:coreProperties>
</file>