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9dc12992a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9dc12992a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9dc12992a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9dc12992a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a63c5acd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a63c5acd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a6851b59ac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a6851b59ac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9dc12992a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9dc12992a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23025"/>
            <a:ext cx="8520600" cy="14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000FF"/>
                </a:solidFill>
              </a:rPr>
              <a:t>Py</a:t>
            </a:r>
            <a:r>
              <a:rPr lang="en" sz="7200">
                <a:solidFill>
                  <a:srgbClr val="FFFF00"/>
                </a:solidFill>
              </a:rPr>
              <a:t>Tris</a:t>
            </a:r>
            <a:endParaRPr sz="7200">
              <a:solidFill>
                <a:srgbClr val="FFFF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902138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</a:rPr>
              <a:t>Online multiplayer Tetris</a:t>
            </a:r>
            <a:r>
              <a:rPr lang="en" sz="1050">
                <a:solidFill>
                  <a:srgbClr val="BDC1C6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™</a:t>
            </a:r>
            <a:r>
              <a:rPr lang="en" sz="4200">
                <a:solidFill>
                  <a:schemeClr val="dk1"/>
                </a:solidFill>
              </a:rPr>
              <a:t> clone</a:t>
            </a:r>
            <a:endParaRPr sz="4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By Henry Brand, Thomas Smith, Eli Kell, Daniel White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725" y="2807500"/>
            <a:ext cx="2164550" cy="21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Description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800"/>
              <a:buChar char="●"/>
            </a:pPr>
            <a:r>
              <a:rPr lang="en">
                <a:solidFill>
                  <a:srgbClr val="C9D1D9"/>
                </a:solidFill>
              </a:rPr>
              <a:t>PyTris is a client server application with the purpose of playing a multiplayer online Tetris game with friends. </a:t>
            </a:r>
            <a:endParaRPr>
              <a:solidFill>
                <a:srgbClr val="C9D1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800"/>
              <a:buChar char="●"/>
            </a:pPr>
            <a:r>
              <a:rPr lang="en">
                <a:solidFill>
                  <a:srgbClr val="C9D1D9"/>
                </a:solidFill>
              </a:rPr>
              <a:t>Players can connect to a server over a local network and play against each other in a one-on-one battle. </a:t>
            </a:r>
            <a:endParaRPr>
              <a:solidFill>
                <a:srgbClr val="C9D1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800"/>
              <a:buChar char="●"/>
            </a:pPr>
            <a:r>
              <a:rPr lang="en">
                <a:solidFill>
                  <a:srgbClr val="C9D1D9"/>
                </a:solidFill>
              </a:rPr>
              <a:t>Players interact by clearing lines and sending "garbage lines" to the opponent with the purpose of topping their board out and winning the game.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37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Tools used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PyTris was coded 100% in Python using free Python modules (sockets, json, sys, etc.).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Server was custom made using the Python socket library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Client was made with the Pygame engine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Pygame is an old, unoptimized engine but will work for the scale of this project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Goals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Make an online multiplayer game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Make it configurable (custom shapes, tuning)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Allow for local and online play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Tetris seemed like an achievable goal for an online game within a semester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play multiplayer over a local network (not on the UT network because of socket policy)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Player</a:t>
            </a:r>
            <a:r>
              <a:rPr lang="en"/>
              <a:t> mode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 shape packs, backgrounds, other tuning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400"/>
              <a:buChar char="●"/>
            </a:pPr>
            <a:r>
              <a:rPr lang="en" sz="1400">
                <a:solidFill>
                  <a:srgbClr val="C9D1D9"/>
                </a:solidFill>
              </a:rPr>
              <a:t>Old fashioned Tetris with a few modern twists that adhere to the modern Tetris™ guideline standards.</a:t>
            </a:r>
            <a:endParaRPr sz="1400">
              <a:solidFill>
                <a:srgbClr val="C9D1D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400"/>
              <a:buChar char="●"/>
            </a:pPr>
            <a:r>
              <a:rPr lang="en" sz="1400">
                <a:solidFill>
                  <a:srgbClr val="C9D1D9"/>
                </a:solidFill>
              </a:rPr>
              <a:t>Gameplay consists of clearing lines to send garbage lines to your opponent with the hope of those lines causing them to run out of space. </a:t>
            </a:r>
            <a:endParaRPr sz="1400">
              <a:solidFill>
                <a:srgbClr val="C9D1D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400"/>
              <a:buChar char="●"/>
            </a:pPr>
            <a:r>
              <a:rPr lang="en" sz="1400">
                <a:solidFill>
                  <a:srgbClr val="C9D1D9"/>
                </a:solidFill>
              </a:rPr>
              <a:t>Clearing a single line sends one garbage line, two sends two, and so on. The game ends when a player runs out of room on their board and “tops out”</a:t>
            </a:r>
            <a:endParaRPr sz="1400">
              <a:solidFill>
                <a:srgbClr val="C9D1D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900" y="2733900"/>
            <a:ext cx="4820073" cy="235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