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5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9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4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8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E5555-96F6-4600-823E-DAF050670A28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CB68-B82C-43A2-AA67-82987F35E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Testing &amp; Evaluation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A1997-823B-4DBD-AD25-DBB9454E4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20140661 </a:t>
            </a:r>
            <a:r>
              <a:rPr lang="ko-KR" altLang="en-US" dirty="0" err="1"/>
              <a:t>신주환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1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F47E-60F7-4CF8-B7C7-EACCA573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Selecting V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00A5-03FB-4427-B4CA-DAB7C29DA82C}"/>
              </a:ext>
            </a:extLst>
          </p:cNvPr>
          <p:cNvSpPr txBox="1"/>
          <p:nvPr/>
        </p:nvSpPr>
        <p:spPr>
          <a:xfrm>
            <a:off x="1295402" y="2556174"/>
            <a:ext cx="2689369" cy="42319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latin typeface="Garamond_MSFontService"/>
                <a:ea typeface="바탕"/>
              </a:rPr>
              <a:t>1.Kaohsiung(Taiwan)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2.Seoul(Korea)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3.Jeju(Korea)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4.Kuala Lumpur(Malaysia)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5.Ulaanbaatar(Mongolia)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6.Naypyidaw(Myanmar)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7.Dhaka(Bangladesh)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8.Danang(Vietnam)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9.Hochimin(Vietnam)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10.Pyongyang(</a:t>
            </a:r>
            <a:r>
              <a:rPr lang="en-US" altLang="ko-KR" sz="900" dirty="0" err="1">
                <a:latin typeface="Garamond_MSFontService"/>
                <a:ea typeface="바탕"/>
              </a:rPr>
              <a:t>NorthKorea</a:t>
            </a:r>
            <a:r>
              <a:rPr lang="en-US" altLang="ko-KR" sz="900" dirty="0">
                <a:latin typeface="Garamond_MSFontService"/>
                <a:ea typeface="바탕"/>
              </a:rPr>
              <a:t>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11.Toykyo(Japan)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12.Beijing(China)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13.Accra(Ghana)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14.Lagos(Nigeria)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15.Juba(South Sudan)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16.Johannesburg(Republic of South Africa)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17.Cape Town(Republic of South Africa)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18.Cairo(Egypt)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19.Nairobi(Kenya)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20.Athens(Greece)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21.Amsterdam(Netherlands)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22.Berlin(German)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23.Copenhagen(Denmark)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24.Moscow(Russia)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25.Brussels(Belgium)</a:t>
            </a:r>
          </a:p>
          <a:p>
            <a:endParaRPr lang="en-US" altLang="ko-KR" sz="2200" dirty="0">
              <a:latin typeface="Garamond_MSFontService"/>
              <a:ea typeface="바탕"/>
            </a:endParaRPr>
          </a:p>
          <a:p>
            <a:endParaRPr lang="ko-KR" altLang="en-US" sz="2200" dirty="0">
              <a:latin typeface="Garamond_MSFontService"/>
              <a:ea typeface="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36DF0-D55F-488D-9C27-7E56BA2741F0}"/>
              </a:ext>
            </a:extLst>
          </p:cNvPr>
          <p:cNvSpPr txBox="1"/>
          <p:nvPr/>
        </p:nvSpPr>
        <p:spPr>
          <a:xfrm>
            <a:off x="6413735" y="2520150"/>
            <a:ext cx="3586991" cy="45089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latin typeface="Garamond_MSFontService"/>
                <a:ea typeface="바탕"/>
              </a:rPr>
              <a:t>26.Sofia(Bulgaria)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27.Stockholm(Sweden)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28.Geneva(Switzerland)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29.Madrid(Spain)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30.Londun(United Kingdom)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31.Praha(Czech)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32.Istanbul(Turkey)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33.Paris(France)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34.Lisbon(Portugal)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35.Helsinki(Finland)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36.Newyork(USA)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37.Washington(USA)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38.Cincinnati(USA)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39.Montreal(Canada)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40.Vancouver(Canada)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41.Santiago(Chile)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42.Rio de Janeiro(Brazil)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43.Buenos Aires(Argentina)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44.Guadalajara(Mexico)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45.Mexico City(Mexico)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46. Havana(Cuba)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47.Auckland(New Zealand)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48.Queenstown(New Zealand)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49.Melbourne(Australia)</a:t>
            </a:r>
          </a:p>
          <a:p>
            <a:r>
              <a:rPr lang="en-US" altLang="ko-KR" sz="900" dirty="0">
                <a:latin typeface="Garamond_MSFontService"/>
                <a:ea typeface="바탕"/>
              </a:rPr>
              <a:t>50.Sydney(Australia)</a:t>
            </a:r>
          </a:p>
          <a:p>
            <a:endParaRPr lang="en-US" altLang="ko-KR" sz="900" dirty="0">
              <a:latin typeface="Garamond_MSFontService"/>
              <a:ea typeface="바탕"/>
            </a:endParaRPr>
          </a:p>
          <a:p>
            <a:endParaRPr lang="en-US" altLang="ko-KR" sz="900" dirty="0">
              <a:latin typeface="Garamond_MSFontService"/>
              <a:ea typeface="바탕"/>
            </a:endParaRPr>
          </a:p>
          <a:p>
            <a:endParaRPr lang="en-US" altLang="ko-KR" sz="2200" dirty="0">
              <a:latin typeface="Garamond_MSFontService"/>
              <a:ea typeface="바탕"/>
            </a:endParaRPr>
          </a:p>
          <a:p>
            <a:endParaRPr lang="ko-KR" altLang="en-US" sz="2200" dirty="0">
              <a:latin typeface="Garamond_MSFontServic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871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E3340F9-EA03-491E-93E0-1F05B586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 altLang="ko-KR" dirty="0"/>
              <a:t>Language and IDE</a:t>
            </a:r>
            <a:endParaRPr lang="ko-KR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687A3-5796-4761-9F42-CB4E6ECA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US" altLang="ko-KR" dirty="0"/>
              <a:t>C++</a:t>
            </a:r>
          </a:p>
          <a:p>
            <a:r>
              <a:rPr lang="en-US" altLang="ko-KR" dirty="0"/>
              <a:t>Visual Studio</a:t>
            </a:r>
          </a:p>
          <a:p>
            <a:endParaRPr lang="ko-KR" altLang="en-US" dirty="0"/>
          </a:p>
        </p:txBody>
      </p:sp>
      <p:pic>
        <p:nvPicPr>
          <p:cNvPr id="5" name="그림 4" descr="건물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B95E8262-FD0C-46EE-B322-BCEF0B6578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 r="3946" b="3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1CDF5D-3943-4AFF-A4EF-F9FBE88516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3" r="4" b="13641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341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53D329C-C44C-4646-B084-F4349F15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 altLang="ko-KR" dirty="0"/>
              <a:t>Realization Graph</a:t>
            </a:r>
            <a:endParaRPr lang="ko-KR" alt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CBB786-29D6-40D9-B422-C0EB9267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US" dirty="0"/>
              <a:t>Read a data line by line</a:t>
            </a:r>
          </a:p>
          <a:p>
            <a:endParaRPr lang="en-US" dirty="0"/>
          </a:p>
          <a:p>
            <a:r>
              <a:rPr lang="en-US" dirty="0"/>
              <a:t>City numbering with map</a:t>
            </a:r>
          </a:p>
          <a:p>
            <a:endParaRPr lang="en-US" dirty="0"/>
          </a:p>
          <a:p>
            <a:r>
              <a:rPr lang="en-US" dirty="0"/>
              <a:t>Save data in vector</a:t>
            </a:r>
          </a:p>
          <a:p>
            <a:endParaRPr 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C4CDE2B-24DC-44FF-94DF-E7E375C35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25" y="1442922"/>
            <a:ext cx="2839277" cy="1781646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24" name="그림 2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A84F0B-30DE-49B4-9839-26B92E7D9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53" y="3631646"/>
            <a:ext cx="2843021" cy="1762673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370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2D3233-1990-473D-8CD2-A75D328B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43" y="1326442"/>
            <a:ext cx="3754771" cy="840310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en-US" altLang="ko-KR" dirty="0">
                <a:solidFill>
                  <a:srgbClr val="262626"/>
                </a:solidFill>
              </a:rPr>
              <a:t>Find the least expense path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37957-9DA8-4C34-A5EC-78235B78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212982"/>
            <a:ext cx="3660057" cy="2662885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1600" dirty="0">
              <a:solidFill>
                <a:srgbClr val="262626"/>
              </a:solidFill>
            </a:endParaRPr>
          </a:p>
          <a:p>
            <a:pPr algn="ctr" latinLnBrk="0"/>
            <a:r>
              <a:rPr lang="en-US" altLang="ko-KR" sz="2500" dirty="0">
                <a:solidFill>
                  <a:srgbClr val="262626"/>
                </a:solidFill>
              </a:rPr>
              <a:t>Using Dijkstra algorithm</a:t>
            </a:r>
          </a:p>
          <a:p>
            <a:pPr algn="ctr" latinLnBrk="0"/>
            <a:endParaRPr lang="en-US" altLang="ko-KR" sz="1600" kern="1200" cap="none" dirty="0">
              <a:solidFill>
                <a:srgbClr val="262626"/>
              </a:solidFill>
              <a:effectLst/>
              <a:latin typeface="+mn-lt"/>
              <a:ea typeface="+mn-ea"/>
              <a:cs typeface="+mn-cs"/>
            </a:endParaRPr>
          </a:p>
          <a:p>
            <a:pPr algn="ctr" latinLnBrk="0"/>
            <a:endParaRPr lang="en-US" altLang="ko-KR" sz="1600" kern="1200" cap="none" dirty="0">
              <a:solidFill>
                <a:srgbClr val="262626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 descr="실내, 지도, 텍스트이(가) 표시된 사진&#10;&#10;높은 신뢰도로 생성된 설명">
            <a:extLst>
              <a:ext uri="{FF2B5EF4-FFF2-40B4-BE49-F238E27FC236}">
                <a16:creationId xmlns:a16="http://schemas.microsoft.com/office/drawing/2014/main" id="{806EA594-C9D6-41F1-9843-5139DC214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33" y="2430257"/>
            <a:ext cx="5469466" cy="313779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6620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8D3EAE6-5AC4-4EF7-BA5E-FF047F057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5223CC4-CEF2-43BE-A268-7574A7F5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D518D9-DA34-42A4-AE7C-2449A29A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 descr="건물이(가) 표시된 사진&#10;&#10;높은 신뢰도로 생성된 설명">
              <a:extLst>
                <a:ext uri="{FF2B5EF4-FFF2-40B4-BE49-F238E27FC236}">
                  <a16:creationId xmlns:a16="http://schemas.microsoft.com/office/drawing/2014/main" id="{F57E9183-A8C2-4E29-854A-122252F8C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" name="Picture 35" descr="건물이(가) 표시된 사진&#10;&#10;높은 신뢰도로 생성된 설명">
              <a:extLst>
                <a:ext uri="{FF2B5EF4-FFF2-40B4-BE49-F238E27FC236}">
                  <a16:creationId xmlns:a16="http://schemas.microsoft.com/office/drawing/2014/main" id="{427F9D8B-907D-42F0-8748-A986C12C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7D324-ED99-4DAD-96B2-75E77B6E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37249F-C4EB-4A52-BDE3-F18428B6F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A468AB-6529-4F96-AEFC-6AD6595A6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089A79C-A8AE-442E-815D-D80E125F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90B674B-E10A-4763-8BFE-1786B1FAA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73A63F5-7024-4E54-BD0F-915548E06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196DA7-E2F9-4856-9E0A-8C0429A3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EEE52AD-6BA2-445D-8037-0633EE9C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9C719A-3811-4E19-B117-AE520049C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B2E10A-D9B6-4EF1-8A54-8C40CE99AE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58" b="1"/>
          <a:stretch/>
        </p:blipFill>
        <p:spPr>
          <a:xfrm>
            <a:off x="1259058" y="1253744"/>
            <a:ext cx="6099175" cy="2253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CB861F-0611-42E9-B5D3-7C61614D3D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6417"/>
          <a:stretch/>
        </p:blipFill>
        <p:spPr>
          <a:xfrm>
            <a:off x="1259185" y="3509771"/>
            <a:ext cx="6099048" cy="212056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D6C93C-4E39-45E2-8C6B-9AA31159F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0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7E77B-B07E-4639-BAF2-9FAAE03C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2F2A1-8C8F-4D9D-8164-CA9BCD37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135773"/>
            <a:ext cx="9601196" cy="3318936"/>
          </a:xfrm>
        </p:spPr>
        <p:txBody>
          <a:bodyPr/>
          <a:lstStyle/>
          <a:p>
            <a:r>
              <a:rPr lang="en-US" altLang="ko-KR" dirty="0"/>
              <a:t>Insufficient coding skills to GUI.</a:t>
            </a:r>
          </a:p>
          <a:p>
            <a:r>
              <a:rPr lang="en-US" altLang="ko-KR" dirty="0"/>
              <a:t>Collecting dataset takes too much time to complete.</a:t>
            </a:r>
          </a:p>
          <a:p>
            <a:r>
              <a:rPr lang="en-US" altLang="ko-KR" dirty="0"/>
              <a:t>Failed to code OOP.</a:t>
            </a:r>
          </a:p>
          <a:p>
            <a:r>
              <a:rPr lang="en-US" altLang="ko-KR" dirty="0"/>
              <a:t>Improved coding skills and gain a sense of accomplishment.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1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FDB1F-727E-425A-AC51-40C9C330F83B}"/>
              </a:ext>
            </a:extLst>
          </p:cNvPr>
          <p:cNvSpPr txBox="1"/>
          <p:nvPr/>
        </p:nvSpPr>
        <p:spPr>
          <a:xfrm>
            <a:off x="2693773" y="2644170"/>
            <a:ext cx="624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561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387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Garamond_MSFontService</vt:lpstr>
      <vt:lpstr>돋움</vt:lpstr>
      <vt:lpstr>바탕</vt:lpstr>
      <vt:lpstr>Arial</vt:lpstr>
      <vt:lpstr>Garamond</vt:lpstr>
      <vt:lpstr>자연주의</vt:lpstr>
      <vt:lpstr>Testing &amp; Evaluation</vt:lpstr>
      <vt:lpstr>Selecting V</vt:lpstr>
      <vt:lpstr>Language and IDE</vt:lpstr>
      <vt:lpstr>Realization Graph</vt:lpstr>
      <vt:lpstr>Find the least expense path</vt:lpstr>
      <vt:lpstr>Testing</vt:lpstr>
      <vt:lpstr>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Priceless Airline Ticket?</dc:title>
  <dc:creator>Owner</dc:creator>
  <cp:lastModifiedBy>신주환</cp:lastModifiedBy>
  <cp:revision>62</cp:revision>
  <dcterms:created xsi:type="dcterms:W3CDTF">2018-09-09T07:50:29Z</dcterms:created>
  <dcterms:modified xsi:type="dcterms:W3CDTF">2018-10-16T16:56:58Z</dcterms:modified>
</cp:coreProperties>
</file>