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DEE5555-96F6-4600-823E-DAF050670A28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9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3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2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50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237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795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144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096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77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0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88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8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05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66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87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5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EE5555-96F6-4600-823E-DAF050670A28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2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7CB68-B82C-43A2-AA67-82987F35E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Problem solving(2)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6A1997-823B-4DBD-AD25-DBB9454E4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20140661 </a:t>
            </a:r>
            <a:r>
              <a:rPr lang="ko-KR" altLang="en-US" dirty="0" err="1"/>
              <a:t>신주환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12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3F47E-60F7-4CF8-B7C7-EACCA573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Selecting V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F00A5-03FB-4427-B4CA-DAB7C29DA82C}"/>
              </a:ext>
            </a:extLst>
          </p:cNvPr>
          <p:cNvSpPr txBox="1"/>
          <p:nvPr/>
        </p:nvSpPr>
        <p:spPr>
          <a:xfrm>
            <a:off x="1295402" y="2556174"/>
            <a:ext cx="2689369" cy="42319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900" dirty="0">
                <a:latin typeface="Garamond_MSFontService"/>
                <a:ea typeface="바탕"/>
              </a:rPr>
              <a:t>1.Kaohsiung(Taiwan)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2.Seoul(Korea)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3.Jeju(Korea)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4.Kuala Lumpur(Malaysia)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5.Ulaanbaatar(Mongolia)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6.Naypyidaw(Myanmar)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7.Dhaka(Bangladesh)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8.Danang(Vietnam)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9.Hochimin(Vietnam)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10.Pyongyang(</a:t>
            </a:r>
            <a:r>
              <a:rPr lang="en-US" altLang="ko-KR" sz="900" dirty="0" err="1">
                <a:latin typeface="Garamond_MSFontService"/>
                <a:ea typeface="바탕"/>
              </a:rPr>
              <a:t>NorthKorea</a:t>
            </a:r>
            <a:r>
              <a:rPr lang="en-US" altLang="ko-KR" sz="900" dirty="0">
                <a:latin typeface="Garamond_MSFontService"/>
                <a:ea typeface="바탕"/>
              </a:rPr>
              <a:t>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11.Toykyo(Japan)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12.Beijing(China)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13.Accra(Ghana)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14.Lagos(Nigeria)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15.Juba(South Sudan)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16.Johannesburg(Republic of South Africa)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17.Cape Town(Republic of South Africa)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18.Cairo(Egypt)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19.Nairobi(Kenya)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20.Athens(Greece)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21.Amsterdam(Netherlands)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22.Berlin(German)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23.Copenhagen(Denmark)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24.Moscow(Russia)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25.Brussels(Belgium)</a:t>
            </a:r>
          </a:p>
          <a:p>
            <a:endParaRPr lang="en-US" altLang="ko-KR" sz="2200" dirty="0">
              <a:latin typeface="Garamond_MSFontService"/>
              <a:ea typeface="바탕"/>
            </a:endParaRPr>
          </a:p>
          <a:p>
            <a:endParaRPr lang="ko-KR" altLang="en-US" sz="2200" dirty="0">
              <a:latin typeface="Garamond_MSFontService"/>
              <a:ea typeface="바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136DF0-D55F-488D-9C27-7E56BA2741F0}"/>
              </a:ext>
            </a:extLst>
          </p:cNvPr>
          <p:cNvSpPr txBox="1"/>
          <p:nvPr/>
        </p:nvSpPr>
        <p:spPr>
          <a:xfrm>
            <a:off x="6413735" y="2520150"/>
            <a:ext cx="3586991" cy="450892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900" dirty="0">
                <a:latin typeface="Garamond_MSFontService"/>
                <a:ea typeface="바탕"/>
              </a:rPr>
              <a:t>26.Sofia(Bulgaria)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27.Stockholm(Sweden)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28.Geneva(Switzerland)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29.Madrid(Spain)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30.Londun(United Kingdom)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31.Praha(Czech)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32.Istanbul(Turkey)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33.Paris(France)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34.Lisbon(Portugal)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35.Helsinki(Finland)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36.Newyork(USA)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37.Washington(USA)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38.Cincinnati(USA)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39.Montreal(Canada)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40.Vancouver(Canada)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41.Santiago(Chile)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42.Rio de Janeiro(Brazil)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43.Buenos Aires(Argentina)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44.Guadalajara(Mexico)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45.Mexico City(Mexico)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46. Havana(Cuba)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47.Auckland(New Zealand)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48.Queenstown(New Zealand)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49.Melbourne(Australia)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50.Sydney(Australia)</a:t>
            </a:r>
          </a:p>
          <a:p>
            <a:endParaRPr lang="en-US" altLang="ko-KR" sz="900" dirty="0">
              <a:latin typeface="Garamond_MSFontService"/>
              <a:ea typeface="바탕"/>
            </a:endParaRPr>
          </a:p>
          <a:p>
            <a:endParaRPr lang="en-US" altLang="ko-KR" sz="900" dirty="0">
              <a:latin typeface="Garamond_MSFontService"/>
              <a:ea typeface="바탕"/>
            </a:endParaRPr>
          </a:p>
          <a:p>
            <a:endParaRPr lang="en-US" altLang="ko-KR" sz="2200" dirty="0">
              <a:latin typeface="Garamond_MSFontService"/>
              <a:ea typeface="바탕"/>
            </a:endParaRPr>
          </a:p>
          <a:p>
            <a:endParaRPr lang="ko-KR" altLang="en-US" sz="2200" dirty="0">
              <a:latin typeface="Garamond_MSFontService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48717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35870-BA92-4D0B-8B91-21FCA611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Collecting Data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5B997-6EAD-4A55-A29A-633A0F42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latin typeface="바탕"/>
              <a:ea typeface="바탕"/>
              <a:cs typeface="Andalus" panose="02020603050405020304" pitchFamily="18" charset="-78"/>
            </a:endParaRPr>
          </a:p>
          <a:p>
            <a:r>
              <a:rPr lang="en-US" altLang="ko-KR" dirty="0">
                <a:latin typeface="바탕"/>
                <a:ea typeface="바탕"/>
                <a:cs typeface="Andalus" panose="02020603050405020304" pitchFamily="18" charset="-78"/>
              </a:rPr>
              <a:t>10-4 ~10-11 </a:t>
            </a:r>
            <a:r>
              <a:rPr lang="ko-KR" altLang="en-US" dirty="0">
                <a:latin typeface="바탕"/>
                <a:ea typeface="바탕"/>
                <a:cs typeface="Andalus" panose="02020603050405020304" pitchFamily="18" charset="-78"/>
              </a:rPr>
              <a:t>일주일간 </a:t>
            </a:r>
            <a:r>
              <a:rPr lang="en-US" altLang="ko-KR" dirty="0">
                <a:latin typeface="바탕"/>
                <a:ea typeface="바탕"/>
                <a:cs typeface="Andalus" panose="02020603050405020304" pitchFamily="18" charset="-78"/>
              </a:rPr>
              <a:t>50</a:t>
            </a:r>
            <a:r>
              <a:rPr lang="ko-KR" altLang="en-US" dirty="0">
                <a:latin typeface="바탕"/>
                <a:ea typeface="바탕"/>
                <a:cs typeface="Andalus" panose="02020603050405020304" pitchFamily="18" charset="-78"/>
              </a:rPr>
              <a:t>개 도시 각각의 직항 가격을 구함</a:t>
            </a:r>
            <a:r>
              <a:rPr lang="en-US" altLang="ko-KR" dirty="0">
                <a:latin typeface="바탕"/>
                <a:ea typeface="바탕"/>
                <a:cs typeface="Andalus" panose="02020603050405020304" pitchFamily="18" charset="-78"/>
              </a:rPr>
              <a:t>.</a:t>
            </a:r>
          </a:p>
          <a:p>
            <a:endParaRPr lang="en-US" altLang="ko-KR" dirty="0">
              <a:latin typeface="바탕"/>
              <a:ea typeface="바탕"/>
              <a:cs typeface="Andalus" panose="02020603050405020304" pitchFamily="18" charset="-78"/>
            </a:endParaRPr>
          </a:p>
          <a:p>
            <a:endParaRPr lang="en-US" altLang="ko-KR" dirty="0">
              <a:latin typeface="바탕"/>
              <a:ea typeface="바탕"/>
              <a:cs typeface="Andalus" panose="02020603050405020304" pitchFamily="18" charset="-78"/>
            </a:endParaRPr>
          </a:p>
          <a:p>
            <a:r>
              <a:rPr lang="ko-KR" altLang="en-US" dirty="0" err="1">
                <a:latin typeface="바탕"/>
                <a:ea typeface="바탕"/>
                <a:cs typeface="Andalus" panose="02020603050405020304" pitchFamily="18" charset="-78"/>
              </a:rPr>
              <a:t>요일별</a:t>
            </a:r>
            <a:r>
              <a:rPr lang="ko-KR" altLang="en-US" dirty="0">
                <a:latin typeface="바탕"/>
                <a:ea typeface="바탕"/>
                <a:cs typeface="Andalus" panose="02020603050405020304" pitchFamily="18" charset="-78"/>
              </a:rPr>
              <a:t> </a:t>
            </a:r>
            <a:r>
              <a:rPr lang="en-US" altLang="ko-KR" dirty="0">
                <a:latin typeface="바탕"/>
                <a:ea typeface="바탕"/>
                <a:cs typeface="Andalus" panose="02020603050405020304" pitchFamily="18" charset="-78"/>
              </a:rPr>
              <a:t>or </a:t>
            </a:r>
            <a:r>
              <a:rPr lang="ko-KR" altLang="en-US" dirty="0">
                <a:latin typeface="바탕"/>
                <a:ea typeface="바탕"/>
                <a:cs typeface="Andalus" panose="02020603050405020304" pitchFamily="18" charset="-78"/>
              </a:rPr>
              <a:t>평균값으로 </a:t>
            </a:r>
            <a:r>
              <a:rPr lang="en-US" altLang="ko-KR" dirty="0">
                <a:latin typeface="바탕"/>
                <a:ea typeface="바탕"/>
                <a:cs typeface="Andalus" panose="02020603050405020304" pitchFamily="18" charset="-78"/>
              </a:rPr>
              <a:t>weight </a:t>
            </a:r>
            <a:r>
              <a:rPr lang="ko-KR" altLang="en-US" dirty="0">
                <a:latin typeface="바탕"/>
                <a:ea typeface="바탕"/>
                <a:cs typeface="Andalus" panose="02020603050405020304" pitchFamily="18" charset="-78"/>
              </a:rPr>
              <a:t>진행</a:t>
            </a:r>
            <a:endParaRPr lang="en-US" altLang="ko-KR" dirty="0">
              <a:latin typeface="바탕"/>
              <a:ea typeface="바탕"/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en-US" altLang="ko-KR" dirty="0">
              <a:latin typeface="바탕"/>
              <a:ea typeface="바탕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1014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340F9-EA03-491E-93E0-1F05B586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Language and 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687A3-5796-4761-9F42-CB4E6ECA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C++ with </a:t>
            </a:r>
            <a:r>
              <a:rPr lang="en-US" altLang="ko-KR"/>
              <a:t>Visual Studio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1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0FDB1F-727E-425A-AC51-40C9C330F83B}"/>
              </a:ext>
            </a:extLst>
          </p:cNvPr>
          <p:cNvSpPr txBox="1"/>
          <p:nvPr/>
        </p:nvSpPr>
        <p:spPr>
          <a:xfrm>
            <a:off x="2693773" y="2644170"/>
            <a:ext cx="6240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err="1"/>
              <a:t>QnA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125618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133</TotalTime>
  <Words>355</Words>
  <Application>Microsoft Office PowerPoint</Application>
  <PresentationFormat>와이드스크린</PresentationFormat>
  <Paragraphs>64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Andalus</vt:lpstr>
      <vt:lpstr>Garamond_MSFontService</vt:lpstr>
      <vt:lpstr>돋움</vt:lpstr>
      <vt:lpstr>바탕</vt:lpstr>
      <vt:lpstr>Arial</vt:lpstr>
      <vt:lpstr>Garamond</vt:lpstr>
      <vt:lpstr>자연주의</vt:lpstr>
      <vt:lpstr>Problem solving(2)</vt:lpstr>
      <vt:lpstr>Selecting V</vt:lpstr>
      <vt:lpstr>Collecting Data set</vt:lpstr>
      <vt:lpstr>Language and IDE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Get Priceless Airline Ticket?</dc:title>
  <dc:creator>Owner</dc:creator>
  <cp:lastModifiedBy>신주환</cp:lastModifiedBy>
  <cp:revision>57</cp:revision>
  <dcterms:created xsi:type="dcterms:W3CDTF">2018-09-09T07:50:29Z</dcterms:created>
  <dcterms:modified xsi:type="dcterms:W3CDTF">2018-10-03T13:04:00Z</dcterms:modified>
</cp:coreProperties>
</file>