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DEE5555-96F6-4600-823E-DAF050670A28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9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3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2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50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37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795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144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096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77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0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88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8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05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6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7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555-96F6-4600-823E-DAF050670A28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5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EE5555-96F6-4600-823E-DAF050670A28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734A77-2962-4EC7-BFB1-CBACBC400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2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7CB68-B82C-43A2-AA67-82987F35E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Problem solving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6A1997-823B-4DBD-AD25-DBB9454E4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20140661 </a:t>
            </a:r>
            <a:r>
              <a:rPr lang="ko-KR" altLang="en-US" dirty="0" err="1"/>
              <a:t>신주환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12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3F47E-60F7-4CF8-B7C7-EACCA573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set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F00A5-03FB-4427-B4CA-DAB7C29DA82C}"/>
              </a:ext>
            </a:extLst>
          </p:cNvPr>
          <p:cNvSpPr txBox="1"/>
          <p:nvPr/>
        </p:nvSpPr>
        <p:spPr>
          <a:xfrm>
            <a:off x="1299990" y="2782676"/>
            <a:ext cx="5433151" cy="24622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dirty="0">
                <a:latin typeface="Garamond_MSFontService"/>
                <a:ea typeface="바탕"/>
              </a:rPr>
              <a:t>1. 모든 항공권은 편도와 직항만 계산</a:t>
            </a:r>
          </a:p>
          <a:p>
            <a:endParaRPr lang="ko-KR" altLang="en-US" sz="2200" dirty="0">
              <a:latin typeface="Garamond_MSFontService"/>
              <a:ea typeface="바탕"/>
            </a:endParaRPr>
          </a:p>
          <a:p>
            <a:endParaRPr lang="ko-KR" altLang="en-US" sz="2200" dirty="0">
              <a:latin typeface="바탕"/>
              <a:ea typeface="바탕"/>
            </a:endParaRPr>
          </a:p>
          <a:p>
            <a:r>
              <a:rPr lang="ko-KR" altLang="en-US" sz="2200" dirty="0">
                <a:latin typeface="Garamond_MSFontService"/>
                <a:ea typeface="바탕"/>
              </a:rPr>
              <a:t>2. 40~50개의 주요 도시를 선정함</a:t>
            </a:r>
          </a:p>
          <a:p>
            <a:endParaRPr lang="ko-KR" altLang="en-US" sz="2200" dirty="0">
              <a:latin typeface="Garamond_MSFontService"/>
              <a:ea typeface="바탕"/>
            </a:endParaRPr>
          </a:p>
          <a:p>
            <a:endParaRPr lang="ko-KR" altLang="en-US" sz="2200" dirty="0">
              <a:latin typeface="바탕"/>
              <a:ea typeface="바탕"/>
            </a:endParaRPr>
          </a:p>
          <a:p>
            <a:r>
              <a:rPr lang="ko-KR" altLang="en-US" sz="2200" dirty="0">
                <a:latin typeface="Garamond_MSFontService"/>
                <a:ea typeface="바탕"/>
              </a:rPr>
              <a:t>3</a:t>
            </a:r>
            <a:r>
              <a:rPr lang="en-US" altLang="ko-KR" sz="2200" dirty="0">
                <a:latin typeface="Garamond_MSFontService"/>
                <a:ea typeface="바탕"/>
              </a:rPr>
              <a:t>. </a:t>
            </a:r>
            <a:r>
              <a:rPr lang="ko-KR" altLang="en-US" sz="2200" dirty="0">
                <a:latin typeface="Garamond_MSFontService"/>
                <a:ea typeface="바탕"/>
              </a:rPr>
              <a:t>이동시간은 경로 별로 부여</a:t>
            </a:r>
          </a:p>
        </p:txBody>
      </p:sp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B11091B-2675-44D5-B182-C0772ED0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039" y="2450517"/>
            <a:ext cx="3303224" cy="322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7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35870-BA92-4D0B-8B91-21FCA611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Realize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5B997-6EAD-4A55-A29A-633A0F42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err="1">
                <a:latin typeface="Garamond" panose="02020404030301010803" pitchFamily="18" charset="0"/>
                <a:ea typeface="바탕"/>
                <a:cs typeface="Andalus"/>
              </a:rPr>
              <a:t>주요</a:t>
            </a:r>
            <a:r>
              <a:rPr lang="en-US" altLang="ko-KR" sz="3000" dirty="0">
                <a:latin typeface="Garamond" panose="02020404030301010803" pitchFamily="18" charset="0"/>
                <a:ea typeface="바탕"/>
                <a:cs typeface="Andalus"/>
              </a:rPr>
              <a:t> </a:t>
            </a:r>
            <a:r>
              <a:rPr lang="en-US" altLang="ko-KR" sz="3000" dirty="0" err="1">
                <a:latin typeface="Garamond" panose="02020404030301010803" pitchFamily="18" charset="0"/>
                <a:ea typeface="바탕"/>
                <a:cs typeface="Andalus"/>
              </a:rPr>
              <a:t>도시들을</a:t>
            </a:r>
            <a:r>
              <a:rPr lang="en-US" altLang="ko-KR" sz="3000" dirty="0">
                <a:latin typeface="Garamond" panose="02020404030301010803" pitchFamily="18" charset="0"/>
                <a:ea typeface="바탕"/>
                <a:cs typeface="Andalus"/>
              </a:rPr>
              <a:t> </a:t>
            </a:r>
            <a:r>
              <a:rPr lang="en-US" altLang="ko-KR" sz="3000" dirty="0" err="1">
                <a:latin typeface="Garamond" panose="02020404030301010803" pitchFamily="18" charset="0"/>
                <a:ea typeface="바탕"/>
                <a:cs typeface="Andalus"/>
              </a:rPr>
              <a:t>V로</a:t>
            </a:r>
            <a:r>
              <a:rPr lang="en-US" altLang="ko-KR" sz="3000" dirty="0">
                <a:latin typeface="Garamond" panose="02020404030301010803" pitchFamily="18" charset="0"/>
                <a:ea typeface="바탕"/>
                <a:cs typeface="Andalus"/>
              </a:rPr>
              <a:t> </a:t>
            </a:r>
            <a:r>
              <a:rPr lang="en-US" altLang="ko-KR" sz="3000" dirty="0" err="1">
                <a:latin typeface="Garamond" panose="02020404030301010803" pitchFamily="18" charset="0"/>
                <a:ea typeface="바탕"/>
                <a:cs typeface="Andalus"/>
              </a:rPr>
              <a:t>설정</a:t>
            </a:r>
            <a:endParaRPr lang="en-US" altLang="ko-KR" sz="3000" dirty="0">
              <a:latin typeface="Garamond" panose="02020404030301010803" pitchFamily="18" charset="0"/>
              <a:ea typeface="바탕"/>
              <a:cs typeface="Andalus"/>
            </a:endParaRPr>
          </a:p>
          <a:p>
            <a:endParaRPr lang="en-US" altLang="ko-KR" sz="3000" dirty="0">
              <a:latin typeface="Garamond" panose="02020404030301010803" pitchFamily="18" charset="0"/>
              <a:ea typeface="바탕"/>
              <a:cs typeface="Andalus"/>
            </a:endParaRPr>
          </a:p>
          <a:p>
            <a:r>
              <a:rPr lang="ko-KR" altLang="en-US" sz="3000" dirty="0">
                <a:latin typeface="Garamond" panose="02020404030301010803" pitchFamily="18" charset="0"/>
                <a:ea typeface="바탕"/>
                <a:cs typeface="Andalus"/>
              </a:rPr>
              <a:t>항공권이 있는 </a:t>
            </a:r>
            <a:r>
              <a:rPr lang="en-US" altLang="ko-KR" sz="3000" dirty="0" err="1">
                <a:latin typeface="Garamond" panose="02020404030301010803" pitchFamily="18" charset="0"/>
                <a:ea typeface="바탕"/>
                <a:cs typeface="Andalus"/>
              </a:rPr>
              <a:t>V와</a:t>
            </a:r>
            <a:r>
              <a:rPr lang="en-US" altLang="ko-KR" sz="3000" dirty="0">
                <a:latin typeface="Garamond" panose="02020404030301010803" pitchFamily="18" charset="0"/>
                <a:ea typeface="바탕"/>
                <a:cs typeface="Andalus"/>
              </a:rPr>
              <a:t> </a:t>
            </a:r>
            <a:r>
              <a:rPr lang="en-US" altLang="ko-KR" sz="3000" dirty="0" err="1">
                <a:latin typeface="Garamond" panose="02020404030301010803" pitchFamily="18" charset="0"/>
                <a:ea typeface="바탕"/>
                <a:cs typeface="Andalus"/>
              </a:rPr>
              <a:t>V를</a:t>
            </a:r>
            <a:r>
              <a:rPr lang="en-US" altLang="ko-KR" sz="3000" dirty="0">
                <a:latin typeface="Garamond" panose="02020404030301010803" pitchFamily="18" charset="0"/>
                <a:ea typeface="바탕"/>
                <a:cs typeface="Andalus"/>
              </a:rPr>
              <a:t> </a:t>
            </a:r>
            <a:r>
              <a:rPr lang="en-US" altLang="ko-KR" sz="3000" dirty="0" err="1">
                <a:latin typeface="Garamond" panose="02020404030301010803" pitchFamily="18" charset="0"/>
                <a:ea typeface="바탕"/>
                <a:cs typeface="Andalus"/>
              </a:rPr>
              <a:t>링크드리스트로</a:t>
            </a:r>
            <a:r>
              <a:rPr lang="en-US" altLang="ko-KR" sz="3000" dirty="0">
                <a:latin typeface="Garamond" panose="02020404030301010803" pitchFamily="18" charset="0"/>
                <a:ea typeface="바탕"/>
                <a:cs typeface="Andalus"/>
              </a:rPr>
              <a:t> </a:t>
            </a:r>
            <a:r>
              <a:rPr lang="en-US" altLang="ko-KR" sz="3000" dirty="0" err="1">
                <a:latin typeface="Garamond" panose="02020404030301010803" pitchFamily="18" charset="0"/>
                <a:ea typeface="바탕"/>
                <a:cs typeface="Andalus"/>
              </a:rPr>
              <a:t>연결</a:t>
            </a:r>
            <a:endParaRPr lang="en-US" altLang="ko-KR" sz="3000" dirty="0">
              <a:latin typeface="Garamond" panose="02020404030301010803" pitchFamily="18" charset="0"/>
              <a:ea typeface="바탕"/>
              <a:cs typeface="Andalus"/>
            </a:endParaRPr>
          </a:p>
          <a:p>
            <a:endParaRPr lang="en-US" altLang="ko-KR" sz="3000" dirty="0">
              <a:latin typeface="Garamond" panose="02020404030301010803" pitchFamily="18" charset="0"/>
              <a:ea typeface="바탕"/>
              <a:cs typeface="Andalus"/>
            </a:endParaRPr>
          </a:p>
          <a:p>
            <a:r>
              <a:rPr lang="en-US" altLang="ko-KR" sz="3000" dirty="0">
                <a:latin typeface="Garamond" panose="02020404030301010803" pitchFamily="18" charset="0"/>
                <a:ea typeface="바탕"/>
                <a:cs typeface="Andalus" panose="02020603050405020304" pitchFamily="18" charset="-78"/>
              </a:rPr>
              <a:t>Weight </a:t>
            </a:r>
            <a:r>
              <a:rPr lang="en-US" altLang="ko-KR" sz="3000" dirty="0" err="1">
                <a:latin typeface="Garamond" panose="02020404030301010803" pitchFamily="18" charset="0"/>
                <a:ea typeface="바탕"/>
                <a:cs typeface="Andalus" panose="02020603050405020304" pitchFamily="18" charset="-78"/>
              </a:rPr>
              <a:t>값에는</a:t>
            </a:r>
            <a:r>
              <a:rPr lang="en-US" altLang="ko-KR" sz="3000" dirty="0">
                <a:latin typeface="Garamond" panose="02020404030301010803" pitchFamily="18" charset="0"/>
                <a:ea typeface="바탕"/>
                <a:cs typeface="Andalus" panose="02020603050405020304" pitchFamily="18" charset="-78"/>
              </a:rPr>
              <a:t> </a:t>
            </a:r>
            <a:r>
              <a:rPr lang="en-US" altLang="ko-KR" sz="3000" dirty="0" err="1">
                <a:latin typeface="Garamond" panose="02020404030301010803" pitchFamily="18" charset="0"/>
                <a:ea typeface="바탕"/>
                <a:cs typeface="Andalus" panose="02020603050405020304" pitchFamily="18" charset="-78"/>
              </a:rPr>
              <a:t>가격과</a:t>
            </a:r>
            <a:r>
              <a:rPr lang="en-US" altLang="ko-KR" sz="3000" dirty="0">
                <a:latin typeface="Garamond" panose="02020404030301010803" pitchFamily="18" charset="0"/>
                <a:ea typeface="바탕"/>
                <a:cs typeface="Andalus" panose="02020603050405020304" pitchFamily="18" charset="-78"/>
              </a:rPr>
              <a:t> </a:t>
            </a:r>
            <a:r>
              <a:rPr lang="en-US" altLang="ko-KR" sz="3000" dirty="0" err="1">
                <a:latin typeface="Garamond" panose="02020404030301010803" pitchFamily="18" charset="0"/>
                <a:ea typeface="바탕"/>
                <a:cs typeface="Andalus" panose="02020603050405020304" pitchFamily="18" charset="-78"/>
              </a:rPr>
              <a:t>이동시간을</a:t>
            </a:r>
            <a:r>
              <a:rPr lang="en-US" altLang="ko-KR" sz="3000" dirty="0">
                <a:latin typeface="Garamond" panose="02020404030301010803" pitchFamily="18" charset="0"/>
                <a:ea typeface="바탕"/>
                <a:cs typeface="Andalus" panose="02020603050405020304" pitchFamily="18" charset="-78"/>
              </a:rPr>
              <a:t> </a:t>
            </a:r>
            <a:r>
              <a:rPr lang="en-US" altLang="ko-KR" sz="3000" dirty="0" err="1">
                <a:latin typeface="Garamond" panose="02020404030301010803" pitchFamily="18" charset="0"/>
                <a:ea typeface="바탕"/>
                <a:cs typeface="Andalus" panose="02020603050405020304" pitchFamily="18" charset="-78"/>
              </a:rPr>
              <a:t>부여</a:t>
            </a:r>
          </a:p>
          <a:p>
            <a:endParaRPr lang="ko-KR" altLang="en-US" dirty="0">
              <a:latin typeface="바탕"/>
              <a:ea typeface="바탕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014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C2A60-E013-4651-8672-797307F8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돋움"/>
                <a:ea typeface="돋움"/>
              </a:rPr>
              <a:t>Example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9DD5A08-1B42-4313-8A32-2EB8E2A9FE32}"/>
              </a:ext>
            </a:extLst>
          </p:cNvPr>
          <p:cNvSpPr/>
          <p:nvPr/>
        </p:nvSpPr>
        <p:spPr>
          <a:xfrm>
            <a:off x="2434661" y="4318402"/>
            <a:ext cx="1433004" cy="12668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Seoul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6126E83-AC3A-4C14-A693-EB4E8BAC9A64}"/>
              </a:ext>
            </a:extLst>
          </p:cNvPr>
          <p:cNvSpPr/>
          <p:nvPr/>
        </p:nvSpPr>
        <p:spPr>
          <a:xfrm>
            <a:off x="7439018" y="4226011"/>
            <a:ext cx="1482560" cy="14516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NewYork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EE0DEF-C1D6-4E16-AB14-C524C66A0DB0}"/>
              </a:ext>
            </a:extLst>
          </p:cNvPr>
          <p:cNvSpPr/>
          <p:nvPr/>
        </p:nvSpPr>
        <p:spPr>
          <a:xfrm>
            <a:off x="5165372" y="3299254"/>
            <a:ext cx="1358996" cy="11888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Tokyo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262B6A5-8568-4898-B7C7-4217270AAA0F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867665" y="4951828"/>
            <a:ext cx="3571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94EA9A4-0A02-4430-9CCB-109E720C816D}"/>
              </a:ext>
            </a:extLst>
          </p:cNvPr>
          <p:cNvCxnSpPr>
            <a:stCxn id="4" idx="7"/>
          </p:cNvCxnSpPr>
          <p:nvPr/>
        </p:nvCxnSpPr>
        <p:spPr>
          <a:xfrm flipV="1">
            <a:off x="3657806" y="4003589"/>
            <a:ext cx="1507566" cy="50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13196C4-E476-463E-9661-60093C20E7B0}"/>
              </a:ext>
            </a:extLst>
          </p:cNvPr>
          <p:cNvCxnSpPr>
            <a:stCxn id="6" idx="6"/>
            <a:endCxn id="5" idx="1"/>
          </p:cNvCxnSpPr>
          <p:nvPr/>
        </p:nvCxnSpPr>
        <p:spPr>
          <a:xfrm>
            <a:off x="6524368" y="3893682"/>
            <a:ext cx="1131766" cy="54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9E6266-46E6-4BFE-A79E-119034C91082}"/>
              </a:ext>
            </a:extLst>
          </p:cNvPr>
          <p:cNvSpPr/>
          <p:nvPr/>
        </p:nvSpPr>
        <p:spPr>
          <a:xfrm>
            <a:off x="5313405" y="5214550"/>
            <a:ext cx="966209" cy="370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  <a:latin typeface="Garamond_MSFontService"/>
              </a:rPr>
              <a:t>1800$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Garamond_MSFontService"/>
              </a:rPr>
              <a:t>13시간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791B19-E843-41D7-8907-2017BCAEB716}"/>
              </a:ext>
            </a:extLst>
          </p:cNvPr>
          <p:cNvSpPr/>
          <p:nvPr/>
        </p:nvSpPr>
        <p:spPr>
          <a:xfrm>
            <a:off x="3759985" y="3685249"/>
            <a:ext cx="826876" cy="407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  <a:latin typeface="Garamond_MSFontService"/>
              </a:rPr>
              <a:t>400$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Garamond_MSFontService"/>
              </a:rPr>
              <a:t>2시간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4AA00-ED0C-42DB-96B4-144D188F66DB}"/>
              </a:ext>
            </a:extLst>
          </p:cNvPr>
          <p:cNvSpPr/>
          <p:nvPr/>
        </p:nvSpPr>
        <p:spPr>
          <a:xfrm>
            <a:off x="7090792" y="3687175"/>
            <a:ext cx="997523" cy="325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  <a:latin typeface="Garamond_MSFontService"/>
              </a:rPr>
              <a:t>1200$</a:t>
            </a:r>
            <a:endParaRPr lang="ko-KR" altLang="en-US" dirty="0">
              <a:solidFill>
                <a:schemeClr val="tx1"/>
              </a:solidFill>
              <a:latin typeface="Garamond_MSFontService"/>
              <a:ea typeface="바탕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Garamond_MSFontService"/>
              </a:rPr>
              <a:t>11시간</a:t>
            </a:r>
            <a:endParaRPr lang="ko-KR" altLang="en-US" dirty="0">
              <a:solidFill>
                <a:schemeClr val="tx1"/>
              </a:solidFill>
              <a:latin typeface="Garamond_MSFontService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2500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0FDB1F-727E-425A-AC51-40C9C330F83B}"/>
              </a:ext>
            </a:extLst>
          </p:cNvPr>
          <p:cNvSpPr txBox="1"/>
          <p:nvPr/>
        </p:nvSpPr>
        <p:spPr>
          <a:xfrm>
            <a:off x="2693773" y="2644170"/>
            <a:ext cx="6240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err="1"/>
              <a:t>QnA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125618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</TotalTime>
  <Words>62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Andalus</vt:lpstr>
      <vt:lpstr>Garamond_MSFontService</vt:lpstr>
      <vt:lpstr>돋움</vt:lpstr>
      <vt:lpstr>바탕</vt:lpstr>
      <vt:lpstr>Arial</vt:lpstr>
      <vt:lpstr>Garamond</vt:lpstr>
      <vt:lpstr>자연주의</vt:lpstr>
      <vt:lpstr>Problem solving</vt:lpstr>
      <vt:lpstr>Data set</vt:lpstr>
      <vt:lpstr>Realize</vt:lpstr>
      <vt:lpstr>Example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Get Priceless Airline Ticket?</dc:title>
  <dc:creator>Owner</dc:creator>
  <cp:lastModifiedBy>신주환</cp:lastModifiedBy>
  <cp:revision>51</cp:revision>
  <dcterms:created xsi:type="dcterms:W3CDTF">2018-09-09T07:50:29Z</dcterms:created>
  <dcterms:modified xsi:type="dcterms:W3CDTF">2018-09-19T02:59:21Z</dcterms:modified>
</cp:coreProperties>
</file>