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9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4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8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E5555-96F6-4600-823E-DAF050670A2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CB68-B82C-43A2-AA67-82987F35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How To Get most chip Airline Ticket?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A1997-823B-4DBD-AD25-DBB9454E4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20140661 </a:t>
            </a:r>
            <a:r>
              <a:rPr lang="ko-KR" altLang="en-US" dirty="0" err="1"/>
              <a:t>신주환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1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B8FB-E843-409C-B335-779BB0BA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7F65F-904B-440D-8ACA-B869E3B6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latin typeface="Andalus" panose="02020603050405020304" pitchFamily="18" charset="-78"/>
                <a:cs typeface="Andalus" panose="02020603050405020304" pitchFamily="18" charset="-78"/>
              </a:rPr>
              <a:t>Collect price of airline ticket and find what is most chip route to destination</a:t>
            </a:r>
          </a:p>
          <a:p>
            <a:r>
              <a:rPr lang="en-US" altLang="ko-KR" sz="3500" dirty="0">
                <a:latin typeface="Andalus" panose="02020603050405020304" pitchFamily="18" charset="-78"/>
                <a:cs typeface="Andalus" panose="02020603050405020304" pitchFamily="18" charset="-78"/>
              </a:rPr>
              <a:t>In limited budget, how can we get longest trip?</a:t>
            </a:r>
          </a:p>
          <a:p>
            <a:r>
              <a:rPr lang="en-US" altLang="ko-KR" sz="3500" dirty="0">
                <a:latin typeface="Andalus" panose="02020603050405020304" pitchFamily="18" charset="-78"/>
                <a:cs typeface="Andalus" panose="02020603050405020304" pitchFamily="18" charset="-78"/>
              </a:rPr>
              <a:t>In limited time, how can we get efficient trip?</a:t>
            </a:r>
            <a:endParaRPr lang="ko-KR" altLang="en-US" sz="3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30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5870-BA92-4D0B-8B91-21FCA611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realize dynamic graph?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5B997-6EAD-4A55-A29A-633A0F42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>
                <a:latin typeface="Andalus" panose="02020603050405020304" pitchFamily="18" charset="-78"/>
                <a:cs typeface="Andalus" panose="02020603050405020304" pitchFamily="18" charset="-78"/>
              </a:rPr>
              <a:t>Vertex is name of several city</a:t>
            </a:r>
          </a:p>
          <a:p>
            <a:r>
              <a:rPr lang="en-US" altLang="ko-KR" sz="3000" dirty="0">
                <a:latin typeface="Andalus" panose="02020603050405020304" pitchFamily="18" charset="-78"/>
                <a:cs typeface="Andalus" panose="02020603050405020304" pitchFamily="18" charset="-78"/>
              </a:rPr>
              <a:t>Edge will has three kind of weight(time, cost, distance)</a:t>
            </a:r>
          </a:p>
          <a:p>
            <a:endParaRPr lang="ko-KR" alt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014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FDB1F-727E-425A-AC51-40C9C330F83B}"/>
              </a:ext>
            </a:extLst>
          </p:cNvPr>
          <p:cNvSpPr txBox="1"/>
          <p:nvPr/>
        </p:nvSpPr>
        <p:spPr>
          <a:xfrm>
            <a:off x="2693773" y="2644170"/>
            <a:ext cx="624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561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75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돋움</vt:lpstr>
      <vt:lpstr>바탕</vt:lpstr>
      <vt:lpstr>Andalus</vt:lpstr>
      <vt:lpstr>Arial</vt:lpstr>
      <vt:lpstr>Garamond</vt:lpstr>
      <vt:lpstr>자연주의</vt:lpstr>
      <vt:lpstr>How To Get most chip Airline Ticket?</vt:lpstr>
      <vt:lpstr>Project Goal</vt:lpstr>
      <vt:lpstr>How to realize dynamic graph?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Priceless Airline Ticket?</dc:title>
  <dc:creator>Owner</dc:creator>
  <cp:lastModifiedBy>Owner</cp:lastModifiedBy>
  <cp:revision>6</cp:revision>
  <dcterms:created xsi:type="dcterms:W3CDTF">2018-09-09T07:50:29Z</dcterms:created>
  <dcterms:modified xsi:type="dcterms:W3CDTF">2018-09-09T08:42:16Z</dcterms:modified>
</cp:coreProperties>
</file>