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12192000"/>
  <p:notesSz cx="6858000" cy="9144000"/>
  <p:embeddedFontLst>
    <p:embeddedFont>
      <p:font typeface="Arial Black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0EA3D8D-5EDD-4A35-94E0-492300EA85D9}">
  <a:tblStyle styleId="{50EA3D8D-5EDD-4A35-94E0-492300EA85D9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3205F34C-D13D-4090-B025-454A8C39EBFD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ArialBlack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Всем привет меня зовут кирилл романов и это курс по базам данных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5" name="Google Shape;29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0" name="Google Shape;32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1" name="Google Shape;33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6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5" name="Google Shape;35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2" name="Google Shape;36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9" name="Google Shape;36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6" name="Google Shape;37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2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2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1" name="Google Shape;39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0" name="Google Shape;40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1" name="Google Shape;41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1" name="Google Shape;421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8" name="Google Shape;428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5" name="Google Shape;435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2" name="Google Shape;44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0" y="0"/>
            <a:ext cx="12191760" cy="43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2" type="body"/>
          </p:nvPr>
        </p:nvSpPr>
        <p:spPr>
          <a:xfrm>
            <a:off x="0" y="477720"/>
            <a:ext cx="12191760" cy="43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0" y="0"/>
            <a:ext cx="5949360" cy="43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6247080" y="0"/>
            <a:ext cx="5949360" cy="43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3" type="body"/>
          </p:nvPr>
        </p:nvSpPr>
        <p:spPr>
          <a:xfrm>
            <a:off x="6247080" y="477720"/>
            <a:ext cx="5949360" cy="43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4" type="body"/>
          </p:nvPr>
        </p:nvSpPr>
        <p:spPr>
          <a:xfrm>
            <a:off x="0" y="477720"/>
            <a:ext cx="5949360" cy="43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0" y="0"/>
            <a:ext cx="1219176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0" y="0"/>
            <a:ext cx="1219176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23120" y="-360"/>
            <a:ext cx="1145520" cy="91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23120" y="-360"/>
            <a:ext cx="1145520" cy="91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000" lIns="365750" spcFirstLastPara="1" rIns="90000" wrap="square" tIns="45000"/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None/>
              <a:defRPr b="0" i="0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Content">
  <p:cSld name="Title &amp;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  <a:defRPr b="0" i="0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0512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0987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»"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2" type="body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0512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0987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»"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3" type="body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  <a:defRPr b="0" i="0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0512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0987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»"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>
  <p:cSld name="Только заголовок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  <a:defRPr b="0" i="0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0512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0987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»"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ed List">
  <p:cSld name="Numbered Lis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469964" y="1439863"/>
            <a:ext cx="1124102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28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Trebuchet MS"/>
              <a:buAutoNum type="arabicPeriod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0512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0987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»"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  <a:defRPr b="0" i="0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0512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0987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»"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 Black"/>
              <a:buNone/>
              <a:defRPr b="0" i="0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ed List">
  <p:cSld name="Bulleted Lis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480484" y="1439862"/>
            <a:ext cx="1124102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48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5275" lvl="1" marL="9144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erriweather Sans"/>
              <a:buChar char="–"/>
              <a:defRPr b="0" i="0" sz="10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5275" lvl="2" marL="1371600" marR="0" rtl="0" algn="l">
              <a:lnSpc>
                <a:spcPct val="120000"/>
              </a:lnSpc>
              <a:spcBef>
                <a:spcPts val="198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2" type="body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  <a:defRPr b="0" i="0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0512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0987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»"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 List with Graphic">
  <p:cSld name="Bullet List with Graphic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>
            <p:ph idx="2" type="pic"/>
          </p:nvPr>
        </p:nvSpPr>
        <p:spPr>
          <a:xfrm>
            <a:off x="6705600" y="910939"/>
            <a:ext cx="54864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»"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480484" y="1439862"/>
            <a:ext cx="5791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48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Google Shape;84;p21"/>
          <p:cNvSpPr txBox="1"/>
          <p:nvPr>
            <p:ph idx="3" type="body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  <a:defRPr b="0" i="0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0512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0987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»"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Bulleted list">
  <p:cSld name="Title with Bulleted lis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  <a:defRPr b="0" i="0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0512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0987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»"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2" type="body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048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idx="3" type="body"/>
          </p:nvPr>
        </p:nvSpPr>
        <p:spPr>
          <a:xfrm>
            <a:off x="557532" y="1368546"/>
            <a:ext cx="1350370" cy="2492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4850" lIns="68575" spcFirstLastPara="1" rIns="68575" wrap="square" tIns="548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0512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0987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»"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ользовательский макет">
  <p:cSld name="Пользовательский макет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3"/>
          <p:cNvCxnSpPr/>
          <p:nvPr/>
        </p:nvCxnSpPr>
        <p:spPr>
          <a:xfrm rot="10800000">
            <a:off x="4064000" y="923639"/>
            <a:ext cx="0" cy="5576455"/>
          </a:xfrm>
          <a:prstGeom prst="straightConnector1">
            <a:avLst/>
          </a:prstGeom>
          <a:noFill/>
          <a:ln cap="flat" cmpd="sng" w="12700">
            <a:solidFill>
              <a:srgbClr val="E6E6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23"/>
          <p:cNvCxnSpPr/>
          <p:nvPr/>
        </p:nvCxnSpPr>
        <p:spPr>
          <a:xfrm rot="10800000">
            <a:off x="8128000" y="923639"/>
            <a:ext cx="0" cy="5576455"/>
          </a:xfrm>
          <a:prstGeom prst="straightConnector1">
            <a:avLst/>
          </a:prstGeom>
          <a:noFill/>
          <a:ln cap="flat" cmpd="sng" w="12700">
            <a:solidFill>
              <a:srgbClr val="E6E6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  <a:defRPr b="0" i="0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0512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0987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»"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cxnSp>
        <p:nvCxnSpPr>
          <p:cNvPr id="93" name="Google Shape;93;p23"/>
          <p:cNvCxnSpPr/>
          <p:nvPr/>
        </p:nvCxnSpPr>
        <p:spPr>
          <a:xfrm rot="10800000">
            <a:off x="0" y="371244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E6E6E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 Members">
  <p:cSld name="Team Member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idx="1" type="body"/>
          </p:nvPr>
        </p:nvSpPr>
        <p:spPr>
          <a:xfrm>
            <a:off x="4118032" y="2635444"/>
            <a:ext cx="907941" cy="2492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4850" lIns="68575" spcFirstLastPara="1" rIns="68575" wrap="square" tIns="5485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0512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0987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»"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6" name="Google Shape;96;p24"/>
          <p:cNvSpPr txBox="1"/>
          <p:nvPr>
            <p:ph idx="2" type="body"/>
          </p:nvPr>
        </p:nvSpPr>
        <p:spPr>
          <a:xfrm>
            <a:off x="3256492" y="2954878"/>
            <a:ext cx="2631016" cy="339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accent2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7" name="Google Shape;97;p24"/>
          <p:cNvSpPr/>
          <p:nvPr>
            <p:ph idx="3" type="pic"/>
          </p:nvPr>
        </p:nvSpPr>
        <p:spPr>
          <a:xfrm>
            <a:off x="762000" y="1200727"/>
            <a:ext cx="152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39C2D7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»"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8" name="Google Shape;98;p24"/>
          <p:cNvSpPr txBox="1"/>
          <p:nvPr>
            <p:ph idx="4" type="body"/>
          </p:nvPr>
        </p:nvSpPr>
        <p:spPr>
          <a:xfrm>
            <a:off x="1070032" y="2635444"/>
            <a:ext cx="907941" cy="2492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4850" lIns="68575" spcFirstLastPara="1" rIns="68575" wrap="square" tIns="5485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0512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0987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»"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Google Shape;99;p24"/>
          <p:cNvSpPr txBox="1"/>
          <p:nvPr>
            <p:ph idx="5" type="body"/>
          </p:nvPr>
        </p:nvSpPr>
        <p:spPr>
          <a:xfrm>
            <a:off x="208492" y="2954878"/>
            <a:ext cx="2631016" cy="339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accent2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Google Shape;100;p24"/>
          <p:cNvSpPr txBox="1"/>
          <p:nvPr>
            <p:ph idx="6" type="body"/>
          </p:nvPr>
        </p:nvSpPr>
        <p:spPr>
          <a:xfrm>
            <a:off x="7166032" y="2635444"/>
            <a:ext cx="907941" cy="2492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4850" lIns="68575" spcFirstLastPara="1" rIns="68575" wrap="square" tIns="5485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0512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0987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»"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Google Shape;101;p24"/>
          <p:cNvSpPr txBox="1"/>
          <p:nvPr>
            <p:ph idx="7" type="body"/>
          </p:nvPr>
        </p:nvSpPr>
        <p:spPr>
          <a:xfrm>
            <a:off x="6304492" y="2954878"/>
            <a:ext cx="2631016" cy="339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accent2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Google Shape;102;p24"/>
          <p:cNvSpPr txBox="1"/>
          <p:nvPr>
            <p:ph idx="8" type="body"/>
          </p:nvPr>
        </p:nvSpPr>
        <p:spPr>
          <a:xfrm>
            <a:off x="10214032" y="2635444"/>
            <a:ext cx="907941" cy="2492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4850" lIns="68575" spcFirstLastPara="1" rIns="68575" wrap="square" tIns="5485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0512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0987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»"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Google Shape;103;p24"/>
          <p:cNvSpPr txBox="1"/>
          <p:nvPr>
            <p:ph idx="9" type="body"/>
          </p:nvPr>
        </p:nvSpPr>
        <p:spPr>
          <a:xfrm>
            <a:off x="9352492" y="2954878"/>
            <a:ext cx="2631016" cy="339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accent2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4" name="Google Shape;104;p24"/>
          <p:cNvSpPr/>
          <p:nvPr>
            <p:ph idx="13" type="pic"/>
          </p:nvPr>
        </p:nvSpPr>
        <p:spPr>
          <a:xfrm>
            <a:off x="3810000" y="1200727"/>
            <a:ext cx="152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39C2D7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»"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5" name="Google Shape;105;p24"/>
          <p:cNvSpPr/>
          <p:nvPr>
            <p:ph idx="14" type="pic"/>
          </p:nvPr>
        </p:nvSpPr>
        <p:spPr>
          <a:xfrm>
            <a:off x="6858000" y="1200727"/>
            <a:ext cx="152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39C2D7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»"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6" name="Google Shape;106;p24"/>
          <p:cNvSpPr/>
          <p:nvPr>
            <p:ph idx="15" type="pic"/>
          </p:nvPr>
        </p:nvSpPr>
        <p:spPr>
          <a:xfrm>
            <a:off x="9906000" y="1200727"/>
            <a:ext cx="152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39C2D7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»"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cxnSp>
        <p:nvCxnSpPr>
          <p:cNvPr id="107" name="Google Shape;107;p24"/>
          <p:cNvCxnSpPr/>
          <p:nvPr/>
        </p:nvCxnSpPr>
        <p:spPr>
          <a:xfrm rot="10800000">
            <a:off x="3048000" y="932693"/>
            <a:ext cx="0" cy="5536205"/>
          </a:xfrm>
          <a:prstGeom prst="straightConnector1">
            <a:avLst/>
          </a:prstGeom>
          <a:noFill/>
          <a:ln cap="flat" cmpd="sng" w="12700">
            <a:solidFill>
              <a:srgbClr val="E6E6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" name="Google Shape;108;p24"/>
          <p:cNvCxnSpPr/>
          <p:nvPr/>
        </p:nvCxnSpPr>
        <p:spPr>
          <a:xfrm flipH="1" rot="10800000">
            <a:off x="6096001" y="944426"/>
            <a:ext cx="1" cy="5524471"/>
          </a:xfrm>
          <a:prstGeom prst="straightConnector1">
            <a:avLst/>
          </a:prstGeom>
          <a:noFill/>
          <a:ln cap="flat" cmpd="sng" w="12700">
            <a:solidFill>
              <a:srgbClr val="E6E6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" name="Google Shape;109;p24"/>
          <p:cNvCxnSpPr/>
          <p:nvPr/>
        </p:nvCxnSpPr>
        <p:spPr>
          <a:xfrm flipH="1" rot="10800000">
            <a:off x="9144001" y="932692"/>
            <a:ext cx="1" cy="5536207"/>
          </a:xfrm>
          <a:prstGeom prst="straightConnector1">
            <a:avLst/>
          </a:prstGeom>
          <a:noFill/>
          <a:ln cap="flat" cmpd="sng" w="12700">
            <a:solidFill>
              <a:srgbClr val="E6E6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24"/>
          <p:cNvSpPr txBox="1"/>
          <p:nvPr>
            <p:ph idx="16" type="body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  <a:defRPr b="0" i="0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0512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0987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»"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1" name="Google Shape;111;p24"/>
          <p:cNvSpPr txBox="1"/>
          <p:nvPr>
            <p:ph idx="17" type="body"/>
          </p:nvPr>
        </p:nvSpPr>
        <p:spPr>
          <a:xfrm>
            <a:off x="304800" y="3505200"/>
            <a:ext cx="243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None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8" type="body"/>
          </p:nvPr>
        </p:nvSpPr>
        <p:spPr>
          <a:xfrm>
            <a:off x="3352800" y="3505200"/>
            <a:ext cx="243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None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3" name="Google Shape;113;p24"/>
          <p:cNvSpPr txBox="1"/>
          <p:nvPr>
            <p:ph idx="19" type="body"/>
          </p:nvPr>
        </p:nvSpPr>
        <p:spPr>
          <a:xfrm>
            <a:off x="6400800" y="3505200"/>
            <a:ext cx="243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None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Google Shape;114;p24"/>
          <p:cNvSpPr txBox="1"/>
          <p:nvPr>
            <p:ph idx="20" type="body"/>
          </p:nvPr>
        </p:nvSpPr>
        <p:spPr>
          <a:xfrm>
            <a:off x="9448800" y="3505200"/>
            <a:ext cx="243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None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Steps">
  <p:cSld name="4 Step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/>
          <p:nvPr/>
        </p:nvSpPr>
        <p:spPr>
          <a:xfrm>
            <a:off x="0" y="939800"/>
            <a:ext cx="12192000" cy="371168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" name="Google Shape;117;p25"/>
          <p:cNvSpPr/>
          <p:nvPr/>
        </p:nvSpPr>
        <p:spPr>
          <a:xfrm>
            <a:off x="1214280" y="1214873"/>
            <a:ext cx="619443" cy="464582"/>
          </a:xfrm>
          <a:prstGeom prst="ellipse">
            <a:avLst/>
          </a:prstGeom>
          <a:solidFill>
            <a:srgbClr val="2FC2D9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20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5"/>
          <p:cNvSpPr/>
          <p:nvPr/>
        </p:nvSpPr>
        <p:spPr>
          <a:xfrm>
            <a:off x="4262280" y="1214873"/>
            <a:ext cx="619443" cy="464582"/>
          </a:xfrm>
          <a:prstGeom prst="ellipse">
            <a:avLst/>
          </a:prstGeom>
          <a:solidFill>
            <a:srgbClr val="2FC2D9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20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ru-RU" sz="15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5"/>
          <p:cNvSpPr/>
          <p:nvPr/>
        </p:nvSpPr>
        <p:spPr>
          <a:xfrm>
            <a:off x="10358280" y="1214873"/>
            <a:ext cx="619443" cy="464582"/>
          </a:xfrm>
          <a:prstGeom prst="ellipse">
            <a:avLst/>
          </a:prstGeom>
          <a:solidFill>
            <a:srgbClr val="2FC2D9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20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ru-RU" sz="15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5"/>
          <p:cNvSpPr/>
          <p:nvPr/>
        </p:nvSpPr>
        <p:spPr>
          <a:xfrm>
            <a:off x="7310280" y="1214873"/>
            <a:ext cx="619443" cy="464582"/>
          </a:xfrm>
          <a:prstGeom prst="ellipse">
            <a:avLst/>
          </a:prstGeom>
          <a:solidFill>
            <a:srgbClr val="2FC2D9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20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ru-RU" sz="15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25"/>
          <p:cNvCxnSpPr/>
          <p:nvPr/>
        </p:nvCxnSpPr>
        <p:spPr>
          <a:xfrm rot="10800000">
            <a:off x="3048000" y="932693"/>
            <a:ext cx="0" cy="5536205"/>
          </a:xfrm>
          <a:prstGeom prst="straightConnector1">
            <a:avLst/>
          </a:prstGeom>
          <a:noFill/>
          <a:ln cap="flat" cmpd="sng" w="12700">
            <a:solidFill>
              <a:srgbClr val="E6E6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25"/>
          <p:cNvCxnSpPr/>
          <p:nvPr/>
        </p:nvCxnSpPr>
        <p:spPr>
          <a:xfrm flipH="1" rot="10800000">
            <a:off x="6096001" y="944426"/>
            <a:ext cx="1" cy="5524471"/>
          </a:xfrm>
          <a:prstGeom prst="straightConnector1">
            <a:avLst/>
          </a:prstGeom>
          <a:noFill/>
          <a:ln cap="flat" cmpd="sng" w="12700">
            <a:solidFill>
              <a:srgbClr val="E6E6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25"/>
          <p:cNvCxnSpPr/>
          <p:nvPr/>
        </p:nvCxnSpPr>
        <p:spPr>
          <a:xfrm flipH="1" rot="10800000">
            <a:off x="9144001" y="932692"/>
            <a:ext cx="1" cy="5536207"/>
          </a:xfrm>
          <a:prstGeom prst="straightConnector1">
            <a:avLst/>
          </a:prstGeom>
          <a:noFill/>
          <a:ln cap="flat" cmpd="sng" w="12700">
            <a:solidFill>
              <a:srgbClr val="E6E6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  <a:defRPr b="0" i="0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0512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0987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»"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Google Shape;125;p25"/>
          <p:cNvSpPr txBox="1"/>
          <p:nvPr>
            <p:ph idx="2" type="body"/>
          </p:nvPr>
        </p:nvSpPr>
        <p:spPr>
          <a:xfrm>
            <a:off x="304800" y="2601468"/>
            <a:ext cx="24384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None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Google Shape;126;p25"/>
          <p:cNvSpPr txBox="1"/>
          <p:nvPr>
            <p:ph idx="3" type="body"/>
          </p:nvPr>
        </p:nvSpPr>
        <p:spPr>
          <a:xfrm>
            <a:off x="3352800" y="2601468"/>
            <a:ext cx="24384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None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4" type="body"/>
          </p:nvPr>
        </p:nvSpPr>
        <p:spPr>
          <a:xfrm>
            <a:off x="6400800" y="2601468"/>
            <a:ext cx="24384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None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5" type="body"/>
          </p:nvPr>
        </p:nvSpPr>
        <p:spPr>
          <a:xfrm>
            <a:off x="9448800" y="2601468"/>
            <a:ext cx="24384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None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6" type="body"/>
          </p:nvPr>
        </p:nvSpPr>
        <p:spPr>
          <a:xfrm>
            <a:off x="304800" y="1801368"/>
            <a:ext cx="2438400" cy="713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None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7" type="body"/>
          </p:nvPr>
        </p:nvSpPr>
        <p:spPr>
          <a:xfrm>
            <a:off x="3352800" y="1801368"/>
            <a:ext cx="2438400" cy="713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None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8" type="body"/>
          </p:nvPr>
        </p:nvSpPr>
        <p:spPr>
          <a:xfrm>
            <a:off x="6400800" y="1801368"/>
            <a:ext cx="2438400" cy="713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None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Google Shape;132;p25"/>
          <p:cNvSpPr txBox="1"/>
          <p:nvPr>
            <p:ph idx="9" type="body"/>
          </p:nvPr>
        </p:nvSpPr>
        <p:spPr>
          <a:xfrm>
            <a:off x="9448800" y="1801368"/>
            <a:ext cx="2438400" cy="713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None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Steps">
  <p:cSld name="3 Step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4" y="926332"/>
            <a:ext cx="1038225" cy="5576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FC2D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p26"/>
          <p:cNvSpPr/>
          <p:nvPr/>
        </p:nvSpPr>
        <p:spPr>
          <a:xfrm>
            <a:off x="767821" y="3477648"/>
            <a:ext cx="548640" cy="411480"/>
          </a:xfrm>
          <a:prstGeom prst="ellipse">
            <a:avLst/>
          </a:prstGeom>
          <a:solidFill>
            <a:srgbClr val="2FC2D9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20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b="0" i="0" lang="ru-RU" sz="1125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26"/>
          <p:cNvCxnSpPr/>
          <p:nvPr/>
        </p:nvCxnSpPr>
        <p:spPr>
          <a:xfrm rot="10800000">
            <a:off x="0" y="4633576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E6E6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26"/>
          <p:cNvSpPr/>
          <p:nvPr/>
        </p:nvSpPr>
        <p:spPr>
          <a:xfrm>
            <a:off x="767821" y="1630376"/>
            <a:ext cx="548640" cy="411480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20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b="0" i="0" lang="ru-RU" sz="1125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26"/>
          <p:cNvCxnSpPr/>
          <p:nvPr/>
        </p:nvCxnSpPr>
        <p:spPr>
          <a:xfrm rot="10800000">
            <a:off x="0" y="2786304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E6E6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26"/>
          <p:cNvSpPr/>
          <p:nvPr/>
        </p:nvSpPr>
        <p:spPr>
          <a:xfrm>
            <a:off x="767821" y="5324921"/>
            <a:ext cx="548640" cy="411480"/>
          </a:xfrm>
          <a:prstGeom prst="ellipse">
            <a:avLst/>
          </a:prstGeom>
          <a:solidFill>
            <a:srgbClr val="2FC2D9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20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b="0" i="0" lang="ru-RU" sz="1125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1490133" y="1422400"/>
            <a:ext cx="23876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0512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0987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»"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1" name="Google Shape;141;p26"/>
          <p:cNvSpPr txBox="1"/>
          <p:nvPr>
            <p:ph idx="2" type="body"/>
          </p:nvPr>
        </p:nvSpPr>
        <p:spPr>
          <a:xfrm>
            <a:off x="4114801" y="1206500"/>
            <a:ext cx="7552267" cy="13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95275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0512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0987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»"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2" name="Google Shape;142;p26"/>
          <p:cNvSpPr txBox="1"/>
          <p:nvPr>
            <p:ph idx="3" type="body"/>
          </p:nvPr>
        </p:nvSpPr>
        <p:spPr>
          <a:xfrm>
            <a:off x="1490133" y="3238500"/>
            <a:ext cx="23876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0512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0987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»"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3" name="Google Shape;143;p26"/>
          <p:cNvSpPr txBox="1"/>
          <p:nvPr>
            <p:ph idx="4" type="body"/>
          </p:nvPr>
        </p:nvSpPr>
        <p:spPr>
          <a:xfrm>
            <a:off x="4114801" y="3022600"/>
            <a:ext cx="7552267" cy="13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95275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0512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0987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»"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4" name="Google Shape;144;p26"/>
          <p:cNvSpPr txBox="1"/>
          <p:nvPr>
            <p:ph idx="5" type="body"/>
          </p:nvPr>
        </p:nvSpPr>
        <p:spPr>
          <a:xfrm>
            <a:off x="1490133" y="5080000"/>
            <a:ext cx="23876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0512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0987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»"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5" name="Google Shape;145;p26"/>
          <p:cNvSpPr txBox="1"/>
          <p:nvPr>
            <p:ph idx="6" type="body"/>
          </p:nvPr>
        </p:nvSpPr>
        <p:spPr>
          <a:xfrm>
            <a:off x="4114801" y="4864100"/>
            <a:ext cx="7552267" cy="13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95275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0512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0987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»"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6" name="Google Shape;146;p26"/>
          <p:cNvSpPr txBox="1"/>
          <p:nvPr>
            <p:ph idx="7" type="body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  <a:defRPr b="0" i="0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0512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0987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»"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se Study - without image">
  <p:cSld name="Case Study - without imag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27"/>
          <p:cNvSpPr txBox="1"/>
          <p:nvPr>
            <p:ph type="title"/>
          </p:nvPr>
        </p:nvSpPr>
        <p:spPr>
          <a:xfrm>
            <a:off x="2411651" y="119512"/>
            <a:ext cx="8610608" cy="7248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 Black"/>
              <a:buNone/>
              <a:defRPr b="0" i="0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50" name="Google Shape;150;p27"/>
          <p:cNvCxnSpPr/>
          <p:nvPr/>
        </p:nvCxnSpPr>
        <p:spPr>
          <a:xfrm>
            <a:off x="2223912" y="328466"/>
            <a:ext cx="0" cy="27432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27"/>
          <p:cNvCxnSpPr/>
          <p:nvPr/>
        </p:nvCxnSpPr>
        <p:spPr>
          <a:xfrm rot="10800000">
            <a:off x="12192000" y="943720"/>
            <a:ext cx="0" cy="5598499"/>
          </a:xfrm>
          <a:prstGeom prst="straightConnector1">
            <a:avLst/>
          </a:prstGeom>
          <a:noFill/>
          <a:ln cap="flat" cmpd="sng" w="12700">
            <a:solidFill>
              <a:srgbClr val="E6E6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6370488" y="1761513"/>
            <a:ext cx="524256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C2D9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0512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0987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»"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3" name="Google Shape;153;p27"/>
          <p:cNvSpPr txBox="1"/>
          <p:nvPr>
            <p:ph idx="2" type="body"/>
          </p:nvPr>
        </p:nvSpPr>
        <p:spPr>
          <a:xfrm>
            <a:off x="484715" y="1761513"/>
            <a:ext cx="524256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0512" lvl="1" marL="914400" marR="0" rtl="0" algn="l">
              <a:lnSpc>
                <a:spcPct val="100000"/>
              </a:lnSpc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0512" lvl="2" marL="13716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0512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0512" lvl="4" marL="22860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»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4" name="Google Shape;154;p27"/>
          <p:cNvSpPr/>
          <p:nvPr>
            <p:ph idx="3" type="pic"/>
          </p:nvPr>
        </p:nvSpPr>
        <p:spPr>
          <a:xfrm>
            <a:off x="533341" y="256310"/>
            <a:ext cx="1514057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»"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5" name="Google Shape;155;p27"/>
          <p:cNvSpPr txBox="1"/>
          <p:nvPr>
            <p:ph idx="4" type="body"/>
          </p:nvPr>
        </p:nvSpPr>
        <p:spPr>
          <a:xfrm>
            <a:off x="557532" y="1368546"/>
            <a:ext cx="1350370" cy="2492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4850" lIns="68575" spcFirstLastPara="1" rIns="68575" wrap="square" tIns="548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0512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0987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»"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6" name="Google Shape;156;p27"/>
          <p:cNvSpPr txBox="1"/>
          <p:nvPr>
            <p:ph idx="5" type="body"/>
          </p:nvPr>
        </p:nvSpPr>
        <p:spPr>
          <a:xfrm>
            <a:off x="6433399" y="1368546"/>
            <a:ext cx="1350370" cy="2492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4850" lIns="68575" spcFirstLastPara="1" rIns="68575" wrap="square" tIns="548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0512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0987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»"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ase Study with image">
  <p:cSld name="1_Case Study with image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»"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9" name="Google Shape;159;p28"/>
          <p:cNvSpPr/>
          <p:nvPr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28"/>
          <p:cNvSpPr txBox="1"/>
          <p:nvPr>
            <p:ph type="title"/>
          </p:nvPr>
        </p:nvSpPr>
        <p:spPr>
          <a:xfrm>
            <a:off x="363033" y="269597"/>
            <a:ext cx="7612569" cy="724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 Black"/>
              <a:buNone/>
              <a:defRPr b="0" i="0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ustom Layout">
  <p:cSld name="1_Custom Layou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»"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3" name="Google Shape;163;p29"/>
          <p:cNvSpPr/>
          <p:nvPr/>
        </p:nvSpPr>
        <p:spPr>
          <a:xfrm>
            <a:off x="8651792" y="0"/>
            <a:ext cx="3540208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10800000" dist="38100">
              <a:srgbClr val="000000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9041131" y="962146"/>
            <a:ext cx="1568378" cy="2492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4850" lIns="68575" spcFirstLastPara="1" rIns="68575" wrap="square" tIns="548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0512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0987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»"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5" name="Google Shape;165;p29"/>
          <p:cNvSpPr txBox="1"/>
          <p:nvPr/>
        </p:nvSpPr>
        <p:spPr>
          <a:xfrm>
            <a:off x="8910695" y="1422402"/>
            <a:ext cx="3048000" cy="4357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0302" lvl="0" marL="13030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9C2D7"/>
              </a:buClr>
              <a:buSzPts val="1050"/>
              <a:buFont typeface="Arial"/>
              <a:buChar char="•"/>
            </a:pPr>
            <a:r>
              <a:rPr b="0" i="0" lang="ru-RU" sz="1050" u="none" cap="none" strike="noStrike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Lorem ipsum dolor sit amet, minum consec tetur adipiscing elit.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0302" lvl="0" marL="130302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rgbClr val="39C2D7"/>
              </a:buClr>
              <a:buSzPts val="1050"/>
              <a:buFont typeface="Arial"/>
              <a:buChar char="•"/>
            </a:pPr>
            <a:r>
              <a:rPr b="0" i="0" lang="ru-RU" sz="1050" u="none" cap="none" strike="noStrike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Mauris sit amet enim eget odio lorem venenatis egestas. Donec vitae molestie enim.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0302" lvl="0" marL="130302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rgbClr val="39C2D7"/>
              </a:buClr>
              <a:buSzPts val="1050"/>
              <a:buFont typeface="Arial"/>
              <a:buChar char="•"/>
            </a:pPr>
            <a:r>
              <a:rPr b="0" i="0" lang="ru-RU" sz="1050" u="none" cap="none" strike="noStrike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Aenean id mauris adipiscing accumsan, iaculis urna sit amet, facilisis velit.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29"/>
          <p:cNvCxnSpPr/>
          <p:nvPr/>
        </p:nvCxnSpPr>
        <p:spPr>
          <a:xfrm rot="10800000">
            <a:off x="8895634" y="757317"/>
            <a:ext cx="3044999" cy="0"/>
          </a:xfrm>
          <a:prstGeom prst="straightConnector1">
            <a:avLst/>
          </a:prstGeom>
          <a:noFill/>
          <a:ln cap="flat" cmpd="sng" w="12700">
            <a:solidFill>
              <a:srgbClr val="E6E6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p29"/>
          <p:cNvSpPr txBox="1"/>
          <p:nvPr>
            <p:ph type="title"/>
          </p:nvPr>
        </p:nvSpPr>
        <p:spPr>
          <a:xfrm>
            <a:off x="363033" y="269597"/>
            <a:ext cx="7612569" cy="724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 Black"/>
              <a:buNone/>
              <a:defRPr b="0" i="0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29"/>
          <p:cNvSpPr/>
          <p:nvPr>
            <p:ph idx="3" type="pic"/>
          </p:nvPr>
        </p:nvSpPr>
        <p:spPr>
          <a:xfrm>
            <a:off x="8910697" y="200560"/>
            <a:ext cx="1514057" cy="455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»"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>
  <p:cSld name="Section Title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30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»"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2" name="Google Shape;172;p30"/>
          <p:cNvSpPr txBox="1"/>
          <p:nvPr/>
        </p:nvSpPr>
        <p:spPr>
          <a:xfrm>
            <a:off x="1041806" y="3328611"/>
            <a:ext cx="865081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2D7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6454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1163209" y="5136641"/>
            <a:ext cx="3830857" cy="500906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anchorCtr="0" anchor="t" bIns="34275" lIns="137150" spcFirstLastPara="1" rIns="137150" wrap="square" tIns="27425"/>
          <a:lstStyle>
            <a:lvl1pPr indent="-228600" lvl="0" marL="4572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accent2"/>
              </a:buClr>
              <a:buSzPts val="2850"/>
              <a:buFont typeface="Arial"/>
              <a:buNone/>
              <a:defRPr b="0" i="0" sz="285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850"/>
              <a:buFont typeface="Arial"/>
              <a:buNone/>
              <a:defRPr b="0" i="0" sz="28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850"/>
              <a:buFont typeface="Arial"/>
              <a:buNone/>
              <a:defRPr b="0" i="0" sz="28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850"/>
              <a:buFont typeface="Arial"/>
              <a:buNone/>
              <a:defRPr b="0" i="0" sz="28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850"/>
              <a:buFont typeface="Arial"/>
              <a:buNone/>
              <a:defRPr b="0" i="0" sz="28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4" name="Google Shape;174;p30"/>
          <p:cNvSpPr txBox="1"/>
          <p:nvPr>
            <p:ph idx="3" type="body"/>
          </p:nvPr>
        </p:nvSpPr>
        <p:spPr>
          <a:xfrm>
            <a:off x="1163209" y="4479647"/>
            <a:ext cx="2836995" cy="500906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anchorCtr="0" anchor="t" bIns="34275" lIns="137150" spcFirstLastPara="1" rIns="137150" wrap="square" tIns="27425"/>
          <a:lstStyle>
            <a:lvl1pPr indent="-228600" lvl="0" marL="4572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accent2"/>
              </a:buClr>
              <a:buSzPts val="2850"/>
              <a:buFont typeface="Arial"/>
              <a:buNone/>
              <a:defRPr b="0" i="0" sz="285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850"/>
              <a:buFont typeface="Arial"/>
              <a:buNone/>
              <a:defRPr b="0" i="0" sz="28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850"/>
              <a:buFont typeface="Arial"/>
              <a:buNone/>
              <a:defRPr b="0" i="0" sz="28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850"/>
              <a:buFont typeface="Arial"/>
              <a:buNone/>
              <a:defRPr b="0" i="0" sz="28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850"/>
              <a:buFont typeface="Arial"/>
              <a:buNone/>
              <a:defRPr b="0" i="0" sz="28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5" name="Google Shape;175;p30"/>
          <p:cNvSpPr txBox="1"/>
          <p:nvPr>
            <p:ph idx="4" type="body"/>
          </p:nvPr>
        </p:nvSpPr>
        <p:spPr>
          <a:xfrm>
            <a:off x="1155507" y="3276172"/>
            <a:ext cx="2839560" cy="2308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0512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0987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»"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6" name="Google Shape;176;p30"/>
          <p:cNvSpPr txBox="1"/>
          <p:nvPr>
            <p:ph idx="5" type="body"/>
          </p:nvPr>
        </p:nvSpPr>
        <p:spPr>
          <a:xfrm>
            <a:off x="1163207" y="3831947"/>
            <a:ext cx="4036041" cy="500906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anchorCtr="0" anchor="t" bIns="34275" lIns="137150" spcFirstLastPara="1" rIns="137150" wrap="square" tIns="27425"/>
          <a:lstStyle>
            <a:lvl1pPr indent="-228600" lvl="0" marL="4572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accent2"/>
              </a:buClr>
              <a:buSzPts val="2850"/>
              <a:buFont typeface="Arial"/>
              <a:buNone/>
              <a:defRPr b="0" i="0" sz="285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850"/>
              <a:buFont typeface="Arial"/>
              <a:buNone/>
              <a:defRPr b="0" i="0" sz="28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850"/>
              <a:buFont typeface="Arial"/>
              <a:buNone/>
              <a:defRPr b="0" i="0" sz="28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850"/>
              <a:buFont typeface="Arial"/>
              <a:buNone/>
              <a:defRPr b="0" i="0" sz="28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850"/>
              <a:buFont typeface="Arial"/>
              <a:buNone/>
              <a:defRPr b="0" i="0" sz="28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ection Title">
  <p:cSld name="1_Section Title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tern_ppt.jpg" id="178" name="Google Shape;178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1"/>
          <p:cNvSpPr txBox="1"/>
          <p:nvPr/>
        </p:nvSpPr>
        <p:spPr>
          <a:xfrm>
            <a:off x="1041806" y="3328611"/>
            <a:ext cx="865081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2D7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6454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1163209" y="5136641"/>
            <a:ext cx="3830857" cy="500906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anchorCtr="0" anchor="t" bIns="34275" lIns="137150" spcFirstLastPara="1" rIns="137150" wrap="square" tIns="27425"/>
          <a:lstStyle>
            <a:lvl1pPr indent="-228600" lvl="0" marL="4572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accent2"/>
              </a:buClr>
              <a:buSzPts val="2850"/>
              <a:buFont typeface="Arial"/>
              <a:buNone/>
              <a:defRPr b="0" i="0" sz="285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850"/>
              <a:buFont typeface="Arial"/>
              <a:buNone/>
              <a:defRPr b="0" i="0" sz="28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850"/>
              <a:buFont typeface="Arial"/>
              <a:buNone/>
              <a:defRPr b="0" i="0" sz="28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850"/>
              <a:buFont typeface="Arial"/>
              <a:buNone/>
              <a:defRPr b="0" i="0" sz="28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850"/>
              <a:buFont typeface="Arial"/>
              <a:buNone/>
              <a:defRPr b="0" i="0" sz="28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1" name="Google Shape;181;p31"/>
          <p:cNvSpPr txBox="1"/>
          <p:nvPr>
            <p:ph idx="2" type="body"/>
          </p:nvPr>
        </p:nvSpPr>
        <p:spPr>
          <a:xfrm>
            <a:off x="1163209" y="4479647"/>
            <a:ext cx="2836995" cy="500906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anchorCtr="0" anchor="t" bIns="34275" lIns="137150" spcFirstLastPara="1" rIns="137150" wrap="square" tIns="27425"/>
          <a:lstStyle>
            <a:lvl1pPr indent="-228600" lvl="0" marL="4572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accent2"/>
              </a:buClr>
              <a:buSzPts val="2850"/>
              <a:buFont typeface="Arial"/>
              <a:buNone/>
              <a:defRPr b="0" i="0" sz="285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850"/>
              <a:buFont typeface="Arial"/>
              <a:buNone/>
              <a:defRPr b="0" i="0" sz="28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850"/>
              <a:buFont typeface="Arial"/>
              <a:buNone/>
              <a:defRPr b="0" i="0" sz="28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850"/>
              <a:buFont typeface="Arial"/>
              <a:buNone/>
              <a:defRPr b="0" i="0" sz="28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850"/>
              <a:buFont typeface="Arial"/>
              <a:buNone/>
              <a:defRPr b="0" i="0" sz="28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2" name="Google Shape;182;p31"/>
          <p:cNvSpPr txBox="1"/>
          <p:nvPr>
            <p:ph idx="3" type="body"/>
          </p:nvPr>
        </p:nvSpPr>
        <p:spPr>
          <a:xfrm>
            <a:off x="1155507" y="3276172"/>
            <a:ext cx="2839560" cy="2308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0512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0987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»"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3" name="Google Shape;183;p31"/>
          <p:cNvSpPr txBox="1"/>
          <p:nvPr>
            <p:ph idx="4" type="body"/>
          </p:nvPr>
        </p:nvSpPr>
        <p:spPr>
          <a:xfrm>
            <a:off x="1163207" y="3831947"/>
            <a:ext cx="4036041" cy="500906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anchorCtr="0" anchor="t" bIns="34275" lIns="137150" spcFirstLastPara="1" rIns="137150" wrap="square" tIns="27425"/>
          <a:lstStyle>
            <a:lvl1pPr indent="-228600" lvl="0" marL="4572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accent2"/>
              </a:buClr>
              <a:buSzPts val="2850"/>
              <a:buFont typeface="Arial"/>
              <a:buNone/>
              <a:defRPr b="0" i="0" sz="285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850"/>
              <a:buFont typeface="Arial"/>
              <a:buNone/>
              <a:defRPr b="0" i="0" sz="28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850"/>
              <a:buFont typeface="Arial"/>
              <a:buNone/>
              <a:defRPr b="0" i="0" sz="28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850"/>
              <a:buFont typeface="Arial"/>
              <a:buNone/>
              <a:defRPr b="0" i="0" sz="28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850"/>
              <a:buFont typeface="Arial"/>
              <a:buNone/>
              <a:defRPr b="0" i="0" sz="28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0" y="0"/>
            <a:ext cx="1219176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or Background Slide">
  <p:cSld name="Color Background Slid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50"/>
              <a:buFont typeface="Arial"/>
              <a:buNone/>
              <a:defRPr b="0" i="0" sz="285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187" name="Google Shape;187;p32"/>
          <p:cNvPicPr preferRelativeResize="0"/>
          <p:nvPr/>
        </p:nvPicPr>
        <p:blipFill rotWithShape="1">
          <a:blip r:embed="rId2">
            <a:alphaModFix amt="25000"/>
          </a:blip>
          <a:srcRect b="0" l="0" r="0" t="0"/>
          <a:stretch/>
        </p:blipFill>
        <p:spPr>
          <a:xfrm>
            <a:off x="-2189686" y="0"/>
            <a:ext cx="16571371" cy="72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meline">
  <p:cSld name="Timeline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Google Shape;189;p33"/>
          <p:cNvGraphicFramePr/>
          <p:nvPr/>
        </p:nvGraphicFramePr>
        <p:xfrm>
          <a:off x="-1" y="9351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{50EA3D8D-5EDD-4A35-94E0-492300EA85D9}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6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ru-RU" sz="1200" u="none" cap="none" strike="noStrike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ru-RU" sz="1200" u="none" cap="none" strike="noStrike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M2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ru-RU" sz="1200" u="none" cap="none" strike="noStrike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M3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ru-RU" sz="1200" u="none" cap="none" strike="noStrike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M4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Trebuchet MS"/>
                        <a:buNone/>
                      </a:pPr>
                      <a:r>
                        <a:rPr b="1" i="0" lang="ru-RU" sz="1200" u="none" cap="none" strike="noStrike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M5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Trebuchet MS"/>
                        <a:buNone/>
                      </a:pPr>
                      <a:r>
                        <a:rPr b="1" i="0" lang="ru-RU" sz="1200" u="none" cap="none" strike="noStrike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M6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Trebuchet MS"/>
                        <a:buNone/>
                      </a:pPr>
                      <a:r>
                        <a:rPr b="1" i="0" lang="ru-RU" sz="1200" u="none" cap="none" strike="noStrike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M7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Trebuchet MS"/>
                        <a:buNone/>
                      </a:pPr>
                      <a:r>
                        <a:rPr b="1" i="0" lang="ru-RU" sz="1200" u="none" cap="none" strike="noStrike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M8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Trebuchet MS"/>
                        <a:buNone/>
                      </a:pPr>
                      <a:r>
                        <a:rPr b="1" i="0" lang="ru-RU" sz="1200" u="none" cap="none" strike="noStrike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M9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Trebuchet MS"/>
                        <a:buNone/>
                      </a:pPr>
                      <a:r>
                        <a:rPr b="1" i="0" lang="ru-RU" sz="1200" u="none" cap="none" strike="noStrike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M10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Trebuchet MS"/>
                        <a:buNone/>
                      </a:pPr>
                      <a:r>
                        <a:rPr b="1" i="0" lang="ru-RU" sz="1200" u="none" cap="none" strike="noStrike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M11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Trebuchet MS"/>
                        <a:buNone/>
                      </a:pPr>
                      <a:r>
                        <a:rPr b="1" i="0" lang="ru-RU" sz="1200" u="none" cap="none" strike="noStrike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M12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167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69411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69411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69411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69411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69411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69411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  <a:defRPr b="0" i="0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0512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0987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»"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>
  <p:cSld name="Пустой слайд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2 Line (Light)">
  <p:cSld name="Title and Content 2 Line (Light)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487680" y="0"/>
            <a:ext cx="1168385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accent2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A3A0A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0512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0987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»"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4" name="Google Shape;194;p35"/>
          <p:cNvSpPr txBox="1"/>
          <p:nvPr>
            <p:ph idx="2" type="body"/>
          </p:nvPr>
        </p:nvSpPr>
        <p:spPr>
          <a:xfrm>
            <a:off x="487680" y="1219200"/>
            <a:ext cx="1121664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0987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»"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5" name="Google Shape;195;p35"/>
          <p:cNvSpPr txBox="1"/>
          <p:nvPr>
            <p:ph type="title"/>
          </p:nvPr>
        </p:nvSpPr>
        <p:spPr>
          <a:xfrm>
            <a:off x="609600" y="274638"/>
            <a:ext cx="11582400" cy="92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 Black"/>
              <a:buNone/>
              <a:defRPr b="0" i="0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35"/>
          <p:cNvSpPr txBox="1"/>
          <p:nvPr>
            <p:ph idx="11" type="ftr"/>
          </p:nvPr>
        </p:nvSpPr>
        <p:spPr>
          <a:xfrm>
            <a:off x="6908800" y="6519116"/>
            <a:ext cx="4064000" cy="338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7" name="Google Shape;197;p35"/>
          <p:cNvSpPr txBox="1"/>
          <p:nvPr>
            <p:ph idx="12" type="sldNum"/>
          </p:nvPr>
        </p:nvSpPr>
        <p:spPr>
          <a:xfrm>
            <a:off x="10960636" y="6492240"/>
            <a:ext cx="642913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 type="titleOnly">
  <p:cSld name="TITLE_ONLY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0" y="76200"/>
            <a:ext cx="12090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 Black"/>
              <a:buNone/>
              <a:defRPr b="0" i="0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 Black"/>
              <a:buNone/>
              <a:defRPr b="0" i="0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3" name="Google Shape;203;p37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4" name="Google Shape;204;p37"/>
          <p:cNvSpPr txBox="1"/>
          <p:nvPr>
            <p:ph idx="3" type="body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4" type="body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6" name="Google Shape;206;p37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7" name="Google Shape;207;p37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8" name="Google Shape;208;p37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Пустой слайд" type="blank">
  <p:cSld name="BLANK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idx="11" type="ftr"/>
          </p:nvPr>
        </p:nvSpPr>
        <p:spPr>
          <a:xfrm>
            <a:off x="6908800" y="6519864"/>
            <a:ext cx="40640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1" name="Google Shape;211;p38"/>
          <p:cNvSpPr txBox="1"/>
          <p:nvPr>
            <p:ph idx="12" type="sldNum"/>
          </p:nvPr>
        </p:nvSpPr>
        <p:spPr>
          <a:xfrm>
            <a:off x="10960100" y="6492876"/>
            <a:ext cx="643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6454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6454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6454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6454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6454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6454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6454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6454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6454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 Black"/>
              <a:buNone/>
              <a:defRPr b="0" i="0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Google Shape;214;p39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385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0512" lvl="3" marL="18288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0987" lvl="4" marL="22860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»"/>
              <a:defRPr b="0" i="0" sz="82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5" name="Google Shape;215;p3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7" name="Google Shape;217;p3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645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0" y="0"/>
            <a:ext cx="1219176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0" y="0"/>
            <a:ext cx="594936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6247080" y="0"/>
            <a:ext cx="594936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, 2 маленьких объекта и 1 большой объект" type="twoObjAndObj">
  <p:cSld name="TWO_OBJECTS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0" y="0"/>
            <a:ext cx="5949360" cy="43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0" y="477720"/>
            <a:ext cx="5949360" cy="43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3" type="body"/>
          </p:nvPr>
        </p:nvSpPr>
        <p:spPr>
          <a:xfrm>
            <a:off x="6247080" y="0"/>
            <a:ext cx="594936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0" y="0"/>
            <a:ext cx="594936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247080" y="0"/>
            <a:ext cx="5949360" cy="43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3" type="body"/>
          </p:nvPr>
        </p:nvSpPr>
        <p:spPr>
          <a:xfrm>
            <a:off x="6247080" y="477720"/>
            <a:ext cx="5949360" cy="43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0" y="0"/>
            <a:ext cx="5949360" cy="43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6247080" y="0"/>
            <a:ext cx="5949360" cy="43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0"/>
          <p:cNvSpPr txBox="1"/>
          <p:nvPr>
            <p:ph idx="3" type="body"/>
          </p:nvPr>
        </p:nvSpPr>
        <p:spPr>
          <a:xfrm>
            <a:off x="0" y="477720"/>
            <a:ext cx="12191760" cy="43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theme" Target="../theme/theme3.xml"/><Relationship Id="rId25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6500880"/>
            <a:ext cx="12191760" cy="3654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9708120" y="6560640"/>
            <a:ext cx="1991160" cy="20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fld id="{00000000-1234-1234-1234-123412341234}" type="slidenum">
              <a:rPr b="0" i="0" lang="ru-RU" sz="750" u="none" cap="none" strike="noStrike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1563120" y="6564240"/>
            <a:ext cx="308844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ru-RU" sz="600" u="none" cap="none" strike="noStrike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CONFIDENTIAL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1473120" y="6600960"/>
            <a:ext cx="0" cy="16488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22440" y="6615720"/>
            <a:ext cx="634680" cy="1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idx="1" type="body"/>
          </p:nvPr>
        </p:nvSpPr>
        <p:spPr>
          <a:xfrm>
            <a:off x="0" y="0"/>
            <a:ext cx="12191760" cy="9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365750" spcFirstLastPara="1" rIns="90000" wrap="square" tIns="450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0" y="6500707"/>
            <a:ext cx="1219200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" name="Google Shape;63;p15"/>
          <p:cNvSpPr txBox="1"/>
          <p:nvPr/>
        </p:nvSpPr>
        <p:spPr>
          <a:xfrm>
            <a:off x="9708153" y="6560480"/>
            <a:ext cx="1991360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fld id="{00000000-1234-1234-1234-123412341234}" type="slidenum">
              <a:rPr b="0" i="0" lang="ru-RU" sz="750" u="none" cap="none" strike="noStrike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750" u="none" cap="none" strike="noStrike">
              <a:solidFill>
                <a:srgbClr val="CCCC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1562947" y="6564320"/>
            <a:ext cx="308864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ru-RU" sz="600" u="none" cap="none" strike="noStrike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15"/>
          <p:cNvCxnSpPr/>
          <p:nvPr/>
        </p:nvCxnSpPr>
        <p:spPr>
          <a:xfrm>
            <a:off x="1473200" y="6601291"/>
            <a:ext cx="0" cy="16459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logo_footer.png" id="66" name="Google Shape;66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22440" y="6615686"/>
            <a:ext cx="635000" cy="16941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Relationship Id="rId5" Type="http://schemas.openxmlformats.org/officeDocument/2006/relationships/image" Target="../media/image30.png"/><Relationship Id="rId6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cs.oracle.com/javase/tutorial/jdbc/index.html" TargetMode="External"/><Relationship Id="rId4" Type="http://schemas.openxmlformats.org/officeDocument/2006/relationships/hyperlink" Target="http://tutorials.jenkov.com/jdbc/index.html" TargetMode="External"/><Relationship Id="rId5" Type="http://schemas.openxmlformats.org/officeDocument/2006/relationships/hyperlink" Target="https://www.tutorialspoint.com/jdbc/index.htm" TargetMode="External"/><Relationship Id="rId6" Type="http://schemas.openxmlformats.org/officeDocument/2006/relationships/hyperlink" Target="http://javatutor.net/articles/j2ee-pattern-data-access-object" TargetMode="External"/><Relationship Id="rId7" Type="http://schemas.openxmlformats.org/officeDocument/2006/relationships/hyperlink" Target="https://www.youtube.com/playlist?list=PLIU76b8Cjem5qdMQLXiIwGLTLyUHkTqi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tutorialspoint.com/jdbc/jdbc-driver-types.ht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oracle.com/javase/tutorial/jdbc/basics/connecting.html#drivermanager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JDBC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9"/>
          <p:cNvSpPr txBox="1"/>
          <p:nvPr>
            <p:ph idx="1" type="body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90" name="Google Shape;290;p4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297" y="1180507"/>
            <a:ext cx="5486400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9"/>
          <p:cNvSpPr txBox="1"/>
          <p:nvPr>
            <p:ph idx="3" type="body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rPr b="0" i="0" lang="ru-RU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Соединение с БД</a:t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92" name="Google Shape;29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297" y="4233517"/>
            <a:ext cx="606742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0"/>
          <p:cNvSpPr txBox="1"/>
          <p:nvPr>
            <p:ph idx="1" type="body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aphicFrame>
        <p:nvGraphicFramePr>
          <p:cNvPr id="298" name="Google Shape;298;p50"/>
          <p:cNvGraphicFramePr/>
          <p:nvPr/>
        </p:nvGraphicFramePr>
        <p:xfrm>
          <a:off x="3085985" y="18954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{3205F34C-D13D-4090-B025-454A8C39EBFD}</a:tableStyleId>
              </a:tblPr>
              <a:tblGrid>
                <a:gridCol w="1687200"/>
                <a:gridCol w="4332825"/>
              </a:tblGrid>
              <a:tr h="17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ru-RU" sz="1350" u="none" cap="none" strike="noStrike"/>
                        <a:t>Interfaces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ru-RU" sz="1350" u="none" cap="none" strike="noStrike"/>
                        <a:t>Recommended Use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ru-RU" sz="1350" u="none" cap="none" strike="noStrike"/>
                        <a:t>Statement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ru-RU" sz="1350" u="none" cap="none" strike="noStrike"/>
                        <a:t>Используйте для общего доступа к БД, для выполнения статических запросов. Не могут принимать параметры.</a:t>
                      </a:r>
                      <a:endParaRPr sz="135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ru-RU" sz="1350" u="none" cap="none" strike="noStrike"/>
                        <a:t>PreparedStatement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ru-RU" sz="1350" u="none" cap="none" strike="noStrike"/>
                        <a:t>Используйте когда вам нужно передавать параметры в SQL запрос.</a:t>
                      </a:r>
                      <a:endParaRPr sz="135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ru-RU" sz="1350" u="none" cap="none" strike="noStrike"/>
                        <a:t>CallableStatement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ru-RU" sz="1350" u="none" cap="none" strike="noStrike"/>
                        <a:t>Используйте для вызова хранимых процедур в вашей БД. Могут принимать параметры.</a:t>
                      </a:r>
                      <a:endParaRPr sz="135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9" name="Google Shape;299;p50"/>
          <p:cNvSpPr txBox="1"/>
          <p:nvPr>
            <p:ph idx="3" type="body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rPr b="0" i="0" lang="ru-RU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Statements</a:t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1"/>
          <p:cNvSpPr txBox="1"/>
          <p:nvPr>
            <p:ph idx="1" type="body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05" name="Google Shape;305;p51"/>
          <p:cNvSpPr txBox="1"/>
          <p:nvPr>
            <p:ph idx="3" type="body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rPr b="0" i="0" lang="ru-RU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Statements</a:t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06" name="Google Shape;306;p5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535" y="1404631"/>
            <a:ext cx="38100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535" y="2190899"/>
            <a:ext cx="40005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1535" y="3262917"/>
            <a:ext cx="574357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1535" y="4611160"/>
            <a:ext cx="692467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2"/>
          <p:cNvSpPr txBox="1"/>
          <p:nvPr>
            <p:ph idx="1" type="body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5" name="Google Shape;315;p52"/>
          <p:cNvSpPr txBox="1"/>
          <p:nvPr>
            <p:ph idx="2" type="body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 set </a:t>
            </a: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состоит из записей. Каждая запись содержит набор столбцов. Поле в записи может иметь нулевое значение. Все записи имеют одинаковое количество столбцов.</a:t>
            </a:r>
            <a:endParaRPr b="1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6" name="Google Shape;316;p52"/>
          <p:cNvSpPr txBox="1"/>
          <p:nvPr>
            <p:ph idx="3" type="body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rPr b="0" i="0" lang="ru-RU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Result set</a:t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17" name="Google Shape;31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8874" y="2684214"/>
            <a:ext cx="25146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3"/>
          <p:cNvSpPr txBox="1"/>
          <p:nvPr>
            <p:ph idx="1" type="body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23" name="Google Shape;323;p53"/>
          <p:cNvSpPr txBox="1"/>
          <p:nvPr>
            <p:ph idx="2" type="body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rebuchet MS"/>
              <a:buAutoNum type="arabicPeriod"/>
            </a:pP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Создание </a:t>
            </a:r>
            <a:b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rebuchet MS"/>
              <a:buAutoNum type="arabicPeriod"/>
            </a:pP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Доступ к данным</a:t>
            </a:r>
            <a:b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rebuchet MS"/>
              <a:buAutoNum type="arabicPeriod"/>
            </a:pP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Можно найти индекс колонки</a:t>
            </a:r>
            <a:endParaRPr/>
          </a:p>
          <a:p>
            <a:pPr indent="-1524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rebuchet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b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4" name="Google Shape;324;p53"/>
          <p:cNvSpPr txBox="1"/>
          <p:nvPr>
            <p:ph idx="3" type="body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rPr b="0" i="0" lang="ru-RU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Result set</a:t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25" name="Google Shape;32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152" y="1831066"/>
            <a:ext cx="530542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152" y="3097719"/>
            <a:ext cx="326707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0092" y="3076157"/>
            <a:ext cx="355282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7152" y="4953752"/>
            <a:ext cx="467677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4"/>
          <p:cNvSpPr txBox="1"/>
          <p:nvPr>
            <p:ph idx="1" type="body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4" name="Google Shape;334;p54"/>
          <p:cNvSpPr txBox="1"/>
          <p:nvPr>
            <p:ph idx="2" type="body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PreparedStatement </a:t>
            </a: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– позволяет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rebuchet MS"/>
              <a:buAutoNum type="arabicPeriod"/>
            </a:pP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Легко вставлять параметры в SQL запросы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rebuchet MS"/>
              <a:buAutoNum type="arabicPeriod"/>
            </a:pP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Можно повторно использовать с новыми параметрами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rebuchet MS"/>
              <a:buAutoNum type="arabicPeriod"/>
            </a:pP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Может повысить эффективность выполнения повторных запросов.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rebuchet MS"/>
              <a:buAutoNum type="arabicPeriod"/>
            </a:pP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Позволяет упростить пакетное обновление</a:t>
            </a:r>
            <a:b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524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rebuchet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524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rebuchet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5" name="Google Shape;335;p54"/>
          <p:cNvSpPr txBox="1"/>
          <p:nvPr>
            <p:ph idx="3" type="body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rPr b="1" i="0" lang="ru-RU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PreparedStatement</a:t>
            </a:r>
            <a:endParaRPr b="1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5"/>
          <p:cNvSpPr txBox="1"/>
          <p:nvPr>
            <p:ph idx="1" type="body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2" name="Google Shape;342;p55"/>
          <p:cNvSpPr txBox="1"/>
          <p:nvPr>
            <p:ph idx="2" type="body"/>
          </p:nvPr>
        </p:nvSpPr>
        <p:spPr>
          <a:xfrm>
            <a:off x="365319" y="1160186"/>
            <a:ext cx="1124102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Примеры использования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Повторное использование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3" name="Google Shape;34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488" y="1492783"/>
            <a:ext cx="536257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488" y="3645433"/>
            <a:ext cx="57721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5"/>
          <p:cNvSpPr txBox="1"/>
          <p:nvPr>
            <p:ph idx="3" type="body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rPr b="1" i="0" lang="ru-RU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PreparedStatement</a:t>
            </a:r>
            <a:endParaRPr b="1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6"/>
          <p:cNvSpPr txBox="1"/>
          <p:nvPr>
            <p:ph idx="1" type="body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51" name="Google Shape;351;p5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453" y="1435100"/>
            <a:ext cx="7241093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6"/>
          <p:cNvSpPr txBox="1"/>
          <p:nvPr>
            <p:ph idx="3" type="body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rPr b="0" i="0" lang="ru-RU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SQL Injection</a:t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7"/>
          <p:cNvSpPr txBox="1"/>
          <p:nvPr>
            <p:ph idx="1" type="body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58" name="Google Shape;358;p5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2599" y="1435100"/>
            <a:ext cx="8906801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57"/>
          <p:cNvSpPr txBox="1"/>
          <p:nvPr>
            <p:ph idx="3" type="body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rPr b="0" i="0" lang="ru-RU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Освобождение ресурсов</a:t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/>
          <p:nvPr>
            <p:ph idx="1" type="body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65" name="Google Shape;365;p5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2020" y="1435100"/>
            <a:ext cx="9927959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8"/>
          <p:cNvSpPr txBox="1"/>
          <p:nvPr>
            <p:ph idx="3" type="body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rPr b="0" i="0" lang="ru-RU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Освобождение ресурсов</a:t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idx="1" type="body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9" name="Google Shape;229;p41"/>
          <p:cNvSpPr txBox="1"/>
          <p:nvPr>
            <p:ph idx="2" type="body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JDBC </a:t>
            </a: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– Java DataBase Connectivity стандартный прикладной интерфейс (API) языка Java для организации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взаимодействия между приложением и СУБД. Это взаимодействие осуществляется с помощью драйверов JDBC.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 основных которые возникают при работе с JDBC</a:t>
            </a:r>
            <a:endParaRPr b="1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rebuchet MS"/>
              <a:buAutoNum type="arabicPeriod"/>
            </a:pP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Как подсоединиться к БД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rebuchet MS"/>
              <a:buAutoNum type="arabicPeriod"/>
            </a:pP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Как смапить табличные данные в Java объекты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rebuchet MS"/>
              <a:buAutoNum type="arabicPeriod"/>
            </a:pP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Как читать данные из таблиц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rebuchet MS"/>
              <a:buAutoNum type="arabicPeriod"/>
            </a:pP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Как писать данные в таблицы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0" name="Google Shape;230;p41"/>
          <p:cNvSpPr txBox="1"/>
          <p:nvPr>
            <p:ph idx="3" type="body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rPr b="0" i="0" lang="ru-RU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JDBC</a:t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/>
          <p:nvPr>
            <p:ph idx="1" type="body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72" name="Google Shape;372;p5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7050" y="1997075"/>
            <a:ext cx="6057900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9"/>
          <p:cNvSpPr txBox="1"/>
          <p:nvPr>
            <p:ph idx="3" type="body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rPr b="0" i="0" lang="ru-RU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Освобождение ресурсов</a:t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0"/>
          <p:cNvSpPr txBox="1"/>
          <p:nvPr>
            <p:ph idx="1" type="body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79" name="Google Shape;379;p6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7270" y="1435100"/>
            <a:ext cx="259746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60"/>
          <p:cNvSpPr txBox="1"/>
          <p:nvPr>
            <p:ph idx="3" type="body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rPr b="0" i="0" lang="ru-RU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Типы</a:t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1"/>
          <p:cNvSpPr txBox="1"/>
          <p:nvPr>
            <p:ph idx="1" type="body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87" name="Google Shape;387;p6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910" y="1435100"/>
            <a:ext cx="10592179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61"/>
          <p:cNvSpPr txBox="1"/>
          <p:nvPr>
            <p:ph idx="3" type="body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rPr b="0" i="0" lang="ru-RU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Работа с датой, временем</a:t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2"/>
          <p:cNvSpPr txBox="1"/>
          <p:nvPr>
            <p:ph idx="1" type="body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94" name="Google Shape;394;p62"/>
          <p:cNvSpPr txBox="1"/>
          <p:nvPr>
            <p:ph idx="2" type="body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Пакетное обновление </a:t>
            </a: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– запросы группируются вместе и отправляются одним “пакетом”, вместо того чтобы отправлять их один за другим.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Statement																 PreparedStatement</a:t>
            </a:r>
            <a:b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5" name="Google Shape;395;p62"/>
          <p:cNvSpPr txBox="1"/>
          <p:nvPr>
            <p:ph idx="3" type="body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rPr b="1" i="0" lang="ru-RU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Statement Batch Updates</a:t>
            </a:r>
            <a:endParaRPr b="1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96" name="Google Shape;396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488" y="1971216"/>
            <a:ext cx="6105525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20989" y="1923591"/>
            <a:ext cx="5248275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3"/>
          <p:cNvSpPr txBox="1"/>
          <p:nvPr>
            <p:ph idx="1" type="body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03" name="Google Shape;403;p63"/>
          <p:cNvSpPr txBox="1"/>
          <p:nvPr>
            <p:ph idx="2" type="body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Выключаем автоматическое сохранение изменений </a:t>
            </a:r>
            <a:b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Откат транзакций 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Сохранение транзакции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4" name="Google Shape;404;p63"/>
          <p:cNvSpPr txBox="1"/>
          <p:nvPr>
            <p:ph idx="3" type="body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rPr b="1" i="0" lang="ru-RU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Transactions</a:t>
            </a:r>
            <a:endParaRPr b="1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405" name="Google Shape;40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488" y="1734075"/>
            <a:ext cx="312420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488" y="2405748"/>
            <a:ext cx="322897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5488" y="3041523"/>
            <a:ext cx="27813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5488" y="3721607"/>
            <a:ext cx="348615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4"/>
          <p:cNvSpPr txBox="1"/>
          <p:nvPr>
            <p:ph idx="1" type="body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14" name="Google Shape;414;p64"/>
          <p:cNvSpPr txBox="1"/>
          <p:nvPr>
            <p:ph idx="2" type="body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Получение метаданных от БД.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Получение списка таблиц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Проверка доступных функций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5" name="Google Shape;415;p64"/>
          <p:cNvSpPr txBox="1"/>
          <p:nvPr>
            <p:ph idx="3" type="body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rPr b="1" i="0" lang="ru-RU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DatabaseMetaData</a:t>
            </a:r>
            <a:endParaRPr b="1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416" name="Google Shape;41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488" y="1816119"/>
            <a:ext cx="47529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488" y="2726272"/>
            <a:ext cx="440055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5488" y="4988975"/>
            <a:ext cx="44958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5"/>
          <p:cNvSpPr txBox="1"/>
          <p:nvPr>
            <p:ph idx="1" type="body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24" name="Google Shape;424;p65"/>
          <p:cNvSpPr txBox="1"/>
          <p:nvPr>
            <p:ph idx="2" type="body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DAO </a:t>
            </a: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– Data Access Object используется для инкапсулирования доступа к источнику данных.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Проблема</a:t>
            </a:r>
            <a:endParaRPr b="1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Способ доступа к данным бывает разным и зависит от источника данных. Способ доступа к персистентному хранилищу, например к базе данных, очень зависит от типа этого хранилища (реляционные базы данных, объектно-ориентированные базы данных, однородные или «плоские» файлы и т.д.) и от конкретной реализации.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Когда бизнес-компонентам (компонентам управления данными, сессионным компонентам и даже презентационным компонентам, таким как сервлеты и вспомогательные объекты для JSP-страниц) необходим доступ к источнику данных, они могут использовать соответствующий API для получения соединения и управления этим источником данных.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Но включение кода для установления соединения и доступа к данным в код этих компонентов создает тесную связь между компонентами и реализацией источника данных. Такая зависимость кода в компонентах может сделать миграцию приложения от одного типа источника данных к другому трудной и громоздкой. При изменениях источника данных компоненты необходимо изменить.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Решение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Использовать </a:t>
            </a:r>
            <a:r>
              <a:rPr b="1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DAO.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5" name="Google Shape;425;p65"/>
          <p:cNvSpPr txBox="1"/>
          <p:nvPr>
            <p:ph idx="3" type="body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rPr b="0" i="0" lang="ru-RU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DAO</a:t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6"/>
          <p:cNvSpPr txBox="1"/>
          <p:nvPr>
            <p:ph idx="1" type="body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431" name="Google Shape;431;p6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4413" y="1780408"/>
            <a:ext cx="7816021" cy="3331419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66"/>
          <p:cNvSpPr txBox="1"/>
          <p:nvPr>
            <p:ph idx="3" type="body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rPr b="0" i="0" lang="ru-RU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DAO: Структура</a:t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7"/>
          <p:cNvSpPr txBox="1"/>
          <p:nvPr>
            <p:ph idx="1" type="body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38" name="Google Shape;438;p67"/>
          <p:cNvSpPr txBox="1"/>
          <p:nvPr>
            <p:ph idx="2" type="body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161C4B"/>
                </a:solidFill>
                <a:latin typeface="Trebuchet MS"/>
                <a:ea typeface="Trebuchet MS"/>
                <a:cs typeface="Trebuchet MS"/>
                <a:sym typeface="Trebuchet MS"/>
              </a:rPr>
              <a:t>BusinessObject</a:t>
            </a:r>
            <a:endParaRPr b="1" i="0" sz="1200" u="none" cap="none" strike="noStrike">
              <a:solidFill>
                <a:srgbClr val="161C4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BusinessObject представляет клиента данных. Это объект, который нуждается в доступе к источнику данных для получения и сохранения данных.</a:t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161C4B"/>
                </a:solidFill>
                <a:latin typeface="Trebuchet MS"/>
                <a:ea typeface="Trebuchet MS"/>
                <a:cs typeface="Trebuchet MS"/>
                <a:sym typeface="Trebuchet MS"/>
              </a:rPr>
              <a:t>DataAccessObject</a:t>
            </a:r>
            <a:endParaRPr b="1" i="0" sz="1200" u="none" cap="none" strike="noStrike">
              <a:solidFill>
                <a:srgbClr val="161C4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DataAccessObject является первичным объектом данного паттерна. DataAccessObject абстрагирует используемую реализацию доступа к данным для BusinessObject, обеспечивая прозрачный доступ к источнику данных. BusinessObject передает также ответственность за выполнение операций загрузки и сохранения данных объекту DataAccessObject.</a:t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161C4B"/>
                </a:solidFill>
                <a:latin typeface="Trebuchet MS"/>
                <a:ea typeface="Trebuchet MS"/>
                <a:cs typeface="Trebuchet MS"/>
                <a:sym typeface="Trebuchet MS"/>
              </a:rPr>
              <a:t>DataSource</a:t>
            </a:r>
            <a:endParaRPr b="1" i="0" sz="1200" u="none" cap="none" strike="noStrike">
              <a:solidFill>
                <a:srgbClr val="161C4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Представляет реализацию источника данных. Источником данных может быть база данных, например, RDBMS, OODBMS, XML-репозиторий, система плоских файлов и др. Источником данных может быть также другая система (традиционная/мэйнфрейм), служба (B2B-служба или система обслуживания кредитных карт), или какой-либо репозиторий (LDAP).</a:t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161C4B"/>
                </a:solidFill>
                <a:latin typeface="Trebuchet MS"/>
                <a:ea typeface="Trebuchet MS"/>
                <a:cs typeface="Trebuchet MS"/>
                <a:sym typeface="Trebuchet MS"/>
              </a:rPr>
              <a:t>TransferObject</a:t>
            </a:r>
            <a:endParaRPr b="1" i="0" sz="1200" u="none" cap="none" strike="noStrike">
              <a:solidFill>
                <a:srgbClr val="161C4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Представляет собой Transfer Object, используемый для передачи данных. DataAccessObject может использовать Transfer Object для возврата данных клиенту. DataAccessObject может также принимать данные от клиента в объекте Transfer Object для их обновления в источнике данных.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9" name="Google Shape;439;p67"/>
          <p:cNvSpPr txBox="1"/>
          <p:nvPr>
            <p:ph idx="3" type="body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rPr b="0" i="0" lang="ru-RU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DAO: Структура</a:t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8"/>
          <p:cNvSpPr txBox="1"/>
          <p:nvPr>
            <p:ph idx="1" type="body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45" name="Google Shape;445;p68"/>
          <p:cNvSpPr txBox="1"/>
          <p:nvPr>
            <p:ph idx="2" type="body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ru-RU" sz="12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https://docs.oracle.com/javase/tutorial/jdbc/index.html</a:t>
            </a: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официальная документация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ru-RU" sz="12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http://tutorials.jenkov.com/jdbc/index.html</a:t>
            </a: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туториал по JDBC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ru-RU" sz="12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https://www.tutorialspoint.com/jdbc/index.htm</a:t>
            </a: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ещё один туториал по JDBC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ru-RU" sz="12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http://javatutor.net/articles/j2ee-pattern-data-access-object</a:t>
            </a: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про DAO паттерн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ru-RU" sz="12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7"/>
              </a:rPr>
              <a:t>https://www.youtube.com/playlist?list=PLIU76b8Cjem5qdMQLXiIwGLTLyUHkTqi2</a:t>
            </a: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видео про JDBC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6" name="Google Shape;446;p68"/>
          <p:cNvSpPr txBox="1"/>
          <p:nvPr>
            <p:ph idx="3" type="body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rPr b="0" i="0" lang="ru-RU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Полезные ссылки</a:t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/>
          <p:nvPr>
            <p:ph idx="1" type="body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6" name="Google Shape;236;p42"/>
          <p:cNvSpPr txBox="1"/>
          <p:nvPr>
            <p:ph idx="2" type="body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rebuchet MS"/>
              <a:buAutoNum type="arabicPeriod"/>
            </a:pPr>
            <a:r>
              <a:rPr b="1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DriverManager:</a:t>
            </a: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Этот класс управляет драйверами баз данных.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rebuchet MS"/>
              <a:buAutoNum type="arabicPeriod"/>
            </a:pPr>
            <a:r>
              <a:rPr b="1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Driver:</a:t>
            </a: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Драйвер БД). По сути интерфейс взаимодействия с БД, обрабатывает связь с сервером БД.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rebuchet MS"/>
              <a:buAutoNum type="arabicPeriod"/>
            </a:pPr>
            <a:r>
              <a:rPr b="1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Connection:</a:t>
            </a: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Интерфейс предоставляющий соединение с БД, вся связь с базой данных представляется через объект соединения. 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rebuchet MS"/>
              <a:buAutoNum type="arabicPeriod"/>
            </a:pPr>
            <a:r>
              <a:rPr b="1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Statement:</a:t>
            </a: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Используется для создания SQL запросов к БД. Некоторые производные интерфейсы могут быть использованы для вызова хранимых процедур.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rebuchet MS"/>
              <a:buAutoNum type="arabicPeriod"/>
            </a:pPr>
            <a:r>
              <a:rPr b="1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ResultSet:</a:t>
            </a: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Хранит данные полученные из БД, после выполнения запроса. С помощью итератора вы можете перемещаться по его данным.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rebuchet MS"/>
              <a:buAutoNum type="arabicPeriod"/>
            </a:pPr>
            <a:r>
              <a:rPr b="1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SQLException:</a:t>
            </a: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Этот класс обрабатывает любые ошибки возникающие при работе с БД.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7" name="Google Shape;237;p42"/>
          <p:cNvSpPr txBox="1"/>
          <p:nvPr>
            <p:ph idx="3" type="body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rPr b="0" i="0" lang="ru-RU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Основные компоненты JDBC</a:t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idx="1" type="body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3" name="Google Shape;243;p43"/>
          <p:cNvSpPr txBox="1"/>
          <p:nvPr>
            <p:ph idx="3" type="body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rPr b="0" i="0" lang="ru-RU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JDBC пример архитектуры приложений</a:t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44" name="Google Shape;244;p4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909" y="2294645"/>
            <a:ext cx="3905250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4960" y="1202789"/>
            <a:ext cx="5695950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>
            <p:ph idx="1" type="body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1" name="Google Shape;251;p44"/>
          <p:cNvSpPr txBox="1"/>
          <p:nvPr>
            <p:ph idx="2" type="body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rebuchet MS"/>
              <a:buAutoNum type="arabicPeriod"/>
            </a:pP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Драйвер, использующий другой прикладной интерфейс взаимодействия с СУБД, в частности ODBC (так называемый JDBC-ODBC – мост). Стандартный драйвер первого типа sun.jdbc.odbc.JdbcOdbcDriver входит в JDK.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rebuchet MS"/>
              <a:buAutoNum type="arabicPeriod"/>
            </a:pP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Драйвер, работающий через внешние (native) библиотеки (т.е. клиента СУБД).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rebuchet MS"/>
              <a:buAutoNum type="arabicPeriod"/>
            </a:pP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Драйвер, работающий по сетевому и независимому от СУБД протоколу с промежуточным Java-сервером, который, в свою очередь, подключается к нужной СУБД.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rebuchet MS"/>
              <a:buAutoNum type="arabicPeriod"/>
            </a:pP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Сетевой драйвер, работающий напрямую с нужной СУБД и не требующий установки native-библиотек.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524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rebuchet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524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rebuchet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524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rebuchet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Подробнее про типы драйверов </a:t>
            </a:r>
            <a:r>
              <a:rPr b="0" i="0" lang="ru-RU" sz="12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https://www.tutorialspoint.com/jdbc/jdbc-driver-types.htm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" name="Google Shape;252;p44"/>
          <p:cNvSpPr txBox="1"/>
          <p:nvPr>
            <p:ph idx="3" type="body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rPr b="0" i="0" lang="ru-RU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Типы JDBC Drivers</a:t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idx="1" type="body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8" name="Google Shape;258;p45"/>
          <p:cNvSpPr txBox="1"/>
          <p:nvPr>
            <p:ph idx="2" type="body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rebuchet MS"/>
              <a:buAutoNum type="arabicPeriod"/>
            </a:pP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В ручную. Скачиваем драйвер и добавляем ручками в classpath.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rebuchet MS"/>
              <a:buAutoNum type="arabicPeriod"/>
            </a:pP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С помощью сборщика проектов. (Maven, Gradle, и.т.д.)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9" name="Google Shape;259;p45"/>
          <p:cNvSpPr txBox="1"/>
          <p:nvPr>
            <p:ph idx="3" type="body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rPr b="0" i="0" lang="ru-RU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Добавляем драйвер в приложение</a:t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60" name="Google Shape;26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488" y="2086376"/>
            <a:ext cx="488632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>
            <p:ph idx="1" type="body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6" name="Google Shape;266;p46"/>
          <p:cNvSpPr txBox="1"/>
          <p:nvPr>
            <p:ph idx="2" type="body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rebuchet MS"/>
              <a:buAutoNum type="arabicPeriod"/>
            </a:pPr>
            <a:r>
              <a:rPr b="1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Регистрируем драйвер JDBC</a:t>
            </a: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rebuchet MS"/>
              <a:buAutoNum type="arabicPeriod"/>
            </a:pPr>
            <a:r>
              <a:rPr b="1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Открываем соединение (connection). </a:t>
            </a: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Создаем объект соединения представляющий собой физическое соединение с БД.</a:t>
            </a:r>
            <a:endParaRPr b="1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rebuchet MS"/>
              <a:buAutoNum type="arabicPeriod"/>
            </a:pPr>
            <a:r>
              <a:rPr b="1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Выполняем запросы. </a:t>
            </a: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Используем объект типа Statement.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rebuchet MS"/>
              <a:buAutoNum type="arabicPeriod"/>
            </a:pPr>
            <a:r>
              <a:rPr b="1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Извлекаем данные из result set.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rebuchet MS"/>
              <a:buAutoNum type="arabicPeriod"/>
            </a:pPr>
            <a:r>
              <a:rPr b="1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Подчищаем окружение.</a:t>
            </a: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Требуется явно закрыть все используемые ресурсы.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7" name="Google Shape;267;p46"/>
          <p:cNvSpPr txBox="1"/>
          <p:nvPr>
            <p:ph idx="3" type="body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rPr b="0" i="0" lang="ru-RU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JDBC последовательность действий</a:t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7"/>
          <p:cNvSpPr txBox="1"/>
          <p:nvPr>
            <p:ph idx="1" type="body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3" name="Google Shape;273;p47"/>
          <p:cNvSpPr txBox="1"/>
          <p:nvPr>
            <p:ph idx="2" type="body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Class.forName() </a:t>
            </a: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– автоматически загрузить в память и зарегистрирует jdbc – драйвер  </a:t>
            </a:r>
            <a:r>
              <a:rPr b="0" i="1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legacy до JDBC 4.0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Более подробно здесь </a:t>
            </a:r>
            <a:r>
              <a:rPr b="0" i="0" lang="ru-RU" sz="12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https://docs.oracle.com/javase/tutorial/jdbc/basics/connecting.html#drivermanager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524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rebuchet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4" name="Google Shape;274;p47"/>
          <p:cNvSpPr txBox="1"/>
          <p:nvPr>
            <p:ph idx="3" type="body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rPr b="0" i="0" lang="ru-RU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Регистрация драйвера</a:t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75" name="Google Shape;275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488" y="1900525"/>
            <a:ext cx="49815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5488" y="3372768"/>
            <a:ext cx="531495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/>
          <p:nvPr>
            <p:ph idx="1" type="body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2" name="Google Shape;282;p48"/>
          <p:cNvSpPr txBox="1"/>
          <p:nvPr>
            <p:ph idx="2" type="body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После того как вы загрузили драйвер, можно открывать соединение с БД. С помощью метода </a:t>
            </a:r>
            <a:r>
              <a:rPr b="1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DriverManager.getConnection()</a:t>
            </a:r>
            <a:endParaRPr b="1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rebuchet MS"/>
              <a:buAutoNum type="arabicPeriod"/>
            </a:pP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getConnection(String url)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rebuchet MS"/>
              <a:buAutoNum type="arabicPeriod"/>
            </a:pP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getConnection(String url, Properties prop)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rebuchet MS"/>
              <a:buAutoNum type="arabicPeriod"/>
            </a:pPr>
            <a:r>
              <a:rPr b="0" i="0" lang="ru-RU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getConnection(String url, String user, String password)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524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rebuchet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3" name="Google Shape;283;p48"/>
          <p:cNvSpPr txBox="1"/>
          <p:nvPr>
            <p:ph idx="3" type="body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Arial"/>
              <a:buNone/>
            </a:pPr>
            <a:r>
              <a:rPr b="0" i="0" lang="ru-RU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Соединение с БД</a:t>
            </a:r>
            <a:endParaRPr b="0" i="0" sz="195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aphicFrame>
        <p:nvGraphicFramePr>
          <p:cNvPr id="284" name="Google Shape;284;p48"/>
          <p:cNvGraphicFramePr/>
          <p:nvPr/>
        </p:nvGraphicFramePr>
        <p:xfrm>
          <a:off x="1972020" y="29056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{3205F34C-D13D-4090-B025-454A8C39EBFD}</a:tableStyleId>
              </a:tblPr>
              <a:tblGrid>
                <a:gridCol w="1032575"/>
                <a:gridCol w="2850025"/>
                <a:gridCol w="4291925"/>
              </a:tblGrid>
              <a:tr h="17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ru-RU" sz="1350" u="none" cap="none" strike="noStrike"/>
                        <a:t>RDBMS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ru-RU" sz="1350" u="none" cap="none" strike="noStrike"/>
                        <a:t>JDBC driver name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ru-RU" sz="1350" u="none" cap="none" strike="noStrike"/>
                        <a:t>URL format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ru-RU" sz="1350" u="none" cap="none" strike="noStrike"/>
                        <a:t>MySQL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ru-RU" sz="1350" u="none" cap="none" strike="noStrike"/>
                        <a:t>com.mysql.jdbc.Driver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b="1" lang="ru-RU" sz="1350" u="none" cap="none" strike="noStrike"/>
                        <a:t>jdbc:mysql://</a:t>
                      </a:r>
                      <a:r>
                        <a:rPr lang="ru-RU" sz="1350" u="none" cap="none" strike="noStrike"/>
                        <a:t>hostname:port/databaseName</a:t>
                      </a:r>
                      <a:endParaRPr sz="135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ru-RU" sz="1350" u="none" cap="none" strike="noStrike"/>
                        <a:t>ORACLE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ru-RU" sz="1350" u="none" cap="none" strike="noStrike"/>
                        <a:t>oracle.jdbc.driver.OracleDriver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b="1" lang="ru-RU" sz="1350" u="none" cap="none" strike="noStrike"/>
                        <a:t>jdbc:oracle:thin:@</a:t>
                      </a:r>
                      <a:r>
                        <a:rPr lang="ru-RU" sz="1350" u="none" cap="none" strike="noStrike"/>
                        <a:t>hostname:port Number:databaseName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ru-RU" sz="1350" u="none" cap="none" strike="noStrike"/>
                        <a:t>DB2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ru-RU" sz="1350" u="none" cap="none" strike="noStrike"/>
                        <a:t>COM.ibm.db2.jdbc.net.DB2Driver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b="1" lang="ru-RU" sz="1350" u="none" cap="none" strike="noStrike"/>
                        <a:t>jdbc:db2:</a:t>
                      </a:r>
                      <a:r>
                        <a:rPr lang="ru-RU" sz="1350" u="none" cap="none" strike="noStrike"/>
                        <a:t>hostname:port Number/databaseName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ru-RU" sz="1350" u="none" cap="none" strike="noStrike"/>
                        <a:t>Sybase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ru-RU" sz="1350" u="none" cap="none" strike="noStrike"/>
                        <a:t>com.sybase.jdbc.SybDriver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b="1" lang="ru-RU" sz="1350" u="none" cap="none" strike="noStrike"/>
                        <a:t>jdbc:sybase:Tds:</a:t>
                      </a:r>
                      <a:r>
                        <a:rPr lang="ru-RU" sz="1350" u="none" cap="none" strike="noStrike"/>
                        <a:t>hostname: port Number/databaseName</a:t>
                      </a:r>
                      <a:endParaRPr sz="135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pam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pam_PPT_Template">
  <a:themeElements>
    <a:clrScheme name="EPAM_Color">
      <a:dk1>
        <a:srgbClr val="464547"/>
      </a:dk1>
      <a:lt1>
        <a:srgbClr val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