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C6EC77A-358F-4178-AEC5-0D2ACA1D9B44}">
  <a:tblStyle styleId="{EC6EC77A-358F-4178-AEC5-0D2ACA1D9B4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может зависеть от десятков другиъ объектов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Получает бинн – app с уже внедренными в него объектами</a:t>
            </a:r>
            <a:endParaRPr/>
          </a:p>
        </p:txBody>
      </p:sp>
      <p:sp>
        <p:nvSpPr>
          <p:cNvPr id="425" name="Google Shape;425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– скоро от него откажутся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7.png"/><Relationship Id="rId13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5" Type="http://schemas.openxmlformats.org/officeDocument/2006/relationships/image" Target="../media/image6.png"/><Relationship Id="rId1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477" y="967154"/>
            <a:ext cx="1767254" cy="64754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826477" y="2626865"/>
            <a:ext cx="5389686" cy="1354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1025"/>
              <a:buFont typeface="Arial"/>
              <a:buNone/>
            </a:pPr>
            <a:r>
              <a:rPr b="1" i="0" lang="en-US" sz="4100" u="none" cap="none" strike="noStrike">
                <a:solidFill>
                  <a:srgbClr val="464547"/>
                </a:solidFill>
                <a:latin typeface="Arial"/>
                <a:ea typeface="Arial"/>
                <a:cs typeface="Arial"/>
                <a:sym typeface="Arial"/>
              </a:rPr>
              <a:t>SPRING FRAMEWORK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4864893" y="2997792"/>
            <a:ext cx="2462213" cy="862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69" lvl="0" marL="458469" marR="0" rtl="0" algn="l">
              <a:lnSpc>
                <a:spcPct val="2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 - Demo Spring Boot</a:t>
            </a:r>
            <a:endParaRPr/>
          </a:p>
        </p:txBody>
      </p:sp>
      <p:pic>
        <p:nvPicPr>
          <p:cNvPr id="225" name="Google Shape;22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77" l="-206" r="0" t="1200"/>
          <a:stretch/>
        </p:blipFill>
        <p:spPr>
          <a:xfrm>
            <a:off x="949569" y="2171700"/>
            <a:ext cx="3027306" cy="3903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 rotWithShape="1">
          <a:blip r:embed="rId4">
            <a:alphaModFix/>
          </a:blip>
          <a:srcRect b="11234" l="0" r="8568" t="0"/>
          <a:stretch/>
        </p:blipFill>
        <p:spPr>
          <a:xfrm>
            <a:off x="4587020" y="2120732"/>
            <a:ext cx="6600715" cy="3954753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054" l="0" r="0" t="0"/>
          <a:stretch/>
        </p:blipFill>
        <p:spPr>
          <a:xfrm>
            <a:off x="2974167" y="149501"/>
            <a:ext cx="6243666" cy="6515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1536" l="0" r="0" t="0"/>
          <a:stretch/>
        </p:blipFill>
        <p:spPr>
          <a:xfrm>
            <a:off x="964143" y="2086342"/>
            <a:ext cx="10263713" cy="3622431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237" name="Google Shape;23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 запущен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Spring</a:t>
            </a:r>
            <a:endParaRPr/>
          </a:p>
        </p:txBody>
      </p:sp>
      <p:pic>
        <p:nvPicPr>
          <p:cNvPr id="243" name="Google Shape;24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52" y="2156682"/>
            <a:ext cx="10826696" cy="404891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Логирование действий клиента</a:t>
            </a:r>
            <a:endParaRPr/>
          </a:p>
        </p:txBody>
      </p:sp>
      <p:grpSp>
        <p:nvGrpSpPr>
          <p:cNvPr id="249" name="Google Shape;249;p26"/>
          <p:cNvGrpSpPr/>
          <p:nvPr/>
        </p:nvGrpSpPr>
        <p:grpSpPr>
          <a:xfrm>
            <a:off x="3116639" y="2292398"/>
            <a:ext cx="5958722" cy="3521711"/>
            <a:chOff x="0" y="0"/>
            <a:chExt cx="5959013" cy="3521964"/>
          </a:xfrm>
        </p:grpSpPr>
        <p:sp>
          <p:nvSpPr>
            <p:cNvPr id="250" name="Google Shape;250;p26"/>
            <p:cNvSpPr/>
            <p:nvPr/>
          </p:nvSpPr>
          <p:spPr>
            <a:xfrm>
              <a:off x="0" y="2407920"/>
              <a:ext cx="1680972" cy="111404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solidFill>
              <a:srgbClr val="DAE8B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0" y="2407920"/>
              <a:ext cx="1680972" cy="1114044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800">
              <a:solidFill>
                <a:srgbClr val="7C9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21386" y="2549738"/>
              <a:ext cx="1117036" cy="3363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5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464547"/>
                  </a:solidFill>
                  <a:latin typeface="Consolas"/>
                  <a:ea typeface="Consolas"/>
                  <a:cs typeface="Consolas"/>
                  <a:sym typeface="Consolas"/>
                </a:rPr>
                <a:t>Client</a:t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92202" y="2998202"/>
              <a:ext cx="148269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314706" y="2998202"/>
              <a:ext cx="296234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92202" y="3242042"/>
              <a:ext cx="148269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314706" y="3242042"/>
              <a:ext cx="1184026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fullName</a:t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2520696" y="2407920"/>
              <a:ext cx="2700528" cy="111404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solidFill>
              <a:srgbClr val="DAE8B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2520696" y="2407920"/>
              <a:ext cx="2700528" cy="1114044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800">
              <a:solidFill>
                <a:srgbClr val="7C9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2612644" y="2549738"/>
              <a:ext cx="3346369" cy="3363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5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464547"/>
                  </a:solidFill>
                  <a:latin typeface="Consolas"/>
                  <a:ea typeface="Consolas"/>
                  <a:cs typeface="Consolas"/>
                  <a:sym typeface="Consolas"/>
                </a:rPr>
                <a:t>ConsoleEventLogger</a:t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2612644" y="2998202"/>
              <a:ext cx="148269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2723896" y="2998202"/>
              <a:ext cx="2957450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 logEvent(String msg</a:t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947315" y="2998202"/>
              <a:ext cx="148269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1168908" y="0"/>
              <a:ext cx="2703576" cy="161391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0" y="0"/>
                  </a:lnTo>
                </a:path>
              </a:pathLst>
            </a:custGeom>
            <a:solidFill>
              <a:srgbClr val="C8EEF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1168908" y="0"/>
              <a:ext cx="2703576" cy="1613916"/>
            </a:xfrm>
            <a:custGeom>
              <a:rect b="b" l="l" r="r" t="t"/>
              <a:pathLst>
                <a:path extrusionOk="0" h="120000" w="120000">
                  <a:moveTo>
                    <a:pt x="0" y="119999"/>
                  </a:moveTo>
                  <a:lnTo>
                    <a:pt x="120000" y="119999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800">
              <a:solidFill>
                <a:srgbClr val="2298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2310511" y="141564"/>
              <a:ext cx="559126" cy="3363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5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464547"/>
                  </a:solidFill>
                  <a:latin typeface="Consolas"/>
                  <a:ea typeface="Consolas"/>
                  <a:cs typeface="Consolas"/>
                  <a:sym typeface="Consolas"/>
                </a:rPr>
                <a:t>App</a:t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260221" y="590002"/>
              <a:ext cx="148269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4D1D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3F4D1D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1482725" y="590002"/>
              <a:ext cx="888095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4D1D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3F4D1D"/>
                  </a:solidFill>
                  <a:latin typeface="Consolas"/>
                  <a:ea typeface="Consolas"/>
                  <a:cs typeface="Consolas"/>
                  <a:sym typeface="Consolas"/>
                </a:rPr>
                <a:t>client</a:t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1260221" y="833616"/>
              <a:ext cx="148492" cy="268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4D1D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3F4D1D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1482725" y="833616"/>
              <a:ext cx="1628144" cy="268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4D1D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3F4D1D"/>
                  </a:solidFill>
                  <a:latin typeface="Consolas"/>
                  <a:ea typeface="Consolas"/>
                  <a:cs typeface="Consolas"/>
                  <a:sym typeface="Consolas"/>
                </a:rPr>
                <a:t>eventLogger</a:t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1260221" y="1077937"/>
              <a:ext cx="148269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1371473" y="1077937"/>
              <a:ext cx="2957450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 logEvent(String msg</a:t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3594891" y="1077937"/>
              <a:ext cx="148269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1260221" y="1321777"/>
              <a:ext cx="148269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1371473" y="1321777"/>
              <a:ext cx="148269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1482725" y="1321777"/>
              <a:ext cx="592165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1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1927987" y="1321777"/>
              <a:ext cx="296234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841248" y="2208149"/>
              <a:ext cx="203835" cy="200152"/>
            </a:xfrm>
            <a:custGeom>
              <a:rect b="b" l="l" r="r" t="t"/>
              <a:pathLst>
                <a:path extrusionOk="0" h="120000" w="120000">
                  <a:moveTo>
                    <a:pt x="42990" y="0"/>
                  </a:moveTo>
                  <a:lnTo>
                    <a:pt x="48897" y="72868"/>
                  </a:lnTo>
                  <a:lnTo>
                    <a:pt x="120000" y="82994"/>
                  </a:lnTo>
                  <a:lnTo>
                    <a:pt x="0" y="120000"/>
                  </a:lnTo>
                  <a:lnTo>
                    <a:pt x="4299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976122" y="2149856"/>
              <a:ext cx="136906" cy="132334"/>
            </a:xfrm>
            <a:custGeom>
              <a:rect b="b" l="l" r="r" t="t"/>
              <a:pathLst>
                <a:path extrusionOk="0" h="120000" w="120000">
                  <a:moveTo>
                    <a:pt x="97068" y="0"/>
                  </a:moveTo>
                  <a:lnTo>
                    <a:pt x="120000" y="25105"/>
                  </a:lnTo>
                  <a:lnTo>
                    <a:pt x="22931" y="120000"/>
                  </a:lnTo>
                  <a:lnTo>
                    <a:pt x="0" y="94894"/>
                  </a:lnTo>
                  <a:lnTo>
                    <a:pt x="9706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1169924" y="1966595"/>
              <a:ext cx="136906" cy="132334"/>
            </a:xfrm>
            <a:custGeom>
              <a:rect b="b" l="l" r="r" t="t"/>
              <a:pathLst>
                <a:path extrusionOk="0" h="120000" w="120000">
                  <a:moveTo>
                    <a:pt x="97068" y="0"/>
                  </a:moveTo>
                  <a:lnTo>
                    <a:pt x="120000" y="25105"/>
                  </a:lnTo>
                  <a:lnTo>
                    <a:pt x="22931" y="120000"/>
                  </a:lnTo>
                  <a:lnTo>
                    <a:pt x="0" y="94894"/>
                  </a:lnTo>
                  <a:lnTo>
                    <a:pt x="9706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1363599" y="1783334"/>
              <a:ext cx="136906" cy="132334"/>
            </a:xfrm>
            <a:custGeom>
              <a:rect b="b" l="l" r="r" t="t"/>
              <a:pathLst>
                <a:path extrusionOk="0" h="120000" w="120000">
                  <a:moveTo>
                    <a:pt x="97068" y="0"/>
                  </a:moveTo>
                  <a:lnTo>
                    <a:pt x="120000" y="25105"/>
                  </a:lnTo>
                  <a:lnTo>
                    <a:pt x="23042" y="120000"/>
                  </a:lnTo>
                  <a:lnTo>
                    <a:pt x="0" y="94894"/>
                  </a:lnTo>
                  <a:lnTo>
                    <a:pt x="9706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1557401" y="1600073"/>
              <a:ext cx="136906" cy="132334"/>
            </a:xfrm>
            <a:custGeom>
              <a:rect b="b" l="l" r="r" t="t"/>
              <a:pathLst>
                <a:path extrusionOk="0" h="120000" w="120000">
                  <a:moveTo>
                    <a:pt x="97068" y="0"/>
                  </a:moveTo>
                  <a:lnTo>
                    <a:pt x="120000" y="25105"/>
                  </a:lnTo>
                  <a:lnTo>
                    <a:pt x="22931" y="120000"/>
                  </a:lnTo>
                  <a:lnTo>
                    <a:pt x="0" y="95009"/>
                  </a:lnTo>
                  <a:lnTo>
                    <a:pt x="9706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22021" y="1823173"/>
              <a:ext cx="1036060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400"/>
                <a:buFont typeface="Consolas"/>
                <a:buNone/>
              </a:pPr>
              <a:r>
                <a:rPr b="0" i="1" lang="en-US" sz="1600" u="none" cap="none" strike="noStrike">
                  <a:solidFill>
                    <a:srgbClr val="464547"/>
                  </a:solidFill>
                  <a:latin typeface="Consolas"/>
                  <a:ea typeface="Consolas"/>
                  <a:cs typeface="Consolas"/>
                  <a:sym typeface="Consolas"/>
                </a:rPr>
                <a:t>creates</a:t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3692144" y="2195830"/>
              <a:ext cx="179324" cy="212471"/>
            </a:xfrm>
            <a:custGeom>
              <a:rect b="b" l="l" r="r" t="t"/>
              <a:pathLst>
                <a:path extrusionOk="0" h="120000" w="120000">
                  <a:moveTo>
                    <a:pt x="109546" y="0"/>
                  </a:moveTo>
                  <a:lnTo>
                    <a:pt x="120000" y="120000"/>
                  </a:lnTo>
                  <a:lnTo>
                    <a:pt x="0" y="55086"/>
                  </a:lnTo>
                  <a:lnTo>
                    <a:pt x="70206" y="63240"/>
                  </a:lnTo>
                  <a:lnTo>
                    <a:pt x="84702" y="55938"/>
                  </a:lnTo>
                  <a:lnTo>
                    <a:pt x="109546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3655060" y="2062480"/>
              <a:ext cx="110744" cy="150495"/>
            </a:xfrm>
            <a:custGeom>
              <a:rect b="b" l="l" r="r" t="t"/>
              <a:pathLst>
                <a:path extrusionOk="0" h="120000" w="120000">
                  <a:moveTo>
                    <a:pt x="35503" y="0"/>
                  </a:moveTo>
                  <a:lnTo>
                    <a:pt x="120000" y="104405"/>
                  </a:lnTo>
                  <a:lnTo>
                    <a:pt x="84494" y="120000"/>
                  </a:lnTo>
                  <a:lnTo>
                    <a:pt x="0" y="15493"/>
                  </a:lnTo>
                  <a:lnTo>
                    <a:pt x="3550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3518535" y="1833372"/>
              <a:ext cx="110744" cy="150368"/>
            </a:xfrm>
            <a:custGeom>
              <a:rect b="b" l="l" r="r" t="t"/>
              <a:pathLst>
                <a:path extrusionOk="0" h="120000" w="120000">
                  <a:moveTo>
                    <a:pt x="35503" y="0"/>
                  </a:moveTo>
                  <a:lnTo>
                    <a:pt x="120000" y="104493"/>
                  </a:lnTo>
                  <a:lnTo>
                    <a:pt x="84494" y="120000"/>
                  </a:lnTo>
                  <a:lnTo>
                    <a:pt x="0" y="15506"/>
                  </a:lnTo>
                  <a:lnTo>
                    <a:pt x="3550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3382137" y="1604137"/>
              <a:ext cx="110744" cy="150495"/>
            </a:xfrm>
            <a:custGeom>
              <a:rect b="b" l="l" r="r" t="t"/>
              <a:pathLst>
                <a:path extrusionOk="0" h="120000" w="120000">
                  <a:moveTo>
                    <a:pt x="35504" y="0"/>
                  </a:moveTo>
                  <a:lnTo>
                    <a:pt x="120000" y="104405"/>
                  </a:lnTo>
                  <a:lnTo>
                    <a:pt x="84495" y="120000"/>
                  </a:lnTo>
                  <a:lnTo>
                    <a:pt x="0" y="15594"/>
                  </a:lnTo>
                  <a:lnTo>
                    <a:pt x="3550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3726307" y="1823173"/>
              <a:ext cx="1036060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400"/>
                <a:buFont typeface="Consolas"/>
                <a:buNone/>
              </a:pPr>
              <a:r>
                <a:rPr b="0" i="1" lang="en-US" sz="1600" u="none" cap="none" strike="noStrike">
                  <a:solidFill>
                    <a:srgbClr val="464547"/>
                  </a:solidFill>
                  <a:latin typeface="Consolas"/>
                  <a:ea typeface="Consolas"/>
                  <a:cs typeface="Consolas"/>
                  <a:sym typeface="Consolas"/>
                </a:rPr>
                <a:t>creates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Содержание метода main</a:t>
            </a:r>
            <a:endParaRPr/>
          </a:p>
        </p:txBody>
      </p:sp>
      <p:sp>
        <p:nvSpPr>
          <p:cNvPr id="293" name="Google Shape;29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B4CF"/>
              </a:buClr>
              <a:buSzPts val="700"/>
              <a:buFont typeface="Arial"/>
              <a:buNone/>
            </a:pPr>
            <a:r>
              <a:rPr b="0" i="0" lang="en-US" sz="2800" u="none" cap="none" strike="noStrike">
                <a:solidFill>
                  <a:srgbClr val="03B4CF"/>
                </a:solidFill>
                <a:latin typeface="Calibri"/>
                <a:ea typeface="Calibri"/>
                <a:cs typeface="Calibri"/>
                <a:sym typeface="Calibri"/>
              </a:rPr>
              <a:t>public static void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main(String[] args) {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App app = </a:t>
            </a:r>
            <a:r>
              <a:rPr b="0" i="0" lang="en-US" sz="2800" u="none" cap="none" strike="noStrike">
                <a:solidFill>
                  <a:srgbClr val="03B4CF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app.client = </a:t>
            </a:r>
            <a:r>
              <a:rPr b="1" i="0" lang="en-US" sz="2800" u="none" cap="none" strike="noStrike">
                <a:solidFill>
                  <a:srgbClr val="03B4CF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Client(</a:t>
            </a:r>
            <a:r>
              <a:rPr b="1" i="0" lang="en-US" sz="2800" u="none" cap="none" strike="noStrike">
                <a:solidFill>
                  <a:srgbClr val="6DB33F"/>
                </a:solidFill>
                <a:latin typeface="Calibri"/>
                <a:ea typeface="Calibri"/>
                <a:cs typeface="Calibri"/>
                <a:sym typeface="Calibri"/>
              </a:rPr>
              <a:t>"1", "John Smith");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app.eventLogger = </a:t>
            </a:r>
            <a:r>
              <a:rPr b="1" i="0" lang="en-US" sz="2800" u="none" cap="none" strike="noStrike">
                <a:solidFill>
                  <a:srgbClr val="03B4CF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ConsoleEventLogger();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app.logEvent(</a:t>
            </a:r>
            <a:r>
              <a:rPr b="0" i="0" lang="en-US" sz="2800" u="none" cap="none" strike="noStrike">
                <a:solidFill>
                  <a:srgbClr val="6DB33F"/>
                </a:solidFill>
                <a:latin typeface="Calibri"/>
                <a:ea typeface="Calibri"/>
                <a:cs typeface="Calibri"/>
                <a:sym typeface="Calibri"/>
              </a:rPr>
              <a:t>"Some event for user 1"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Зависимости</a:t>
            </a:r>
            <a:endParaRPr/>
          </a:p>
        </p:txBody>
      </p:sp>
      <p:graphicFrame>
        <p:nvGraphicFramePr>
          <p:cNvPr id="300" name="Google Shape;300;p28"/>
          <p:cNvGraphicFramePr/>
          <p:nvPr/>
        </p:nvGraphicFramePr>
        <p:xfrm>
          <a:off x="5089237" y="200976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{EC6EC77A-358F-4178-AEC5-0D2ACA1D9B44}</a:tableStyleId>
              </a:tblPr>
              <a:tblGrid>
                <a:gridCol w="2013525"/>
              </a:tblGrid>
              <a:tr h="89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1905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</a:t>
                      </a:r>
                      <a:endParaRPr/>
                    </a:p>
                  </a:txBody>
                  <a:tcPr marT="149225" marB="0" marR="73025" marL="73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B4CF">
                        <a:alpha val="53333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301" name="Google Shape;301;p28"/>
          <p:cNvCxnSpPr/>
          <p:nvPr/>
        </p:nvCxnSpPr>
        <p:spPr>
          <a:xfrm flipH="1">
            <a:off x="4414982" y="2909455"/>
            <a:ext cx="674255" cy="64654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graphicFrame>
        <p:nvGraphicFramePr>
          <p:cNvPr id="302" name="Google Shape;302;p28"/>
          <p:cNvGraphicFramePr/>
          <p:nvPr/>
        </p:nvGraphicFramePr>
        <p:xfrm>
          <a:off x="2706255" y="355599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{EC6EC77A-358F-4178-AEC5-0D2ACA1D9B44}</a:tableStyleId>
              </a:tblPr>
              <a:tblGrid>
                <a:gridCol w="1708725"/>
              </a:tblGrid>
              <a:tr h="831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1905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</a:t>
                      </a:r>
                      <a:endParaRPr/>
                    </a:p>
                  </a:txBody>
                  <a:tcPr marT="149225" marB="0" marR="73025" marL="73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B33F">
                        <a:alpha val="5333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3" name="Google Shape;303;p28"/>
          <p:cNvGraphicFramePr/>
          <p:nvPr/>
        </p:nvGraphicFramePr>
        <p:xfrm>
          <a:off x="5241636" y="357447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{EC6EC77A-358F-4178-AEC5-0D2ACA1D9B44}</a:tableStyleId>
              </a:tblPr>
              <a:tblGrid>
                <a:gridCol w="1708725"/>
              </a:tblGrid>
              <a:tr h="831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1905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Logger</a:t>
                      </a:r>
                      <a:endParaRPr/>
                    </a:p>
                  </a:txBody>
                  <a:tcPr marT="149225" marB="0" marR="73025" marL="73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B33F">
                        <a:alpha val="53333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304" name="Google Shape;304;p28"/>
          <p:cNvCxnSpPr/>
          <p:nvPr/>
        </p:nvCxnSpPr>
        <p:spPr>
          <a:xfrm flipH="1">
            <a:off x="6095999" y="2905255"/>
            <a:ext cx="1" cy="66921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graphicFrame>
        <p:nvGraphicFramePr>
          <p:cNvPr id="305" name="Google Shape;305;p28"/>
          <p:cNvGraphicFramePr/>
          <p:nvPr/>
        </p:nvGraphicFramePr>
        <p:xfrm>
          <a:off x="7777016" y="356523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{EC6EC77A-358F-4178-AEC5-0D2ACA1D9B44}</a:tableStyleId>
              </a:tblPr>
              <a:tblGrid>
                <a:gridCol w="1708725"/>
              </a:tblGrid>
              <a:tr h="831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1905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/>
                    </a:p>
                  </a:txBody>
                  <a:tcPr marT="149225" marB="0" marR="73025" marL="73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B33F">
                        <a:alpha val="53333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306" name="Google Shape;306;p28"/>
          <p:cNvCxnSpPr/>
          <p:nvPr/>
        </p:nvCxnSpPr>
        <p:spPr>
          <a:xfrm>
            <a:off x="7093527" y="2909455"/>
            <a:ext cx="674253" cy="66501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Возникающие проблемы</a:t>
            </a:r>
            <a:endParaRPr/>
          </a:p>
        </p:txBody>
      </p:sp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Проблема с модификацией кода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Конкретный логер «вшит» в код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Слишком громоздкая настройка всех объектов перед запуском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Зависимости</a:t>
            </a:r>
            <a:endParaRPr/>
          </a:p>
        </p:txBody>
      </p:sp>
      <p:grpSp>
        <p:nvGrpSpPr>
          <p:cNvPr id="318" name="Google Shape;318;p30"/>
          <p:cNvGrpSpPr/>
          <p:nvPr/>
        </p:nvGrpSpPr>
        <p:grpSpPr>
          <a:xfrm>
            <a:off x="3051660" y="2216577"/>
            <a:ext cx="6088680" cy="3692526"/>
            <a:chOff x="0" y="0"/>
            <a:chExt cx="6088680" cy="3692652"/>
          </a:xfrm>
        </p:grpSpPr>
        <p:sp>
          <p:nvSpPr>
            <p:cNvPr id="319" name="Google Shape;319;p30"/>
            <p:cNvSpPr/>
            <p:nvPr/>
          </p:nvSpPr>
          <p:spPr>
            <a:xfrm>
              <a:off x="129667" y="2578608"/>
              <a:ext cx="1680972" cy="111404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solidFill>
              <a:srgbClr val="DAE8B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29667" y="2578608"/>
              <a:ext cx="1680972" cy="1114044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800">
              <a:solidFill>
                <a:srgbClr val="7C9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551053" y="2720426"/>
              <a:ext cx="1117036" cy="3363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5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464547"/>
                  </a:solidFill>
                  <a:latin typeface="Consolas"/>
                  <a:ea typeface="Consolas"/>
                  <a:cs typeface="Consolas"/>
                  <a:sym typeface="Consolas"/>
                </a:rPr>
                <a:t>Client</a:t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221869" y="3168890"/>
              <a:ext cx="148269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444373" y="3168890"/>
              <a:ext cx="296234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221869" y="3412730"/>
              <a:ext cx="148269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444373" y="3412730"/>
              <a:ext cx="1184026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fullName</a:t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2650363" y="2973324"/>
              <a:ext cx="2700528" cy="71932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solidFill>
              <a:srgbClr val="DAE8B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2650363" y="2973324"/>
              <a:ext cx="2700528" cy="71932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800">
              <a:solidFill>
                <a:srgbClr val="7C9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2742311" y="3115168"/>
              <a:ext cx="3346369" cy="3363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5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464547"/>
                  </a:solidFill>
                  <a:latin typeface="Consolas"/>
                  <a:ea typeface="Consolas"/>
                  <a:cs typeface="Consolas"/>
                  <a:sym typeface="Consolas"/>
                </a:rPr>
                <a:t>ConsoleEventLogger</a:t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5076979" y="3410980"/>
              <a:ext cx="148493" cy="268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2853563" y="3410980"/>
              <a:ext cx="2957671" cy="268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 logEvent(String msg</a:t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742311" y="3410980"/>
              <a:ext cx="148492" cy="268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298575" y="0"/>
              <a:ext cx="2703576" cy="161239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solidFill>
              <a:srgbClr val="C8EEF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1298575" y="0"/>
              <a:ext cx="2703576" cy="161239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800">
              <a:solidFill>
                <a:srgbClr val="2298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440178" y="140675"/>
              <a:ext cx="559126" cy="3363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5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464547"/>
                  </a:solidFill>
                  <a:latin typeface="Consolas"/>
                  <a:ea typeface="Consolas"/>
                  <a:cs typeface="Consolas"/>
                  <a:sym typeface="Consolas"/>
                </a:rPr>
                <a:t>App</a:t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389888" y="589368"/>
              <a:ext cx="148269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4D1D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3F4D1D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612392" y="589368"/>
              <a:ext cx="888095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4D1D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3F4D1D"/>
                  </a:solidFill>
                  <a:latin typeface="Consolas"/>
                  <a:ea typeface="Consolas"/>
                  <a:cs typeface="Consolas"/>
                  <a:sym typeface="Consolas"/>
                </a:rPr>
                <a:t>client</a:t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1389888" y="833207"/>
              <a:ext cx="148269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4D1D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3F4D1D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1612392" y="833207"/>
              <a:ext cx="1627921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4D1D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3F4D1D"/>
                  </a:solidFill>
                  <a:latin typeface="Consolas"/>
                  <a:ea typeface="Consolas"/>
                  <a:cs typeface="Consolas"/>
                  <a:sym typeface="Consolas"/>
                </a:rPr>
                <a:t>eventLogger</a:t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389888" y="1077048"/>
              <a:ext cx="148269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1501140" y="1077048"/>
              <a:ext cx="2957450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 logEvent(String msg</a:t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3724558" y="1077048"/>
              <a:ext cx="148269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1389888" y="1320888"/>
              <a:ext cx="148269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1501140" y="1320888"/>
              <a:ext cx="148269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1612392" y="1320888"/>
              <a:ext cx="592165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1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2057654" y="1320888"/>
              <a:ext cx="296234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0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951865" y="2433955"/>
              <a:ext cx="40005" cy="153289"/>
            </a:xfrm>
            <a:custGeom>
              <a:rect b="b" l="l" r="r" t="t"/>
              <a:pathLst>
                <a:path extrusionOk="0" h="120000" w="120000">
                  <a:moveTo>
                    <a:pt x="6095" y="0"/>
                  </a:moveTo>
                  <a:lnTo>
                    <a:pt x="120000" y="1093"/>
                  </a:lnTo>
                  <a:lnTo>
                    <a:pt x="120000" y="2187"/>
                  </a:lnTo>
                  <a:lnTo>
                    <a:pt x="114285" y="120000"/>
                  </a:lnTo>
                  <a:lnTo>
                    <a:pt x="0" y="119602"/>
                  </a:lnTo>
                  <a:lnTo>
                    <a:pt x="5714" y="1789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957961" y="2167128"/>
              <a:ext cx="46482" cy="153924"/>
            </a:xfrm>
            <a:custGeom>
              <a:rect b="b" l="l" r="r" t="t"/>
              <a:pathLst>
                <a:path extrusionOk="0" h="120000" w="120000">
                  <a:moveTo>
                    <a:pt x="21639" y="0"/>
                  </a:moveTo>
                  <a:lnTo>
                    <a:pt x="120000" y="1782"/>
                  </a:lnTo>
                  <a:lnTo>
                    <a:pt x="101639" y="94158"/>
                  </a:lnTo>
                  <a:lnTo>
                    <a:pt x="98360" y="120000"/>
                  </a:lnTo>
                  <a:lnTo>
                    <a:pt x="0" y="118910"/>
                  </a:lnTo>
                  <a:lnTo>
                    <a:pt x="3278" y="93069"/>
                  </a:lnTo>
                  <a:lnTo>
                    <a:pt x="2163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975360" y="1900555"/>
              <a:ext cx="52832" cy="155321"/>
            </a:xfrm>
            <a:custGeom>
              <a:rect b="b" l="l" r="r" t="t"/>
              <a:pathLst>
                <a:path extrusionOk="0" h="120000" w="120000">
                  <a:moveTo>
                    <a:pt x="33750" y="0"/>
                  </a:moveTo>
                  <a:lnTo>
                    <a:pt x="119999" y="3139"/>
                  </a:lnTo>
                  <a:lnTo>
                    <a:pt x="96923" y="75650"/>
                  </a:lnTo>
                  <a:lnTo>
                    <a:pt x="86249" y="120000"/>
                  </a:lnTo>
                  <a:lnTo>
                    <a:pt x="0" y="117547"/>
                  </a:lnTo>
                  <a:lnTo>
                    <a:pt x="10961" y="73197"/>
                  </a:lnTo>
                  <a:lnTo>
                    <a:pt x="3375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1003681" y="1635252"/>
              <a:ext cx="60071" cy="156464"/>
            </a:xfrm>
            <a:custGeom>
              <a:rect b="b" l="l" r="r" t="t"/>
              <a:pathLst>
                <a:path extrusionOk="0" h="120000" w="120000">
                  <a:moveTo>
                    <a:pt x="44904" y="0"/>
                  </a:moveTo>
                  <a:lnTo>
                    <a:pt x="120000" y="4772"/>
                  </a:lnTo>
                  <a:lnTo>
                    <a:pt x="112389" y="22305"/>
                  </a:lnTo>
                  <a:lnTo>
                    <a:pt x="93361" y="71103"/>
                  </a:lnTo>
                  <a:lnTo>
                    <a:pt x="75602" y="120000"/>
                  </a:lnTo>
                  <a:lnTo>
                    <a:pt x="0" y="116006"/>
                  </a:lnTo>
                  <a:lnTo>
                    <a:pt x="17758" y="67110"/>
                  </a:lnTo>
                  <a:lnTo>
                    <a:pt x="37040" y="18019"/>
                  </a:lnTo>
                  <a:lnTo>
                    <a:pt x="4490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046226" y="1372489"/>
              <a:ext cx="69088" cy="156972"/>
            </a:xfrm>
            <a:custGeom>
              <a:rect b="b" l="l" r="r" t="t"/>
              <a:pathLst>
                <a:path extrusionOk="0" h="120000" w="120000">
                  <a:moveTo>
                    <a:pt x="55588" y="0"/>
                  </a:moveTo>
                  <a:lnTo>
                    <a:pt x="119999" y="6601"/>
                  </a:lnTo>
                  <a:lnTo>
                    <a:pt x="100147" y="44563"/>
                  </a:lnTo>
                  <a:lnTo>
                    <a:pt x="79632" y="86601"/>
                  </a:lnTo>
                  <a:lnTo>
                    <a:pt x="64852" y="120000"/>
                  </a:lnTo>
                  <a:lnTo>
                    <a:pt x="0" y="114466"/>
                  </a:lnTo>
                  <a:lnTo>
                    <a:pt x="14779" y="81067"/>
                  </a:lnTo>
                  <a:lnTo>
                    <a:pt x="35294" y="38543"/>
                  </a:lnTo>
                  <a:lnTo>
                    <a:pt x="5558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1107948" y="1115314"/>
              <a:ext cx="86233" cy="156464"/>
            </a:xfrm>
            <a:custGeom>
              <a:rect b="b" l="l" r="r" t="t"/>
              <a:pathLst>
                <a:path extrusionOk="0" h="120000" w="120000">
                  <a:moveTo>
                    <a:pt x="71045" y="0"/>
                  </a:moveTo>
                  <a:lnTo>
                    <a:pt x="120000" y="11201"/>
                  </a:lnTo>
                  <a:lnTo>
                    <a:pt x="103210" y="33701"/>
                  </a:lnTo>
                  <a:lnTo>
                    <a:pt x="83946" y="62532"/>
                  </a:lnTo>
                  <a:lnTo>
                    <a:pt x="65036" y="93798"/>
                  </a:lnTo>
                  <a:lnTo>
                    <a:pt x="50721" y="120000"/>
                  </a:lnTo>
                  <a:lnTo>
                    <a:pt x="0" y="111623"/>
                  </a:lnTo>
                  <a:lnTo>
                    <a:pt x="14315" y="85422"/>
                  </a:lnTo>
                  <a:lnTo>
                    <a:pt x="33578" y="53279"/>
                  </a:lnTo>
                  <a:lnTo>
                    <a:pt x="53372" y="23668"/>
                  </a:lnTo>
                  <a:lnTo>
                    <a:pt x="7104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091819" y="979932"/>
              <a:ext cx="207137" cy="19558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71072" y="120000"/>
                  </a:lnTo>
                  <a:lnTo>
                    <a:pt x="69307" y="45116"/>
                  </a:lnTo>
                  <a:lnTo>
                    <a:pt x="0" y="3054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0" y="1745449"/>
              <a:ext cx="1184026" cy="267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400"/>
                <a:buFont typeface="Consolas"/>
                <a:buNone/>
              </a:pPr>
              <a:r>
                <a:rPr b="0" i="1" lang="en-US" sz="1600" u="none" cap="none" strike="noStrike">
                  <a:solidFill>
                    <a:srgbClr val="464547"/>
                  </a:solidFill>
                  <a:latin typeface="Consolas"/>
                  <a:ea typeface="Consolas"/>
                  <a:cs typeface="Consolas"/>
                  <a:sym typeface="Consolas"/>
                </a:rPr>
                <a:t>injected</a:t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3977005" y="1751965"/>
              <a:ext cx="128143" cy="121793"/>
            </a:xfrm>
            <a:custGeom>
              <a:rect b="b" l="l" r="r" t="t"/>
              <a:pathLst>
                <a:path extrusionOk="0" h="120000" w="120000">
                  <a:moveTo>
                    <a:pt x="105372" y="0"/>
                  </a:moveTo>
                  <a:lnTo>
                    <a:pt x="120000" y="34285"/>
                  </a:lnTo>
                  <a:lnTo>
                    <a:pt x="105133" y="41293"/>
                  </a:lnTo>
                  <a:lnTo>
                    <a:pt x="91337" y="48800"/>
                  </a:lnTo>
                  <a:lnTo>
                    <a:pt x="78731" y="57184"/>
                  </a:lnTo>
                  <a:lnTo>
                    <a:pt x="67552" y="65943"/>
                  </a:lnTo>
                  <a:lnTo>
                    <a:pt x="57918" y="74827"/>
                  </a:lnTo>
                  <a:lnTo>
                    <a:pt x="50069" y="83837"/>
                  </a:lnTo>
                  <a:lnTo>
                    <a:pt x="43885" y="92721"/>
                  </a:lnTo>
                  <a:lnTo>
                    <a:pt x="39247" y="102231"/>
                  </a:lnTo>
                  <a:lnTo>
                    <a:pt x="37701" y="106235"/>
                  </a:lnTo>
                  <a:lnTo>
                    <a:pt x="36630" y="110364"/>
                  </a:lnTo>
                  <a:lnTo>
                    <a:pt x="35916" y="113993"/>
                  </a:lnTo>
                  <a:lnTo>
                    <a:pt x="35678" y="120000"/>
                  </a:lnTo>
                  <a:lnTo>
                    <a:pt x="0" y="118123"/>
                  </a:lnTo>
                  <a:lnTo>
                    <a:pt x="237" y="112241"/>
                  </a:lnTo>
                  <a:lnTo>
                    <a:pt x="1427" y="104358"/>
                  </a:lnTo>
                  <a:lnTo>
                    <a:pt x="3092" y="96850"/>
                  </a:lnTo>
                  <a:lnTo>
                    <a:pt x="5709" y="89217"/>
                  </a:lnTo>
                  <a:lnTo>
                    <a:pt x="12130" y="75703"/>
                  </a:lnTo>
                  <a:lnTo>
                    <a:pt x="20812" y="62314"/>
                  </a:lnTo>
                  <a:lnTo>
                    <a:pt x="31397" y="49676"/>
                  </a:lnTo>
                  <a:lnTo>
                    <a:pt x="43766" y="37914"/>
                  </a:lnTo>
                  <a:lnTo>
                    <a:pt x="57324" y="27153"/>
                  </a:lnTo>
                  <a:lnTo>
                    <a:pt x="72190" y="17142"/>
                  </a:lnTo>
                  <a:lnTo>
                    <a:pt x="88483" y="8008"/>
                  </a:lnTo>
                  <a:lnTo>
                    <a:pt x="10537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208018" y="1652905"/>
              <a:ext cx="136779" cy="112141"/>
            </a:xfrm>
            <a:custGeom>
              <a:rect b="b" l="l" r="r" t="t"/>
              <a:pathLst>
                <a:path extrusionOk="0" h="120000" w="120000">
                  <a:moveTo>
                    <a:pt x="92479" y="0"/>
                  </a:moveTo>
                  <a:lnTo>
                    <a:pt x="120000" y="23103"/>
                  </a:lnTo>
                  <a:lnTo>
                    <a:pt x="114206" y="33431"/>
                  </a:lnTo>
                  <a:lnTo>
                    <a:pt x="105627" y="47157"/>
                  </a:lnTo>
                  <a:lnTo>
                    <a:pt x="96824" y="59660"/>
                  </a:lnTo>
                  <a:lnTo>
                    <a:pt x="87688" y="71347"/>
                  </a:lnTo>
                  <a:lnTo>
                    <a:pt x="78440" y="82083"/>
                  </a:lnTo>
                  <a:lnTo>
                    <a:pt x="68635" y="91596"/>
                  </a:lnTo>
                  <a:lnTo>
                    <a:pt x="58718" y="99750"/>
                  </a:lnTo>
                  <a:lnTo>
                    <a:pt x="48467" y="106817"/>
                  </a:lnTo>
                  <a:lnTo>
                    <a:pt x="37994" y="112389"/>
                  </a:lnTo>
                  <a:lnTo>
                    <a:pt x="27075" y="116602"/>
                  </a:lnTo>
                  <a:lnTo>
                    <a:pt x="15933" y="119048"/>
                  </a:lnTo>
                  <a:lnTo>
                    <a:pt x="6462" y="119864"/>
                  </a:lnTo>
                  <a:lnTo>
                    <a:pt x="1002" y="120000"/>
                  </a:lnTo>
                  <a:lnTo>
                    <a:pt x="0" y="79229"/>
                  </a:lnTo>
                  <a:lnTo>
                    <a:pt x="5349" y="79093"/>
                  </a:lnTo>
                  <a:lnTo>
                    <a:pt x="13705" y="78414"/>
                  </a:lnTo>
                  <a:lnTo>
                    <a:pt x="20725" y="76647"/>
                  </a:lnTo>
                  <a:lnTo>
                    <a:pt x="27633" y="73657"/>
                  </a:lnTo>
                  <a:lnTo>
                    <a:pt x="34874" y="69580"/>
                  </a:lnTo>
                  <a:lnTo>
                    <a:pt x="42116" y="64416"/>
                  </a:lnTo>
                  <a:lnTo>
                    <a:pt x="49805" y="58029"/>
                  </a:lnTo>
                  <a:lnTo>
                    <a:pt x="57270" y="50419"/>
                  </a:lnTo>
                  <a:lnTo>
                    <a:pt x="64846" y="41721"/>
                  </a:lnTo>
                  <a:lnTo>
                    <a:pt x="72423" y="31800"/>
                  </a:lnTo>
                  <a:lnTo>
                    <a:pt x="80222" y="20656"/>
                  </a:lnTo>
                  <a:lnTo>
                    <a:pt x="87577" y="8697"/>
                  </a:lnTo>
                  <a:lnTo>
                    <a:pt x="9247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363339" y="1411859"/>
              <a:ext cx="76581" cy="157099"/>
            </a:xfrm>
            <a:custGeom>
              <a:rect b="b" l="l" r="r" t="t"/>
              <a:pathLst>
                <a:path extrusionOk="0" h="120000" w="120000">
                  <a:moveTo>
                    <a:pt x="61492" y="0"/>
                  </a:moveTo>
                  <a:lnTo>
                    <a:pt x="120000" y="5432"/>
                  </a:lnTo>
                  <a:lnTo>
                    <a:pt x="109253" y="32983"/>
                  </a:lnTo>
                  <a:lnTo>
                    <a:pt x="93333" y="64510"/>
                  </a:lnTo>
                  <a:lnTo>
                    <a:pt x="74626" y="94486"/>
                  </a:lnTo>
                  <a:lnTo>
                    <a:pt x="64278" y="109135"/>
                  </a:lnTo>
                  <a:lnTo>
                    <a:pt x="55721" y="120000"/>
                  </a:lnTo>
                  <a:lnTo>
                    <a:pt x="0" y="109620"/>
                  </a:lnTo>
                  <a:lnTo>
                    <a:pt x="8557" y="98755"/>
                  </a:lnTo>
                  <a:lnTo>
                    <a:pt x="18109" y="84979"/>
                  </a:lnTo>
                  <a:lnTo>
                    <a:pt x="36218" y="56071"/>
                  </a:lnTo>
                  <a:lnTo>
                    <a:pt x="51341" y="25998"/>
                  </a:lnTo>
                  <a:lnTo>
                    <a:pt x="6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394708" y="1146175"/>
              <a:ext cx="57658" cy="156464"/>
            </a:xfrm>
            <a:custGeom>
              <a:rect b="b" l="l" r="r" t="t"/>
              <a:pathLst>
                <a:path extrusionOk="0" h="120000" w="120000">
                  <a:moveTo>
                    <a:pt x="76123" y="0"/>
                  </a:moveTo>
                  <a:lnTo>
                    <a:pt x="88281" y="15292"/>
                  </a:lnTo>
                  <a:lnTo>
                    <a:pt x="99647" y="32435"/>
                  </a:lnTo>
                  <a:lnTo>
                    <a:pt x="108370" y="49772"/>
                  </a:lnTo>
                  <a:lnTo>
                    <a:pt x="114713" y="67110"/>
                  </a:lnTo>
                  <a:lnTo>
                    <a:pt x="118942" y="84740"/>
                  </a:lnTo>
                  <a:lnTo>
                    <a:pt x="120000" y="102175"/>
                  </a:lnTo>
                  <a:lnTo>
                    <a:pt x="119207" y="119318"/>
                  </a:lnTo>
                  <a:lnTo>
                    <a:pt x="119207" y="120000"/>
                  </a:lnTo>
                  <a:lnTo>
                    <a:pt x="39911" y="118831"/>
                  </a:lnTo>
                  <a:lnTo>
                    <a:pt x="39911" y="118149"/>
                  </a:lnTo>
                  <a:lnTo>
                    <a:pt x="40704" y="101688"/>
                  </a:lnTo>
                  <a:lnTo>
                    <a:pt x="39647" y="85519"/>
                  </a:lnTo>
                  <a:lnTo>
                    <a:pt x="35682" y="69740"/>
                  </a:lnTo>
                  <a:lnTo>
                    <a:pt x="29867" y="53766"/>
                  </a:lnTo>
                  <a:lnTo>
                    <a:pt x="21674" y="37889"/>
                  </a:lnTo>
                  <a:lnTo>
                    <a:pt x="11101" y="22207"/>
                  </a:lnTo>
                  <a:lnTo>
                    <a:pt x="0" y="8181"/>
                  </a:lnTo>
                  <a:lnTo>
                    <a:pt x="7612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4258310" y="915035"/>
              <a:ext cx="124333" cy="142367"/>
            </a:xfrm>
            <a:custGeom>
              <a:rect b="b" l="l" r="r" t="t"/>
              <a:pathLst>
                <a:path extrusionOk="0" h="120000" w="120000">
                  <a:moveTo>
                    <a:pt x="25617" y="0"/>
                  </a:moveTo>
                  <a:lnTo>
                    <a:pt x="39468" y="11775"/>
                  </a:lnTo>
                  <a:lnTo>
                    <a:pt x="54790" y="25905"/>
                  </a:lnTo>
                  <a:lnTo>
                    <a:pt x="69254" y="40463"/>
                  </a:lnTo>
                  <a:lnTo>
                    <a:pt x="83227" y="55664"/>
                  </a:lnTo>
                  <a:lnTo>
                    <a:pt x="96465" y="71400"/>
                  </a:lnTo>
                  <a:lnTo>
                    <a:pt x="108968" y="87564"/>
                  </a:lnTo>
                  <a:lnTo>
                    <a:pt x="120000" y="103193"/>
                  </a:lnTo>
                  <a:lnTo>
                    <a:pt x="88621" y="120000"/>
                  </a:lnTo>
                  <a:lnTo>
                    <a:pt x="77589" y="104371"/>
                  </a:lnTo>
                  <a:lnTo>
                    <a:pt x="65944" y="89277"/>
                  </a:lnTo>
                  <a:lnTo>
                    <a:pt x="53687" y="74611"/>
                  </a:lnTo>
                  <a:lnTo>
                    <a:pt x="40694" y="60588"/>
                  </a:lnTo>
                  <a:lnTo>
                    <a:pt x="26966" y="46886"/>
                  </a:lnTo>
                  <a:lnTo>
                    <a:pt x="12870" y="33826"/>
                  </a:lnTo>
                  <a:lnTo>
                    <a:pt x="0" y="23122"/>
                  </a:lnTo>
                  <a:lnTo>
                    <a:pt x="2561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008755" y="753745"/>
              <a:ext cx="204851" cy="18719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75493" y="41947"/>
                  </a:lnTo>
                  <a:lnTo>
                    <a:pt x="85182" y="46404"/>
                  </a:lnTo>
                  <a:lnTo>
                    <a:pt x="96640" y="52510"/>
                  </a:lnTo>
                  <a:lnTo>
                    <a:pt x="105716" y="57883"/>
                  </a:lnTo>
                  <a:lnTo>
                    <a:pt x="95003" y="79375"/>
                  </a:lnTo>
                  <a:lnTo>
                    <a:pt x="86001" y="73921"/>
                  </a:lnTo>
                  <a:lnTo>
                    <a:pt x="75511" y="68466"/>
                  </a:lnTo>
                  <a:lnTo>
                    <a:pt x="73997" y="67771"/>
                  </a:lnTo>
                  <a:lnTo>
                    <a:pt x="99466" y="120000"/>
                  </a:lnTo>
                  <a:lnTo>
                    <a:pt x="0" y="3753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435475" y="787515"/>
              <a:ext cx="1184249" cy="268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400"/>
                <a:buFont typeface="Consolas"/>
                <a:buNone/>
              </a:pPr>
              <a:r>
                <a:rPr b="0" i="1" lang="en-US" sz="1600" u="none" cap="none" strike="noStrike">
                  <a:solidFill>
                    <a:srgbClr val="464547"/>
                  </a:solidFill>
                  <a:latin typeface="Consolas"/>
                  <a:ea typeface="Consolas"/>
                  <a:cs typeface="Consolas"/>
                  <a:sym typeface="Consolas"/>
                </a:rPr>
                <a:t>injected</a:t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2651887" y="1866900"/>
              <a:ext cx="2700528" cy="69799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0" y="0"/>
                  </a:lnTo>
                </a:path>
              </a:pathLst>
            </a:custGeom>
            <a:solidFill>
              <a:srgbClr val="DAE8B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2651887" y="1866900"/>
              <a:ext cx="2700528" cy="697992"/>
            </a:xfrm>
            <a:custGeom>
              <a:rect b="b" l="l" r="r" t="t"/>
              <a:pathLst>
                <a:path extrusionOk="0" h="120000" w="120000">
                  <a:moveTo>
                    <a:pt x="0" y="119999"/>
                  </a:moveTo>
                  <a:lnTo>
                    <a:pt x="120000" y="119999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800">
              <a:solidFill>
                <a:srgbClr val="7C992F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3233293" y="2008083"/>
              <a:ext cx="2044852" cy="3363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500"/>
                <a:buFont typeface="Consolas"/>
                <a:buNone/>
              </a:pPr>
              <a:r>
                <a:rPr b="1" i="1" lang="en-US" sz="2000" u="none" cap="none" strike="noStrike">
                  <a:solidFill>
                    <a:srgbClr val="464547"/>
                  </a:solidFill>
                  <a:latin typeface="Consolas"/>
                  <a:ea typeface="Consolas"/>
                  <a:cs typeface="Consolas"/>
                  <a:sym typeface="Consolas"/>
                </a:rPr>
                <a:t>EventLogger</a:t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2744089" y="2303895"/>
              <a:ext cx="148492" cy="268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1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2855341" y="2303895"/>
              <a:ext cx="2957670" cy="268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1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 logEvent(String msg</a:t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5078757" y="2303895"/>
              <a:ext cx="148492" cy="268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4550"/>
                </a:buClr>
                <a:buSzPts val="400"/>
                <a:buFont typeface="Consolas"/>
                <a:buNone/>
              </a:pPr>
              <a:r>
                <a:rPr b="0" i="1" lang="en-US" sz="1600" u="none" cap="none" strike="noStrike">
                  <a:solidFill>
                    <a:srgbClr val="0E4550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3906393" y="2564892"/>
              <a:ext cx="190500" cy="408686"/>
            </a:xfrm>
            <a:custGeom>
              <a:rect b="b" l="l" r="r" t="t"/>
              <a:pathLst>
                <a:path extrusionOk="0" h="120000" w="120000">
                  <a:moveTo>
                    <a:pt x="60560" y="0"/>
                  </a:moveTo>
                  <a:lnTo>
                    <a:pt x="120000" y="56047"/>
                  </a:lnTo>
                  <a:lnTo>
                    <a:pt x="71948" y="55957"/>
                  </a:lnTo>
                  <a:lnTo>
                    <a:pt x="71360" y="120000"/>
                  </a:lnTo>
                  <a:lnTo>
                    <a:pt x="47360" y="119925"/>
                  </a:lnTo>
                  <a:lnTo>
                    <a:pt x="47948" y="55913"/>
                  </a:lnTo>
                  <a:lnTo>
                    <a:pt x="0" y="55823"/>
                  </a:lnTo>
                  <a:lnTo>
                    <a:pt x="6056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Контейнер</a:t>
            </a:r>
            <a:endParaRPr/>
          </a:p>
        </p:txBody>
      </p:sp>
      <p:sp>
        <p:nvSpPr>
          <p:cNvPr id="373" name="Google Shape;37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4" name="Google Shape;374;p31"/>
          <p:cNvGraphicFramePr/>
          <p:nvPr/>
        </p:nvGraphicFramePr>
        <p:xfrm>
          <a:off x="4246562" y="274874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{EC6EC77A-358F-4178-AEC5-0D2ACA1D9B44}</a:tableStyleId>
              </a:tblPr>
              <a:tblGrid>
                <a:gridCol w="3698875"/>
              </a:tblGrid>
              <a:tr h="2043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1905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64547"/>
                        </a:buClr>
                        <a:buSzPts val="500"/>
                        <a:buFont typeface="Trebuchet MS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464547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Container</a:t>
                      </a:r>
                      <a:endParaRPr/>
                    </a:p>
                  </a:txBody>
                  <a:tcPr marT="149225" marB="0" marR="73025" marL="73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EE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такое Spring?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Легковесные jar библиотеки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Контейнер объектов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Фреймворк (специальные классы и утилиты)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Внедрение зависимостей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Бины внутри контейнера</a:t>
            </a:r>
            <a:endParaRPr/>
          </a:p>
        </p:txBody>
      </p:sp>
      <p:grpSp>
        <p:nvGrpSpPr>
          <p:cNvPr id="380" name="Google Shape;380;p32"/>
          <p:cNvGrpSpPr/>
          <p:nvPr/>
        </p:nvGrpSpPr>
        <p:grpSpPr>
          <a:xfrm>
            <a:off x="4172095" y="2979934"/>
            <a:ext cx="3847810" cy="2043430"/>
            <a:chOff x="0" y="0"/>
            <a:chExt cx="3848339" cy="2043684"/>
          </a:xfrm>
        </p:grpSpPr>
        <p:sp>
          <p:nvSpPr>
            <p:cNvPr id="381" name="Google Shape;381;p32"/>
            <p:cNvSpPr/>
            <p:nvPr/>
          </p:nvSpPr>
          <p:spPr>
            <a:xfrm>
              <a:off x="0" y="0"/>
              <a:ext cx="3698748" cy="204368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solidFill>
              <a:srgbClr val="C8EEF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0" y="0"/>
              <a:ext cx="3698748" cy="2043684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800">
              <a:solidFill>
                <a:srgbClr val="2298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1263523" y="149437"/>
              <a:ext cx="1555556" cy="325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500"/>
                <a:buFont typeface="Trebuchet MS"/>
                <a:buNone/>
              </a:pPr>
              <a:r>
                <a:rPr b="1" i="0" lang="en-US" sz="20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Container</a:t>
              </a: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121920" y="556260"/>
              <a:ext cx="1167384" cy="464820"/>
            </a:xfrm>
            <a:custGeom>
              <a:rect b="b" l="l" r="r" t="t"/>
              <a:pathLst>
                <a:path extrusionOk="0" h="120000" w="120000">
                  <a:moveTo>
                    <a:pt x="7963" y="0"/>
                  </a:moveTo>
                  <a:lnTo>
                    <a:pt x="112036" y="0"/>
                  </a:lnTo>
                  <a:cubicBezTo>
                    <a:pt x="116436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6436" y="120000"/>
                    <a:pt x="112036" y="120000"/>
                  </a:cubicBezTo>
                  <a:lnTo>
                    <a:pt x="7963" y="120000"/>
                  </a:lnTo>
                  <a:cubicBezTo>
                    <a:pt x="3565" y="120000"/>
                    <a:pt x="0" y="111049"/>
                    <a:pt x="0" y="100000"/>
                  </a:cubicBezTo>
                  <a:lnTo>
                    <a:pt x="0" y="20000"/>
                  </a:lnTo>
                  <a:cubicBezTo>
                    <a:pt x="0" y="8950"/>
                    <a:pt x="3565" y="0"/>
                    <a:pt x="7963" y="0"/>
                  </a:cubicBezTo>
                  <a:close/>
                </a:path>
              </a:pathLst>
            </a:custGeom>
            <a:solidFill>
              <a:srgbClr val="DAE8B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121920" y="556260"/>
              <a:ext cx="1167384" cy="464820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50"/>
                    <a:pt x="3565" y="0"/>
                    <a:pt x="7963" y="0"/>
                  </a:cubicBezTo>
                  <a:lnTo>
                    <a:pt x="112036" y="0"/>
                  </a:lnTo>
                  <a:cubicBezTo>
                    <a:pt x="116436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6436" y="120000"/>
                    <a:pt x="112036" y="120000"/>
                  </a:cubicBezTo>
                  <a:lnTo>
                    <a:pt x="7963" y="120000"/>
                  </a:lnTo>
                  <a:cubicBezTo>
                    <a:pt x="3565" y="120000"/>
                    <a:pt x="0" y="111049"/>
                    <a:pt x="0" y="100000"/>
                  </a:cubicBezTo>
                  <a:close/>
                </a:path>
              </a:pathLst>
            </a:custGeom>
            <a:noFill/>
            <a:ln cap="flat" cmpd="sng" w="19800">
              <a:solidFill>
                <a:srgbClr val="7C9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353416" y="695762"/>
              <a:ext cx="936279" cy="324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500"/>
                <a:buFont typeface="Trebuchet MS"/>
                <a:buNone/>
              </a:pPr>
              <a:r>
                <a:rPr b="1" i="0" lang="en-US" sz="20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Client</a:t>
              </a: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722120" y="556260"/>
              <a:ext cx="1808988" cy="464820"/>
            </a:xfrm>
            <a:custGeom>
              <a:rect b="b" l="l" r="r" t="t"/>
              <a:pathLst>
                <a:path extrusionOk="0" h="120000" w="120000">
                  <a:moveTo>
                    <a:pt x="5139" y="0"/>
                  </a:moveTo>
                  <a:lnTo>
                    <a:pt x="114860" y="0"/>
                  </a:lnTo>
                  <a:cubicBezTo>
                    <a:pt x="117700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7700" y="120000"/>
                    <a:pt x="114860" y="120000"/>
                  </a:cubicBezTo>
                  <a:lnTo>
                    <a:pt x="5139" y="120000"/>
                  </a:lnTo>
                  <a:cubicBezTo>
                    <a:pt x="2299" y="120000"/>
                    <a:pt x="0" y="111049"/>
                    <a:pt x="0" y="100000"/>
                  </a:cubicBezTo>
                  <a:lnTo>
                    <a:pt x="0" y="20000"/>
                  </a:lnTo>
                  <a:cubicBezTo>
                    <a:pt x="0" y="8950"/>
                    <a:pt x="2299" y="0"/>
                    <a:pt x="5139" y="0"/>
                  </a:cubicBezTo>
                  <a:close/>
                </a:path>
              </a:pathLst>
            </a:custGeom>
            <a:solidFill>
              <a:srgbClr val="DAE8B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1722120" y="556260"/>
              <a:ext cx="1808988" cy="464820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50"/>
                    <a:pt x="2299" y="0"/>
                    <a:pt x="5139" y="0"/>
                  </a:cubicBezTo>
                  <a:lnTo>
                    <a:pt x="114860" y="0"/>
                  </a:lnTo>
                  <a:cubicBezTo>
                    <a:pt x="117700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7700" y="120000"/>
                    <a:pt x="114860" y="120000"/>
                  </a:cubicBezTo>
                  <a:lnTo>
                    <a:pt x="5139" y="120000"/>
                  </a:lnTo>
                  <a:cubicBezTo>
                    <a:pt x="2299" y="120000"/>
                    <a:pt x="0" y="111049"/>
                    <a:pt x="0" y="100000"/>
                  </a:cubicBezTo>
                  <a:close/>
                </a:path>
              </a:pathLst>
            </a:custGeom>
            <a:noFill/>
            <a:ln cap="flat" cmpd="sng" w="19800">
              <a:solidFill>
                <a:srgbClr val="7C9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891157" y="695762"/>
              <a:ext cx="1957182" cy="324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500"/>
                <a:buFont typeface="Trebuchet MS"/>
                <a:buNone/>
              </a:pPr>
              <a:r>
                <a:rPr b="1" i="0" lang="en-US" sz="20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EventLogger</a:t>
              </a: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2042160" y="1463040"/>
              <a:ext cx="1168908" cy="464820"/>
            </a:xfrm>
            <a:custGeom>
              <a:rect b="b" l="l" r="r" t="t"/>
              <a:pathLst>
                <a:path extrusionOk="0" h="120000" w="120000">
                  <a:moveTo>
                    <a:pt x="7953" y="0"/>
                  </a:moveTo>
                  <a:lnTo>
                    <a:pt x="112046" y="0"/>
                  </a:lnTo>
                  <a:cubicBezTo>
                    <a:pt x="116440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6440" y="120000"/>
                    <a:pt x="112046" y="120000"/>
                  </a:cubicBezTo>
                  <a:lnTo>
                    <a:pt x="7953" y="120000"/>
                  </a:lnTo>
                  <a:cubicBezTo>
                    <a:pt x="3559" y="120000"/>
                    <a:pt x="0" y="111049"/>
                    <a:pt x="0" y="100000"/>
                  </a:cubicBezTo>
                  <a:lnTo>
                    <a:pt x="0" y="20000"/>
                  </a:lnTo>
                  <a:cubicBezTo>
                    <a:pt x="0" y="8950"/>
                    <a:pt x="3559" y="0"/>
                    <a:pt x="7953" y="0"/>
                  </a:cubicBezTo>
                  <a:close/>
                </a:path>
              </a:pathLst>
            </a:custGeom>
            <a:solidFill>
              <a:srgbClr val="DAE8B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2042160" y="1463040"/>
              <a:ext cx="1168908" cy="464820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50"/>
                    <a:pt x="3559" y="0"/>
                    <a:pt x="7953" y="0"/>
                  </a:cubicBezTo>
                  <a:lnTo>
                    <a:pt x="112046" y="0"/>
                  </a:lnTo>
                  <a:cubicBezTo>
                    <a:pt x="116440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6440" y="120000"/>
                    <a:pt x="112046" y="120000"/>
                  </a:cubicBezTo>
                  <a:lnTo>
                    <a:pt x="7953" y="120000"/>
                  </a:lnTo>
                  <a:cubicBezTo>
                    <a:pt x="3559" y="120000"/>
                    <a:pt x="0" y="111049"/>
                    <a:pt x="0" y="100000"/>
                  </a:cubicBezTo>
                  <a:close/>
                </a:path>
              </a:pathLst>
            </a:custGeom>
            <a:noFill/>
            <a:ln cap="flat" cmpd="sng" w="19800">
              <a:solidFill>
                <a:srgbClr val="7C9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2397760" y="1602034"/>
              <a:ext cx="608954" cy="324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500"/>
                <a:buFont typeface="Trebuchet MS"/>
                <a:buNone/>
              </a:pPr>
              <a:r>
                <a:rPr b="1" i="0" lang="en-US" sz="20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App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Внедрение зависимостей</a:t>
            </a:r>
            <a:endParaRPr/>
          </a:p>
        </p:txBody>
      </p:sp>
      <p:sp>
        <p:nvSpPr>
          <p:cNvPr id="398" name="Google Shape;398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9" name="Google Shape;399;p33"/>
          <p:cNvGrpSpPr/>
          <p:nvPr/>
        </p:nvGrpSpPr>
        <p:grpSpPr>
          <a:xfrm>
            <a:off x="4172095" y="2979579"/>
            <a:ext cx="3847810" cy="2043430"/>
            <a:chOff x="0" y="0"/>
            <a:chExt cx="3848339" cy="2043684"/>
          </a:xfrm>
        </p:grpSpPr>
        <p:sp>
          <p:nvSpPr>
            <p:cNvPr id="400" name="Google Shape;400;p33"/>
            <p:cNvSpPr/>
            <p:nvPr/>
          </p:nvSpPr>
          <p:spPr>
            <a:xfrm>
              <a:off x="0" y="0"/>
              <a:ext cx="3698748" cy="204368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solidFill>
              <a:srgbClr val="C8EEF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0" y="0"/>
              <a:ext cx="3698748" cy="2043684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800">
              <a:solidFill>
                <a:srgbClr val="2298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263523" y="149437"/>
              <a:ext cx="1555556" cy="325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500"/>
                <a:buFont typeface="Trebuchet MS"/>
                <a:buNone/>
              </a:pPr>
              <a:r>
                <a:rPr b="1" i="0" lang="en-US" sz="20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Container</a:t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829308" y="1523492"/>
              <a:ext cx="110830" cy="170511"/>
            </a:xfrm>
            <a:custGeom>
              <a:rect b="b" l="l" r="r" t="t"/>
              <a:pathLst>
                <a:path extrusionOk="0" h="120000" w="120000">
                  <a:moveTo>
                    <a:pt x="92680" y="0"/>
                  </a:moveTo>
                  <a:lnTo>
                    <a:pt x="119999" y="23811"/>
                  </a:lnTo>
                  <a:lnTo>
                    <a:pt x="119999" y="83984"/>
                  </a:lnTo>
                  <a:lnTo>
                    <a:pt x="119954" y="84042"/>
                  </a:lnTo>
                  <a:lnTo>
                    <a:pt x="119999" y="84029"/>
                  </a:lnTo>
                  <a:lnTo>
                    <a:pt x="119999" y="120000"/>
                  </a:lnTo>
                  <a:lnTo>
                    <a:pt x="0" y="119767"/>
                  </a:lnTo>
                  <a:lnTo>
                    <a:pt x="96002" y="91175"/>
                  </a:lnTo>
                  <a:lnTo>
                    <a:pt x="63528" y="80529"/>
                  </a:lnTo>
                  <a:lnTo>
                    <a:pt x="82092" y="56576"/>
                  </a:lnTo>
                  <a:lnTo>
                    <a:pt x="114575" y="67225"/>
                  </a:lnTo>
                  <a:lnTo>
                    <a:pt x="9268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649857" y="1483995"/>
              <a:ext cx="153162" cy="102489"/>
            </a:xfrm>
            <a:custGeom>
              <a:rect b="b" l="l" r="r" t="t"/>
              <a:pathLst>
                <a:path extrusionOk="0" h="120000" w="120000">
                  <a:moveTo>
                    <a:pt x="13432" y="0"/>
                  </a:moveTo>
                  <a:lnTo>
                    <a:pt x="120000" y="80148"/>
                  </a:lnTo>
                  <a:lnTo>
                    <a:pt x="106567" y="119999"/>
                  </a:lnTo>
                  <a:lnTo>
                    <a:pt x="0" y="39851"/>
                  </a:lnTo>
                  <a:lnTo>
                    <a:pt x="1343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411605" y="1363980"/>
              <a:ext cx="153289" cy="102616"/>
            </a:xfrm>
            <a:custGeom>
              <a:rect b="b" l="l" r="r" t="t"/>
              <a:pathLst>
                <a:path extrusionOk="0" h="120000" w="120000">
                  <a:moveTo>
                    <a:pt x="13421" y="0"/>
                  </a:moveTo>
                  <a:lnTo>
                    <a:pt x="120000" y="80198"/>
                  </a:lnTo>
                  <a:lnTo>
                    <a:pt x="106578" y="120000"/>
                  </a:lnTo>
                  <a:lnTo>
                    <a:pt x="0" y="39801"/>
                  </a:lnTo>
                  <a:lnTo>
                    <a:pt x="1342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173480" y="1243965"/>
              <a:ext cx="153162" cy="102616"/>
            </a:xfrm>
            <a:custGeom>
              <a:rect b="b" l="l" r="r" t="t"/>
              <a:pathLst>
                <a:path extrusionOk="0" h="120000" w="120000">
                  <a:moveTo>
                    <a:pt x="13432" y="0"/>
                  </a:moveTo>
                  <a:lnTo>
                    <a:pt x="120000" y="80198"/>
                  </a:lnTo>
                  <a:lnTo>
                    <a:pt x="106567" y="120000"/>
                  </a:lnTo>
                  <a:lnTo>
                    <a:pt x="0" y="39801"/>
                  </a:lnTo>
                  <a:lnTo>
                    <a:pt x="1343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935228" y="1124077"/>
              <a:ext cx="153289" cy="102489"/>
            </a:xfrm>
            <a:custGeom>
              <a:rect b="b" l="l" r="r" t="t"/>
              <a:pathLst>
                <a:path extrusionOk="0" h="120000" w="120000">
                  <a:moveTo>
                    <a:pt x="13421" y="0"/>
                  </a:moveTo>
                  <a:lnTo>
                    <a:pt x="120000" y="80148"/>
                  </a:lnTo>
                  <a:lnTo>
                    <a:pt x="106578" y="119999"/>
                  </a:lnTo>
                  <a:lnTo>
                    <a:pt x="0" y="39851"/>
                  </a:lnTo>
                  <a:lnTo>
                    <a:pt x="1342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697040" y="1004062"/>
              <a:ext cx="153226" cy="102616"/>
            </a:xfrm>
            <a:custGeom>
              <a:rect b="b" l="l" r="r" t="t"/>
              <a:pathLst>
                <a:path extrusionOk="0" h="120000" w="120000">
                  <a:moveTo>
                    <a:pt x="13427" y="0"/>
                  </a:moveTo>
                  <a:lnTo>
                    <a:pt x="120000" y="80198"/>
                  </a:lnTo>
                  <a:lnTo>
                    <a:pt x="106571" y="120000"/>
                  </a:lnTo>
                  <a:lnTo>
                    <a:pt x="0" y="39801"/>
                  </a:lnTo>
                  <a:lnTo>
                    <a:pt x="1342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940138" y="1557327"/>
              <a:ext cx="102149" cy="13698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  <a:lnTo>
                    <a:pt x="0" y="119733"/>
                  </a:lnTo>
                  <a:lnTo>
                    <a:pt x="0" y="74957"/>
                  </a:lnTo>
                  <a:lnTo>
                    <a:pt x="48" y="74940"/>
                  </a:lnTo>
                  <a:lnTo>
                    <a:pt x="25" y="74862"/>
                  </a:lnTo>
                  <a:lnTo>
                    <a:pt x="0" y="74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1920" y="556260"/>
              <a:ext cx="1167384" cy="464820"/>
            </a:xfrm>
            <a:custGeom>
              <a:rect b="b" l="l" r="r" t="t"/>
              <a:pathLst>
                <a:path extrusionOk="0" h="120000" w="120000">
                  <a:moveTo>
                    <a:pt x="7963" y="0"/>
                  </a:moveTo>
                  <a:lnTo>
                    <a:pt x="112036" y="0"/>
                  </a:lnTo>
                  <a:cubicBezTo>
                    <a:pt x="116436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6436" y="120000"/>
                    <a:pt x="112036" y="120000"/>
                  </a:cubicBezTo>
                  <a:lnTo>
                    <a:pt x="7963" y="120000"/>
                  </a:lnTo>
                  <a:cubicBezTo>
                    <a:pt x="3565" y="120000"/>
                    <a:pt x="0" y="111049"/>
                    <a:pt x="0" y="100000"/>
                  </a:cubicBezTo>
                  <a:lnTo>
                    <a:pt x="0" y="20000"/>
                  </a:lnTo>
                  <a:cubicBezTo>
                    <a:pt x="0" y="8950"/>
                    <a:pt x="3565" y="0"/>
                    <a:pt x="7963" y="0"/>
                  </a:cubicBezTo>
                  <a:close/>
                </a:path>
              </a:pathLst>
            </a:custGeom>
            <a:solidFill>
              <a:srgbClr val="DAE8B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121920" y="556260"/>
              <a:ext cx="1167384" cy="464820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50"/>
                    <a:pt x="3565" y="0"/>
                    <a:pt x="7963" y="0"/>
                  </a:cubicBezTo>
                  <a:lnTo>
                    <a:pt x="112036" y="0"/>
                  </a:lnTo>
                  <a:cubicBezTo>
                    <a:pt x="116436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6436" y="120000"/>
                    <a:pt x="112036" y="120000"/>
                  </a:cubicBezTo>
                  <a:lnTo>
                    <a:pt x="7963" y="120000"/>
                  </a:lnTo>
                  <a:cubicBezTo>
                    <a:pt x="3565" y="120000"/>
                    <a:pt x="0" y="111049"/>
                    <a:pt x="0" y="100000"/>
                  </a:cubicBezTo>
                  <a:close/>
                </a:path>
              </a:pathLst>
            </a:custGeom>
            <a:noFill/>
            <a:ln cap="flat" cmpd="sng" w="19800">
              <a:solidFill>
                <a:srgbClr val="7C9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353416" y="695762"/>
              <a:ext cx="936279" cy="324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500"/>
                <a:buFont typeface="Trebuchet MS"/>
                <a:buNone/>
              </a:pPr>
              <a:r>
                <a:rPr b="1" i="0" lang="en-US" sz="20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Client</a:t>
              </a: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722120" y="556260"/>
              <a:ext cx="1808988" cy="464820"/>
            </a:xfrm>
            <a:custGeom>
              <a:rect b="b" l="l" r="r" t="t"/>
              <a:pathLst>
                <a:path extrusionOk="0" h="120000" w="120000">
                  <a:moveTo>
                    <a:pt x="5139" y="0"/>
                  </a:moveTo>
                  <a:lnTo>
                    <a:pt x="114860" y="0"/>
                  </a:lnTo>
                  <a:cubicBezTo>
                    <a:pt x="117700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7700" y="120000"/>
                    <a:pt x="114860" y="120000"/>
                  </a:cubicBezTo>
                  <a:lnTo>
                    <a:pt x="5139" y="120000"/>
                  </a:lnTo>
                  <a:cubicBezTo>
                    <a:pt x="2299" y="120000"/>
                    <a:pt x="0" y="111049"/>
                    <a:pt x="0" y="100000"/>
                  </a:cubicBezTo>
                  <a:lnTo>
                    <a:pt x="0" y="20000"/>
                  </a:lnTo>
                  <a:cubicBezTo>
                    <a:pt x="0" y="8950"/>
                    <a:pt x="2299" y="0"/>
                    <a:pt x="5139" y="0"/>
                  </a:cubicBezTo>
                  <a:close/>
                </a:path>
              </a:pathLst>
            </a:custGeom>
            <a:solidFill>
              <a:srgbClr val="DAE8B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722120" y="556260"/>
              <a:ext cx="1808988" cy="464820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50"/>
                    <a:pt x="2299" y="0"/>
                    <a:pt x="5139" y="0"/>
                  </a:cubicBezTo>
                  <a:lnTo>
                    <a:pt x="114860" y="0"/>
                  </a:lnTo>
                  <a:cubicBezTo>
                    <a:pt x="117700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7700" y="120000"/>
                    <a:pt x="114860" y="120000"/>
                  </a:cubicBezTo>
                  <a:lnTo>
                    <a:pt x="5139" y="120000"/>
                  </a:lnTo>
                  <a:cubicBezTo>
                    <a:pt x="2299" y="120000"/>
                    <a:pt x="0" y="111049"/>
                    <a:pt x="0" y="100000"/>
                  </a:cubicBezTo>
                  <a:close/>
                </a:path>
              </a:pathLst>
            </a:custGeom>
            <a:noFill/>
            <a:ln cap="flat" cmpd="sng" w="19800">
              <a:solidFill>
                <a:srgbClr val="7C9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1891157" y="695762"/>
              <a:ext cx="1957182" cy="324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500"/>
                <a:buFont typeface="Trebuchet MS"/>
                <a:buNone/>
              </a:pPr>
              <a:r>
                <a:rPr b="1" i="0" lang="en-US" sz="20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EventLogger</a:t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2042160" y="1463040"/>
              <a:ext cx="1168908" cy="464820"/>
            </a:xfrm>
            <a:custGeom>
              <a:rect b="b" l="l" r="r" t="t"/>
              <a:pathLst>
                <a:path extrusionOk="0" h="120000" w="120000">
                  <a:moveTo>
                    <a:pt x="7953" y="0"/>
                  </a:moveTo>
                  <a:lnTo>
                    <a:pt x="112046" y="0"/>
                  </a:lnTo>
                  <a:cubicBezTo>
                    <a:pt x="116440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6440" y="120000"/>
                    <a:pt x="112046" y="120000"/>
                  </a:cubicBezTo>
                  <a:lnTo>
                    <a:pt x="7953" y="120000"/>
                  </a:lnTo>
                  <a:cubicBezTo>
                    <a:pt x="3559" y="120000"/>
                    <a:pt x="0" y="111049"/>
                    <a:pt x="0" y="100000"/>
                  </a:cubicBezTo>
                  <a:lnTo>
                    <a:pt x="0" y="20000"/>
                  </a:lnTo>
                  <a:cubicBezTo>
                    <a:pt x="0" y="8950"/>
                    <a:pt x="3559" y="0"/>
                    <a:pt x="7953" y="0"/>
                  </a:cubicBezTo>
                  <a:close/>
                </a:path>
              </a:pathLst>
            </a:custGeom>
            <a:solidFill>
              <a:srgbClr val="DAE8B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2042160" y="1463040"/>
              <a:ext cx="1168908" cy="464820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50"/>
                    <a:pt x="3559" y="0"/>
                    <a:pt x="7953" y="0"/>
                  </a:cubicBezTo>
                  <a:lnTo>
                    <a:pt x="112046" y="0"/>
                  </a:lnTo>
                  <a:cubicBezTo>
                    <a:pt x="116440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6440" y="120000"/>
                    <a:pt x="112046" y="120000"/>
                  </a:cubicBezTo>
                  <a:lnTo>
                    <a:pt x="7953" y="120000"/>
                  </a:lnTo>
                  <a:cubicBezTo>
                    <a:pt x="3559" y="120000"/>
                    <a:pt x="0" y="111049"/>
                    <a:pt x="0" y="100000"/>
                  </a:cubicBezTo>
                  <a:close/>
                </a:path>
              </a:pathLst>
            </a:custGeom>
            <a:noFill/>
            <a:ln cap="flat" cmpd="sng" w="19800">
              <a:solidFill>
                <a:srgbClr val="7C9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2397760" y="1602034"/>
              <a:ext cx="608954" cy="324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500"/>
                <a:buFont typeface="Trebuchet MS"/>
                <a:buNone/>
              </a:pPr>
              <a:r>
                <a:rPr b="1" i="0" lang="en-US" sz="20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App</a:t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2420493" y="1264031"/>
              <a:ext cx="205740" cy="197739"/>
            </a:xfrm>
            <a:custGeom>
              <a:rect b="b" l="l" r="r" t="t"/>
              <a:pathLst>
                <a:path extrusionOk="0" h="120000" w="120000">
                  <a:moveTo>
                    <a:pt x="73851" y="0"/>
                  </a:moveTo>
                  <a:lnTo>
                    <a:pt x="120000" y="120000"/>
                  </a:lnTo>
                  <a:lnTo>
                    <a:pt x="0" y="86396"/>
                  </a:lnTo>
                  <a:lnTo>
                    <a:pt x="56116" y="76408"/>
                  </a:lnTo>
                  <a:lnTo>
                    <a:pt x="56000" y="76300"/>
                  </a:lnTo>
                  <a:lnTo>
                    <a:pt x="70740" y="59036"/>
                  </a:lnTo>
                  <a:lnTo>
                    <a:pt x="70886" y="59170"/>
                  </a:lnTo>
                  <a:lnTo>
                    <a:pt x="7385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2317242" y="1184021"/>
              <a:ext cx="139192" cy="129794"/>
            </a:xfrm>
            <a:custGeom>
              <a:rect b="b" l="l" r="r" t="t"/>
              <a:pathLst>
                <a:path extrusionOk="0" h="120000" w="120000">
                  <a:moveTo>
                    <a:pt x="21788" y="0"/>
                  </a:moveTo>
                  <a:lnTo>
                    <a:pt x="120000" y="93698"/>
                  </a:lnTo>
                  <a:lnTo>
                    <a:pt x="98211" y="120000"/>
                  </a:lnTo>
                  <a:lnTo>
                    <a:pt x="0" y="26301"/>
                  </a:lnTo>
                  <a:lnTo>
                    <a:pt x="2178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2117852" y="1006856"/>
              <a:ext cx="139192" cy="129667"/>
            </a:xfrm>
            <a:custGeom>
              <a:rect b="b" l="l" r="r" t="t"/>
              <a:pathLst>
                <a:path extrusionOk="0" h="120000" w="120000">
                  <a:moveTo>
                    <a:pt x="21897" y="0"/>
                  </a:moveTo>
                  <a:lnTo>
                    <a:pt x="120000" y="93672"/>
                  </a:lnTo>
                  <a:lnTo>
                    <a:pt x="98211" y="120000"/>
                  </a:lnTo>
                  <a:lnTo>
                    <a:pt x="0" y="26327"/>
                  </a:lnTo>
                  <a:lnTo>
                    <a:pt x="2189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Внедрение зависимостей</a:t>
            </a:r>
            <a:endParaRPr/>
          </a:p>
        </p:txBody>
      </p:sp>
      <p:sp>
        <p:nvSpPr>
          <p:cNvPr id="428" name="Google Shape;428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9" name="Google Shape;429;p34"/>
          <p:cNvGrpSpPr/>
          <p:nvPr/>
        </p:nvGrpSpPr>
        <p:grpSpPr>
          <a:xfrm>
            <a:off x="4010838" y="2159793"/>
            <a:ext cx="4170323" cy="3683001"/>
            <a:chOff x="0" y="0"/>
            <a:chExt cx="4170921" cy="3683508"/>
          </a:xfrm>
        </p:grpSpPr>
        <p:sp>
          <p:nvSpPr>
            <p:cNvPr id="430" name="Google Shape;430;p34"/>
            <p:cNvSpPr/>
            <p:nvPr/>
          </p:nvSpPr>
          <p:spPr>
            <a:xfrm>
              <a:off x="0" y="0"/>
              <a:ext cx="3698748" cy="204368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solidFill>
              <a:srgbClr val="C8EEF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0" y="0"/>
              <a:ext cx="3698748" cy="2043684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800">
              <a:solidFill>
                <a:srgbClr val="2298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1263523" y="149437"/>
              <a:ext cx="1555556" cy="325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500"/>
                <a:buFont typeface="Trebuchet MS"/>
                <a:buNone/>
              </a:pPr>
              <a:r>
                <a:rPr b="1" i="0" lang="en-US" sz="20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Container</a:t>
              </a: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1829308" y="1523492"/>
              <a:ext cx="110830" cy="170511"/>
            </a:xfrm>
            <a:custGeom>
              <a:rect b="b" l="l" r="r" t="t"/>
              <a:pathLst>
                <a:path extrusionOk="0" h="120000" w="120000">
                  <a:moveTo>
                    <a:pt x="92680" y="0"/>
                  </a:moveTo>
                  <a:lnTo>
                    <a:pt x="119999" y="23811"/>
                  </a:lnTo>
                  <a:lnTo>
                    <a:pt x="119999" y="83984"/>
                  </a:lnTo>
                  <a:lnTo>
                    <a:pt x="119954" y="84042"/>
                  </a:lnTo>
                  <a:lnTo>
                    <a:pt x="119999" y="84029"/>
                  </a:lnTo>
                  <a:lnTo>
                    <a:pt x="119999" y="120000"/>
                  </a:lnTo>
                  <a:lnTo>
                    <a:pt x="0" y="119767"/>
                  </a:lnTo>
                  <a:lnTo>
                    <a:pt x="96002" y="91175"/>
                  </a:lnTo>
                  <a:lnTo>
                    <a:pt x="63528" y="80529"/>
                  </a:lnTo>
                  <a:lnTo>
                    <a:pt x="82092" y="56576"/>
                  </a:lnTo>
                  <a:lnTo>
                    <a:pt x="114575" y="67225"/>
                  </a:lnTo>
                  <a:lnTo>
                    <a:pt x="9268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1649857" y="1483995"/>
              <a:ext cx="153162" cy="102489"/>
            </a:xfrm>
            <a:custGeom>
              <a:rect b="b" l="l" r="r" t="t"/>
              <a:pathLst>
                <a:path extrusionOk="0" h="120000" w="120000">
                  <a:moveTo>
                    <a:pt x="13432" y="0"/>
                  </a:moveTo>
                  <a:lnTo>
                    <a:pt x="120000" y="80148"/>
                  </a:lnTo>
                  <a:lnTo>
                    <a:pt x="106567" y="119999"/>
                  </a:lnTo>
                  <a:lnTo>
                    <a:pt x="0" y="39851"/>
                  </a:lnTo>
                  <a:lnTo>
                    <a:pt x="1343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1411605" y="1363980"/>
              <a:ext cx="153289" cy="102616"/>
            </a:xfrm>
            <a:custGeom>
              <a:rect b="b" l="l" r="r" t="t"/>
              <a:pathLst>
                <a:path extrusionOk="0" h="120000" w="120000">
                  <a:moveTo>
                    <a:pt x="13421" y="0"/>
                  </a:moveTo>
                  <a:lnTo>
                    <a:pt x="120000" y="80198"/>
                  </a:lnTo>
                  <a:lnTo>
                    <a:pt x="106578" y="120000"/>
                  </a:lnTo>
                  <a:lnTo>
                    <a:pt x="0" y="39801"/>
                  </a:lnTo>
                  <a:lnTo>
                    <a:pt x="1342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1173480" y="1243965"/>
              <a:ext cx="153162" cy="102616"/>
            </a:xfrm>
            <a:custGeom>
              <a:rect b="b" l="l" r="r" t="t"/>
              <a:pathLst>
                <a:path extrusionOk="0" h="120000" w="120000">
                  <a:moveTo>
                    <a:pt x="13432" y="0"/>
                  </a:moveTo>
                  <a:lnTo>
                    <a:pt x="120000" y="80198"/>
                  </a:lnTo>
                  <a:lnTo>
                    <a:pt x="106567" y="120000"/>
                  </a:lnTo>
                  <a:lnTo>
                    <a:pt x="0" y="39801"/>
                  </a:lnTo>
                  <a:lnTo>
                    <a:pt x="1343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935228" y="1124077"/>
              <a:ext cx="153289" cy="102489"/>
            </a:xfrm>
            <a:custGeom>
              <a:rect b="b" l="l" r="r" t="t"/>
              <a:pathLst>
                <a:path extrusionOk="0" h="120000" w="120000">
                  <a:moveTo>
                    <a:pt x="13421" y="0"/>
                  </a:moveTo>
                  <a:lnTo>
                    <a:pt x="120000" y="80148"/>
                  </a:lnTo>
                  <a:lnTo>
                    <a:pt x="106578" y="119999"/>
                  </a:lnTo>
                  <a:lnTo>
                    <a:pt x="0" y="39851"/>
                  </a:lnTo>
                  <a:lnTo>
                    <a:pt x="1342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697040" y="1004062"/>
              <a:ext cx="153226" cy="102616"/>
            </a:xfrm>
            <a:custGeom>
              <a:rect b="b" l="l" r="r" t="t"/>
              <a:pathLst>
                <a:path extrusionOk="0" h="120000" w="120000">
                  <a:moveTo>
                    <a:pt x="13427" y="0"/>
                  </a:moveTo>
                  <a:lnTo>
                    <a:pt x="120000" y="80198"/>
                  </a:lnTo>
                  <a:lnTo>
                    <a:pt x="106571" y="120000"/>
                  </a:lnTo>
                  <a:lnTo>
                    <a:pt x="0" y="39801"/>
                  </a:lnTo>
                  <a:lnTo>
                    <a:pt x="1342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1940138" y="1557327"/>
              <a:ext cx="102149" cy="13698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  <a:lnTo>
                    <a:pt x="0" y="119733"/>
                  </a:lnTo>
                  <a:lnTo>
                    <a:pt x="0" y="74957"/>
                  </a:lnTo>
                  <a:lnTo>
                    <a:pt x="48" y="74940"/>
                  </a:lnTo>
                  <a:lnTo>
                    <a:pt x="25" y="74862"/>
                  </a:lnTo>
                  <a:lnTo>
                    <a:pt x="0" y="74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3622040" y="2316289"/>
              <a:ext cx="548881" cy="259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400"/>
                <a:buFont typeface="Trebuchet MS"/>
                <a:buNone/>
              </a:pPr>
              <a:r>
                <a:rPr b="0" i="1" lang="en-US" sz="16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calls</a:t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1061212" y="2805743"/>
              <a:ext cx="977768" cy="25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400"/>
                <a:buFont typeface="Trebuchet MS"/>
                <a:buNone/>
              </a:pPr>
              <a:r>
                <a:rPr b="0" i="1" lang="en-US" sz="16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getBean</a:t>
              </a: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121920" y="556260"/>
              <a:ext cx="1167384" cy="464820"/>
            </a:xfrm>
            <a:custGeom>
              <a:rect b="b" l="l" r="r" t="t"/>
              <a:pathLst>
                <a:path extrusionOk="0" h="120000" w="120000">
                  <a:moveTo>
                    <a:pt x="7963" y="0"/>
                  </a:moveTo>
                  <a:lnTo>
                    <a:pt x="112036" y="0"/>
                  </a:lnTo>
                  <a:cubicBezTo>
                    <a:pt x="116436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6436" y="120000"/>
                    <a:pt x="112036" y="120000"/>
                  </a:cubicBezTo>
                  <a:lnTo>
                    <a:pt x="7963" y="120000"/>
                  </a:lnTo>
                  <a:cubicBezTo>
                    <a:pt x="3565" y="120000"/>
                    <a:pt x="0" y="111049"/>
                    <a:pt x="0" y="100000"/>
                  </a:cubicBezTo>
                  <a:lnTo>
                    <a:pt x="0" y="20000"/>
                  </a:lnTo>
                  <a:cubicBezTo>
                    <a:pt x="0" y="8950"/>
                    <a:pt x="3565" y="0"/>
                    <a:pt x="7963" y="0"/>
                  </a:cubicBezTo>
                  <a:close/>
                </a:path>
              </a:pathLst>
            </a:custGeom>
            <a:solidFill>
              <a:srgbClr val="DAE8B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121920" y="556260"/>
              <a:ext cx="1167384" cy="464820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50"/>
                    <a:pt x="3565" y="0"/>
                    <a:pt x="7963" y="0"/>
                  </a:cubicBezTo>
                  <a:lnTo>
                    <a:pt x="112036" y="0"/>
                  </a:lnTo>
                  <a:cubicBezTo>
                    <a:pt x="116436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6436" y="120000"/>
                    <a:pt x="112036" y="120000"/>
                  </a:cubicBezTo>
                  <a:lnTo>
                    <a:pt x="7963" y="120000"/>
                  </a:lnTo>
                  <a:cubicBezTo>
                    <a:pt x="3565" y="120000"/>
                    <a:pt x="0" y="111049"/>
                    <a:pt x="0" y="100000"/>
                  </a:cubicBezTo>
                  <a:close/>
                </a:path>
              </a:pathLst>
            </a:custGeom>
            <a:noFill/>
            <a:ln cap="flat" cmpd="sng" w="19800">
              <a:solidFill>
                <a:srgbClr val="7C9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353416" y="695762"/>
              <a:ext cx="936279" cy="324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500"/>
                <a:buFont typeface="Trebuchet MS"/>
                <a:buNone/>
              </a:pPr>
              <a:r>
                <a:rPr b="1" i="0" lang="en-US" sz="20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Client</a:t>
              </a: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1722120" y="556260"/>
              <a:ext cx="1808988" cy="464820"/>
            </a:xfrm>
            <a:custGeom>
              <a:rect b="b" l="l" r="r" t="t"/>
              <a:pathLst>
                <a:path extrusionOk="0" h="120000" w="120000">
                  <a:moveTo>
                    <a:pt x="5139" y="0"/>
                  </a:moveTo>
                  <a:lnTo>
                    <a:pt x="114860" y="0"/>
                  </a:lnTo>
                  <a:cubicBezTo>
                    <a:pt x="117700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7700" y="120000"/>
                    <a:pt x="114860" y="120000"/>
                  </a:cubicBezTo>
                  <a:lnTo>
                    <a:pt x="5139" y="120000"/>
                  </a:lnTo>
                  <a:cubicBezTo>
                    <a:pt x="2299" y="120000"/>
                    <a:pt x="0" y="111049"/>
                    <a:pt x="0" y="100000"/>
                  </a:cubicBezTo>
                  <a:lnTo>
                    <a:pt x="0" y="20000"/>
                  </a:lnTo>
                  <a:cubicBezTo>
                    <a:pt x="0" y="8950"/>
                    <a:pt x="2299" y="0"/>
                    <a:pt x="5139" y="0"/>
                  </a:cubicBezTo>
                  <a:close/>
                </a:path>
              </a:pathLst>
            </a:custGeom>
            <a:solidFill>
              <a:srgbClr val="DAE8B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1722120" y="556260"/>
              <a:ext cx="1808988" cy="464820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50"/>
                    <a:pt x="2299" y="0"/>
                    <a:pt x="5139" y="0"/>
                  </a:cubicBezTo>
                  <a:lnTo>
                    <a:pt x="114860" y="0"/>
                  </a:lnTo>
                  <a:cubicBezTo>
                    <a:pt x="117700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7700" y="120000"/>
                    <a:pt x="114860" y="120000"/>
                  </a:cubicBezTo>
                  <a:lnTo>
                    <a:pt x="5139" y="120000"/>
                  </a:lnTo>
                  <a:cubicBezTo>
                    <a:pt x="2299" y="120000"/>
                    <a:pt x="0" y="111049"/>
                    <a:pt x="0" y="100000"/>
                  </a:cubicBezTo>
                  <a:close/>
                </a:path>
              </a:pathLst>
            </a:custGeom>
            <a:noFill/>
            <a:ln cap="flat" cmpd="sng" w="19800">
              <a:solidFill>
                <a:srgbClr val="7C9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1891157" y="695762"/>
              <a:ext cx="1957182" cy="324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500"/>
                <a:buFont typeface="Trebuchet MS"/>
                <a:buNone/>
              </a:pPr>
              <a:r>
                <a:rPr b="1" i="0" lang="en-US" sz="20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EventLogger</a:t>
              </a: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2042160" y="1463040"/>
              <a:ext cx="1168908" cy="464820"/>
            </a:xfrm>
            <a:custGeom>
              <a:rect b="b" l="l" r="r" t="t"/>
              <a:pathLst>
                <a:path extrusionOk="0" h="120000" w="120000">
                  <a:moveTo>
                    <a:pt x="7953" y="0"/>
                  </a:moveTo>
                  <a:lnTo>
                    <a:pt x="112046" y="0"/>
                  </a:lnTo>
                  <a:cubicBezTo>
                    <a:pt x="116440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6440" y="120000"/>
                    <a:pt x="112046" y="120000"/>
                  </a:cubicBezTo>
                  <a:lnTo>
                    <a:pt x="7953" y="120000"/>
                  </a:lnTo>
                  <a:cubicBezTo>
                    <a:pt x="3559" y="120000"/>
                    <a:pt x="0" y="111049"/>
                    <a:pt x="0" y="100000"/>
                  </a:cubicBezTo>
                  <a:lnTo>
                    <a:pt x="0" y="20000"/>
                  </a:lnTo>
                  <a:cubicBezTo>
                    <a:pt x="0" y="8950"/>
                    <a:pt x="3559" y="0"/>
                    <a:pt x="7953" y="0"/>
                  </a:cubicBezTo>
                  <a:close/>
                </a:path>
              </a:pathLst>
            </a:custGeom>
            <a:solidFill>
              <a:srgbClr val="DAE8B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2042160" y="1463040"/>
              <a:ext cx="1168908" cy="464820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50"/>
                    <a:pt x="3559" y="0"/>
                    <a:pt x="7953" y="0"/>
                  </a:cubicBezTo>
                  <a:lnTo>
                    <a:pt x="112046" y="0"/>
                  </a:lnTo>
                  <a:cubicBezTo>
                    <a:pt x="116440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6440" y="120000"/>
                    <a:pt x="112046" y="120000"/>
                  </a:cubicBezTo>
                  <a:lnTo>
                    <a:pt x="7953" y="120000"/>
                  </a:lnTo>
                  <a:cubicBezTo>
                    <a:pt x="3559" y="120000"/>
                    <a:pt x="0" y="111049"/>
                    <a:pt x="0" y="100000"/>
                  </a:cubicBezTo>
                  <a:close/>
                </a:path>
              </a:pathLst>
            </a:custGeom>
            <a:noFill/>
            <a:ln cap="flat" cmpd="sng" w="19800">
              <a:solidFill>
                <a:srgbClr val="7C9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2397760" y="1602034"/>
              <a:ext cx="608954" cy="324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500"/>
                <a:buFont typeface="Trebuchet MS"/>
                <a:buNone/>
              </a:pPr>
              <a:r>
                <a:rPr b="1" i="0" lang="en-US" sz="20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App</a:t>
              </a: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2420493" y="1264031"/>
              <a:ext cx="205740" cy="197739"/>
            </a:xfrm>
            <a:custGeom>
              <a:rect b="b" l="l" r="r" t="t"/>
              <a:pathLst>
                <a:path extrusionOk="0" h="120000" w="120000">
                  <a:moveTo>
                    <a:pt x="73851" y="0"/>
                  </a:moveTo>
                  <a:lnTo>
                    <a:pt x="120000" y="120000"/>
                  </a:lnTo>
                  <a:lnTo>
                    <a:pt x="0" y="86396"/>
                  </a:lnTo>
                  <a:lnTo>
                    <a:pt x="56116" y="76408"/>
                  </a:lnTo>
                  <a:lnTo>
                    <a:pt x="56000" y="76300"/>
                  </a:lnTo>
                  <a:lnTo>
                    <a:pt x="70740" y="59036"/>
                  </a:lnTo>
                  <a:lnTo>
                    <a:pt x="70886" y="59170"/>
                  </a:lnTo>
                  <a:lnTo>
                    <a:pt x="7385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2317242" y="1184021"/>
              <a:ext cx="139192" cy="129794"/>
            </a:xfrm>
            <a:custGeom>
              <a:rect b="b" l="l" r="r" t="t"/>
              <a:pathLst>
                <a:path extrusionOk="0" h="120000" w="120000">
                  <a:moveTo>
                    <a:pt x="21788" y="0"/>
                  </a:moveTo>
                  <a:lnTo>
                    <a:pt x="120000" y="93698"/>
                  </a:lnTo>
                  <a:lnTo>
                    <a:pt x="98211" y="120000"/>
                  </a:lnTo>
                  <a:lnTo>
                    <a:pt x="0" y="26301"/>
                  </a:lnTo>
                  <a:lnTo>
                    <a:pt x="2178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2117852" y="1006856"/>
              <a:ext cx="139192" cy="129667"/>
            </a:xfrm>
            <a:custGeom>
              <a:rect b="b" l="l" r="r" t="t"/>
              <a:pathLst>
                <a:path extrusionOk="0" h="120000" w="120000">
                  <a:moveTo>
                    <a:pt x="21897" y="0"/>
                  </a:moveTo>
                  <a:lnTo>
                    <a:pt x="120000" y="93672"/>
                  </a:lnTo>
                  <a:lnTo>
                    <a:pt x="98211" y="120000"/>
                  </a:lnTo>
                  <a:lnTo>
                    <a:pt x="0" y="26327"/>
                  </a:lnTo>
                  <a:lnTo>
                    <a:pt x="2189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2040636" y="2660904"/>
              <a:ext cx="1658112" cy="1022604"/>
            </a:xfrm>
            <a:custGeom>
              <a:rect b="b" l="l" r="r" t="t"/>
              <a:pathLst>
                <a:path extrusionOk="0" h="120000" w="120000">
                  <a:moveTo>
                    <a:pt x="12334" y="0"/>
                  </a:moveTo>
                  <a:lnTo>
                    <a:pt x="119999" y="0"/>
                  </a:lnTo>
                  <a:lnTo>
                    <a:pt x="119999" y="100000"/>
                  </a:lnTo>
                  <a:cubicBezTo>
                    <a:pt x="119999" y="111046"/>
                    <a:pt x="114476" y="120000"/>
                    <a:pt x="107665" y="120000"/>
                  </a:cubicBezTo>
                  <a:lnTo>
                    <a:pt x="0" y="120000"/>
                  </a:lnTo>
                  <a:lnTo>
                    <a:pt x="0" y="20000"/>
                  </a:lnTo>
                  <a:cubicBezTo>
                    <a:pt x="0" y="8956"/>
                    <a:pt x="5523" y="0"/>
                    <a:pt x="12334" y="0"/>
                  </a:cubicBezTo>
                  <a:close/>
                </a:path>
              </a:pathLst>
            </a:custGeom>
            <a:solidFill>
              <a:srgbClr val="C8EEF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2040636" y="2660904"/>
              <a:ext cx="1658112" cy="1022604"/>
            </a:xfrm>
            <a:custGeom>
              <a:rect b="b" l="l" r="r" t="t"/>
              <a:pathLst>
                <a:path extrusionOk="0" h="120000" w="120000">
                  <a:moveTo>
                    <a:pt x="12334" y="0"/>
                  </a:moveTo>
                  <a:lnTo>
                    <a:pt x="119999" y="0"/>
                  </a:lnTo>
                  <a:lnTo>
                    <a:pt x="119999" y="100000"/>
                  </a:lnTo>
                  <a:cubicBezTo>
                    <a:pt x="119999" y="111046"/>
                    <a:pt x="114476" y="120000"/>
                    <a:pt x="107665" y="120000"/>
                  </a:cubicBezTo>
                  <a:lnTo>
                    <a:pt x="0" y="120000"/>
                  </a:lnTo>
                  <a:lnTo>
                    <a:pt x="0" y="20000"/>
                  </a:lnTo>
                  <a:cubicBezTo>
                    <a:pt x="0" y="8956"/>
                    <a:pt x="5523" y="0"/>
                    <a:pt x="12334" y="0"/>
                  </a:cubicBezTo>
                  <a:close/>
                </a:path>
              </a:pathLst>
            </a:custGeom>
            <a:noFill/>
            <a:ln cap="flat" cmpd="sng" w="19800">
              <a:solidFill>
                <a:srgbClr val="2298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2593086" y="2926949"/>
              <a:ext cx="733182" cy="324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500"/>
                <a:buFont typeface="Trebuchet MS"/>
                <a:buNone/>
              </a:pPr>
              <a:r>
                <a:rPr b="1" i="0" lang="en-US" sz="20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Main</a:t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2195322" y="3231524"/>
              <a:ext cx="1788381" cy="325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500"/>
                <a:buFont typeface="Trebuchet MS"/>
                <a:buNone/>
              </a:pPr>
              <a:r>
                <a:rPr b="1" i="0" lang="en-US" sz="20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Application</a:t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753362" y="2043684"/>
              <a:ext cx="286131" cy="1147090"/>
            </a:xfrm>
            <a:custGeom>
              <a:rect b="b" l="l" r="r" t="t"/>
              <a:pathLst>
                <a:path extrusionOk="0" h="120000" w="120000">
                  <a:moveTo>
                    <a:pt x="39946" y="0"/>
                  </a:moveTo>
                  <a:lnTo>
                    <a:pt x="79893" y="19928"/>
                  </a:lnTo>
                  <a:lnTo>
                    <a:pt x="47936" y="13551"/>
                  </a:lnTo>
                  <a:lnTo>
                    <a:pt x="47936" y="116014"/>
                  </a:lnTo>
                  <a:lnTo>
                    <a:pt x="120000" y="116014"/>
                  </a:lnTo>
                  <a:lnTo>
                    <a:pt x="120000" y="120000"/>
                  </a:lnTo>
                  <a:lnTo>
                    <a:pt x="39946" y="120000"/>
                  </a:lnTo>
                  <a:cubicBezTo>
                    <a:pt x="35525" y="120000"/>
                    <a:pt x="31957" y="119107"/>
                    <a:pt x="31957" y="118007"/>
                  </a:cubicBezTo>
                  <a:lnTo>
                    <a:pt x="31957" y="13551"/>
                  </a:lnTo>
                  <a:lnTo>
                    <a:pt x="0" y="19928"/>
                  </a:lnTo>
                  <a:lnTo>
                    <a:pt x="39946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3211068" y="1599438"/>
              <a:ext cx="339471" cy="1060958"/>
            </a:xfrm>
            <a:custGeom>
              <a:rect b="b" l="l" r="r" t="t"/>
              <a:pathLst>
                <a:path extrusionOk="0" h="120000" w="120000">
                  <a:moveTo>
                    <a:pt x="67340" y="0"/>
                  </a:moveTo>
                  <a:lnTo>
                    <a:pt x="45791" y="8618"/>
                  </a:lnTo>
                  <a:lnTo>
                    <a:pt x="113265" y="8618"/>
                  </a:lnTo>
                  <a:cubicBezTo>
                    <a:pt x="116992" y="8618"/>
                    <a:pt x="120000" y="9581"/>
                    <a:pt x="120000" y="10773"/>
                  </a:cubicBezTo>
                  <a:lnTo>
                    <a:pt x="120000" y="120000"/>
                  </a:lnTo>
                  <a:lnTo>
                    <a:pt x="106531" y="120000"/>
                  </a:lnTo>
                  <a:lnTo>
                    <a:pt x="106531" y="12927"/>
                  </a:lnTo>
                  <a:lnTo>
                    <a:pt x="45791" y="12927"/>
                  </a:lnTo>
                  <a:lnTo>
                    <a:pt x="67340" y="21546"/>
                  </a:lnTo>
                  <a:lnTo>
                    <a:pt x="0" y="10773"/>
                  </a:lnTo>
                  <a:lnTo>
                    <a:pt x="6734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Spring узнает какие объекты являются бинами?</a:t>
            </a:r>
            <a:endParaRPr/>
          </a:p>
        </p:txBody>
      </p:sp>
      <p:sp>
        <p:nvSpPr>
          <p:cNvPr id="465" name="Google Shape;465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файл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Аннотации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</a:t>
            </a:r>
            <a:endParaRPr/>
          </a:p>
        </p:txBody>
      </p:sp>
      <p:pic>
        <p:nvPicPr>
          <p:cNvPr id="471" name="Google Shape;471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9804" y="1690688"/>
            <a:ext cx="8532391" cy="4874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Слишком сложно..</a:t>
            </a:r>
            <a:endParaRPr/>
          </a:p>
        </p:txBody>
      </p:sp>
      <p:pic>
        <p:nvPicPr>
          <p:cNvPr descr="http://cs604326.vk.me/v604326321/2683f/HQf0o_uo-q4.jpg" id="477" name="Google Shape;477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06662"/>
            <a:ext cx="602861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Неймспейсы</a:t>
            </a:r>
            <a:endParaRPr/>
          </a:p>
        </p:txBody>
      </p:sp>
      <p:pic>
        <p:nvPicPr>
          <p:cNvPr id="483" name="Google Shape;483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5054" y="1608439"/>
            <a:ext cx="8201892" cy="487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Определение бинов</a:t>
            </a:r>
            <a:endParaRPr/>
          </a:p>
        </p:txBody>
      </p:sp>
      <p:pic>
        <p:nvPicPr>
          <p:cNvPr id="489" name="Google Shape;489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7345" y="1649360"/>
            <a:ext cx="8257310" cy="474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клиента</a:t>
            </a:r>
            <a:endParaRPr/>
          </a:p>
        </p:txBody>
      </p:sp>
      <p:pic>
        <p:nvPicPr>
          <p:cNvPr id="495" name="Google Shape;495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069" y="2244437"/>
            <a:ext cx="8157861" cy="314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Внедрение других бинов в app</a:t>
            </a:r>
            <a:endParaRPr/>
          </a:p>
        </p:txBody>
      </p:sp>
      <p:pic>
        <p:nvPicPr>
          <p:cNvPr id="501" name="Google Shape;501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14054"/>
          <a:stretch/>
        </p:blipFill>
        <p:spPr>
          <a:xfrm>
            <a:off x="2110509" y="2142835"/>
            <a:ext cx="7970982" cy="406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Модули Spring</a:t>
            </a: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3508375" y="2108311"/>
            <a:ext cx="5175250" cy="3909060"/>
            <a:chOff x="0" y="0"/>
            <a:chExt cx="5175505" cy="3909060"/>
          </a:xfrm>
        </p:grpSpPr>
        <p:sp>
          <p:nvSpPr>
            <p:cNvPr id="104" name="Google Shape;104;p15"/>
            <p:cNvSpPr/>
            <p:nvPr/>
          </p:nvSpPr>
          <p:spPr>
            <a:xfrm>
              <a:off x="0" y="0"/>
              <a:ext cx="2944368" cy="1016508"/>
            </a:xfrm>
            <a:custGeom>
              <a:rect b="b" l="l" r="r" t="t"/>
              <a:pathLst>
                <a:path extrusionOk="0" h="120000" w="120000">
                  <a:moveTo>
                    <a:pt x="6904" y="0"/>
                  </a:moveTo>
                  <a:lnTo>
                    <a:pt x="113095" y="0"/>
                  </a:lnTo>
                  <a:cubicBezTo>
                    <a:pt x="116909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6909" y="120000"/>
                    <a:pt x="113095" y="120000"/>
                  </a:cubicBezTo>
                  <a:lnTo>
                    <a:pt x="6904" y="120000"/>
                  </a:lnTo>
                  <a:cubicBezTo>
                    <a:pt x="3090" y="120000"/>
                    <a:pt x="0" y="111049"/>
                    <a:pt x="0" y="100000"/>
                  </a:cubicBezTo>
                  <a:lnTo>
                    <a:pt x="0" y="20000"/>
                  </a:lnTo>
                  <a:cubicBezTo>
                    <a:pt x="0" y="8950"/>
                    <a:pt x="3090" y="0"/>
                    <a:pt x="6904" y="0"/>
                  </a:cubicBezTo>
                  <a:close/>
                </a:path>
              </a:pathLst>
            </a:custGeom>
            <a:solidFill>
              <a:srgbClr val="2298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0" y="0"/>
              <a:ext cx="2944368" cy="1016508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50"/>
                    <a:pt x="3090" y="0"/>
                    <a:pt x="6904" y="0"/>
                  </a:cubicBezTo>
                  <a:lnTo>
                    <a:pt x="113095" y="0"/>
                  </a:lnTo>
                  <a:cubicBezTo>
                    <a:pt x="116909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6909" y="120000"/>
                    <a:pt x="113095" y="120000"/>
                  </a:cubicBezTo>
                  <a:lnTo>
                    <a:pt x="6904" y="120000"/>
                  </a:lnTo>
                  <a:cubicBezTo>
                    <a:pt x="3090" y="120000"/>
                    <a:pt x="0" y="111049"/>
                    <a:pt x="0" y="10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7C7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42367" y="134238"/>
              <a:ext cx="2231816" cy="243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Data access and </a:t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42367" y="347598"/>
              <a:ext cx="1432621" cy="243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integration</a:t>
              </a:r>
              <a:endParaRPr/>
            </a:p>
          </p:txBody>
        </p:sp>
        <p:pic>
          <p:nvPicPr>
            <p:cNvPr id="108" name="Google Shape;108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78864" y="842772"/>
              <a:ext cx="1266444" cy="42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5"/>
            <p:cNvSpPr/>
            <p:nvPr/>
          </p:nvSpPr>
          <p:spPr>
            <a:xfrm>
              <a:off x="1592580" y="560832"/>
              <a:ext cx="1239012" cy="339852"/>
            </a:xfrm>
            <a:custGeom>
              <a:rect b="b" l="l" r="r" t="t"/>
              <a:pathLst>
                <a:path extrusionOk="0" h="120000" w="120000">
                  <a:moveTo>
                    <a:pt x="5485" y="0"/>
                  </a:moveTo>
                  <a:lnTo>
                    <a:pt x="114514" y="0"/>
                  </a:lnTo>
                  <a:cubicBezTo>
                    <a:pt x="117539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7539" y="120000"/>
                    <a:pt x="114514" y="120000"/>
                  </a:cubicBezTo>
                  <a:lnTo>
                    <a:pt x="5485" y="120000"/>
                  </a:lnTo>
                  <a:cubicBezTo>
                    <a:pt x="2460" y="120000"/>
                    <a:pt x="0" y="111031"/>
                    <a:pt x="0" y="100000"/>
                  </a:cubicBezTo>
                  <a:lnTo>
                    <a:pt x="0" y="20000"/>
                  </a:lnTo>
                  <a:cubicBezTo>
                    <a:pt x="0" y="8968"/>
                    <a:pt x="2460" y="0"/>
                    <a:pt x="5485" y="0"/>
                  </a:cubicBezTo>
                  <a:close/>
                </a:path>
              </a:pathLst>
            </a:custGeom>
            <a:solidFill>
              <a:srgbClr val="C8DD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592580" y="560832"/>
              <a:ext cx="1239012" cy="339852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68"/>
                    <a:pt x="2460" y="0"/>
                    <a:pt x="5485" y="0"/>
                  </a:cubicBezTo>
                  <a:lnTo>
                    <a:pt x="114514" y="0"/>
                  </a:lnTo>
                  <a:cubicBezTo>
                    <a:pt x="117539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7539" y="120000"/>
                    <a:pt x="114514" y="120000"/>
                  </a:cubicBezTo>
                  <a:lnTo>
                    <a:pt x="5485" y="120000"/>
                  </a:lnTo>
                  <a:cubicBezTo>
                    <a:pt x="2460" y="120000"/>
                    <a:pt x="0" y="111031"/>
                    <a:pt x="0" y="10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178A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723644" y="660279"/>
              <a:ext cx="1300523" cy="243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375"/>
                <a:buFont typeface="Trebuchet MS"/>
                <a:buNone/>
              </a:pPr>
              <a:r>
                <a:rPr b="0" i="0" lang="en-US" sz="15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Transaction</a:t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0668" y="3003804"/>
              <a:ext cx="5164837" cy="743712"/>
            </a:xfrm>
            <a:custGeom>
              <a:rect b="b" l="l" r="r" t="t"/>
              <a:pathLst>
                <a:path extrusionOk="0" h="120000" w="120000">
                  <a:moveTo>
                    <a:pt x="2879" y="0"/>
                  </a:moveTo>
                  <a:lnTo>
                    <a:pt x="117120" y="0"/>
                  </a:lnTo>
                  <a:cubicBezTo>
                    <a:pt x="118710" y="0"/>
                    <a:pt x="120000" y="8954"/>
                    <a:pt x="120000" y="20000"/>
                  </a:cubicBezTo>
                  <a:lnTo>
                    <a:pt x="120000" y="100000"/>
                  </a:lnTo>
                  <a:cubicBezTo>
                    <a:pt x="120000" y="111045"/>
                    <a:pt x="118710" y="120000"/>
                    <a:pt x="117120" y="120000"/>
                  </a:cubicBezTo>
                  <a:lnTo>
                    <a:pt x="2879" y="120000"/>
                  </a:lnTo>
                  <a:cubicBezTo>
                    <a:pt x="1289" y="120000"/>
                    <a:pt x="0" y="111045"/>
                    <a:pt x="0" y="100000"/>
                  </a:cubicBezTo>
                  <a:lnTo>
                    <a:pt x="0" y="20000"/>
                  </a:lnTo>
                  <a:cubicBezTo>
                    <a:pt x="0" y="8954"/>
                    <a:pt x="1289" y="0"/>
                    <a:pt x="2879" y="0"/>
                  </a:cubicBezTo>
                  <a:close/>
                </a:path>
              </a:pathLst>
            </a:custGeom>
            <a:solidFill>
              <a:srgbClr val="2298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0668" y="3003804"/>
              <a:ext cx="5164837" cy="743712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54"/>
                    <a:pt x="1289" y="0"/>
                    <a:pt x="2879" y="0"/>
                  </a:cubicBezTo>
                  <a:lnTo>
                    <a:pt x="117120" y="0"/>
                  </a:lnTo>
                  <a:cubicBezTo>
                    <a:pt x="118710" y="0"/>
                    <a:pt x="120000" y="8954"/>
                    <a:pt x="120000" y="20000"/>
                  </a:cubicBezTo>
                  <a:lnTo>
                    <a:pt x="120000" y="100000"/>
                  </a:lnTo>
                  <a:cubicBezTo>
                    <a:pt x="120000" y="111045"/>
                    <a:pt x="118710" y="120000"/>
                    <a:pt x="117120" y="120000"/>
                  </a:cubicBezTo>
                  <a:lnTo>
                    <a:pt x="2879" y="120000"/>
                  </a:lnTo>
                  <a:cubicBezTo>
                    <a:pt x="1289" y="120000"/>
                    <a:pt x="0" y="111045"/>
                    <a:pt x="0" y="10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7C7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38938" y="3126104"/>
              <a:ext cx="958796" cy="243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0668" y="2090928"/>
              <a:ext cx="5164837" cy="743712"/>
            </a:xfrm>
            <a:custGeom>
              <a:rect b="b" l="l" r="r" t="t"/>
              <a:pathLst>
                <a:path extrusionOk="0" h="120000" w="120000">
                  <a:moveTo>
                    <a:pt x="2879" y="0"/>
                  </a:moveTo>
                  <a:lnTo>
                    <a:pt x="117120" y="0"/>
                  </a:lnTo>
                  <a:cubicBezTo>
                    <a:pt x="118710" y="0"/>
                    <a:pt x="120000" y="8954"/>
                    <a:pt x="120000" y="20000"/>
                  </a:cubicBezTo>
                  <a:lnTo>
                    <a:pt x="120000" y="100000"/>
                  </a:lnTo>
                  <a:cubicBezTo>
                    <a:pt x="120000" y="111045"/>
                    <a:pt x="118710" y="120000"/>
                    <a:pt x="117120" y="120000"/>
                  </a:cubicBezTo>
                  <a:lnTo>
                    <a:pt x="2879" y="120000"/>
                  </a:lnTo>
                  <a:cubicBezTo>
                    <a:pt x="1289" y="120000"/>
                    <a:pt x="0" y="111045"/>
                    <a:pt x="0" y="100000"/>
                  </a:cubicBezTo>
                  <a:lnTo>
                    <a:pt x="0" y="20000"/>
                  </a:lnTo>
                  <a:cubicBezTo>
                    <a:pt x="0" y="8954"/>
                    <a:pt x="1289" y="0"/>
                    <a:pt x="2879" y="0"/>
                  </a:cubicBezTo>
                  <a:close/>
                </a:path>
              </a:pathLst>
            </a:custGeom>
            <a:solidFill>
              <a:srgbClr val="2298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0668" y="2090928"/>
              <a:ext cx="5164837" cy="743712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54"/>
                    <a:pt x="1289" y="0"/>
                    <a:pt x="2879" y="0"/>
                  </a:cubicBezTo>
                  <a:lnTo>
                    <a:pt x="117120" y="0"/>
                  </a:lnTo>
                  <a:cubicBezTo>
                    <a:pt x="118710" y="0"/>
                    <a:pt x="120000" y="8954"/>
                    <a:pt x="120000" y="20000"/>
                  </a:cubicBezTo>
                  <a:lnTo>
                    <a:pt x="120000" y="100000"/>
                  </a:lnTo>
                  <a:cubicBezTo>
                    <a:pt x="120000" y="111045"/>
                    <a:pt x="118710" y="120000"/>
                    <a:pt x="117120" y="120000"/>
                  </a:cubicBezTo>
                  <a:lnTo>
                    <a:pt x="2879" y="120000"/>
                  </a:lnTo>
                  <a:cubicBezTo>
                    <a:pt x="1289" y="120000"/>
                    <a:pt x="0" y="111045"/>
                    <a:pt x="0" y="10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7C7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38938" y="2213228"/>
              <a:ext cx="609949" cy="243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38938" y="2426588"/>
              <a:ext cx="1238633" cy="243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container</a:t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0668" y="1176528"/>
              <a:ext cx="2502408" cy="743712"/>
            </a:xfrm>
            <a:custGeom>
              <a:rect b="b" l="l" r="r" t="t"/>
              <a:pathLst>
                <a:path extrusionOk="0" h="120000" w="120000">
                  <a:moveTo>
                    <a:pt x="5943" y="0"/>
                  </a:moveTo>
                  <a:lnTo>
                    <a:pt x="114056" y="0"/>
                  </a:lnTo>
                  <a:cubicBezTo>
                    <a:pt x="117338" y="0"/>
                    <a:pt x="120000" y="8954"/>
                    <a:pt x="120000" y="20000"/>
                  </a:cubicBezTo>
                  <a:lnTo>
                    <a:pt x="120000" y="100000"/>
                  </a:lnTo>
                  <a:cubicBezTo>
                    <a:pt x="120000" y="111045"/>
                    <a:pt x="117338" y="120000"/>
                    <a:pt x="114056" y="120000"/>
                  </a:cubicBezTo>
                  <a:lnTo>
                    <a:pt x="5943" y="120000"/>
                  </a:lnTo>
                  <a:cubicBezTo>
                    <a:pt x="2661" y="120000"/>
                    <a:pt x="0" y="111045"/>
                    <a:pt x="0" y="100000"/>
                  </a:cubicBezTo>
                  <a:lnTo>
                    <a:pt x="0" y="20000"/>
                  </a:lnTo>
                  <a:cubicBezTo>
                    <a:pt x="0" y="8954"/>
                    <a:pt x="2661" y="0"/>
                    <a:pt x="5943" y="0"/>
                  </a:cubicBezTo>
                  <a:close/>
                </a:path>
              </a:pathLst>
            </a:custGeom>
            <a:solidFill>
              <a:srgbClr val="2298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0668" y="1176528"/>
              <a:ext cx="2502408" cy="743712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54"/>
                    <a:pt x="2661" y="0"/>
                    <a:pt x="5943" y="0"/>
                  </a:cubicBezTo>
                  <a:lnTo>
                    <a:pt x="114056" y="0"/>
                  </a:lnTo>
                  <a:cubicBezTo>
                    <a:pt x="117338" y="0"/>
                    <a:pt x="120000" y="8954"/>
                    <a:pt x="120000" y="20000"/>
                  </a:cubicBezTo>
                  <a:lnTo>
                    <a:pt x="120000" y="100000"/>
                  </a:lnTo>
                  <a:cubicBezTo>
                    <a:pt x="120000" y="111045"/>
                    <a:pt x="117338" y="120000"/>
                    <a:pt x="114056" y="120000"/>
                  </a:cubicBezTo>
                  <a:lnTo>
                    <a:pt x="5943" y="120000"/>
                  </a:lnTo>
                  <a:cubicBezTo>
                    <a:pt x="2661" y="120000"/>
                    <a:pt x="0" y="111045"/>
                    <a:pt x="0" y="10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7C7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38938" y="1298574"/>
              <a:ext cx="548290" cy="243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AOP</a:t>
              </a:r>
              <a:endParaRPr/>
            </a:p>
          </p:txBody>
        </p:sp>
        <p:pic>
          <p:nvPicPr>
            <p:cNvPr id="122" name="Google Shape;122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57400" y="3486912"/>
              <a:ext cx="1071372" cy="4221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5"/>
            <p:cNvSpPr/>
            <p:nvPr/>
          </p:nvSpPr>
          <p:spPr>
            <a:xfrm>
              <a:off x="2071116" y="3206496"/>
              <a:ext cx="1043940" cy="339852"/>
            </a:xfrm>
            <a:custGeom>
              <a:rect b="b" l="l" r="r" t="t"/>
              <a:pathLst>
                <a:path extrusionOk="0" h="120000" w="120000">
                  <a:moveTo>
                    <a:pt x="6510" y="0"/>
                  </a:moveTo>
                  <a:lnTo>
                    <a:pt x="113489" y="0"/>
                  </a:lnTo>
                  <a:cubicBezTo>
                    <a:pt x="117080" y="0"/>
                    <a:pt x="120000" y="8955"/>
                    <a:pt x="120000" y="20000"/>
                  </a:cubicBezTo>
                  <a:lnTo>
                    <a:pt x="120000" y="100000"/>
                  </a:lnTo>
                  <a:cubicBezTo>
                    <a:pt x="120000" y="111044"/>
                    <a:pt x="117080" y="120000"/>
                    <a:pt x="113489" y="120000"/>
                  </a:cubicBezTo>
                  <a:lnTo>
                    <a:pt x="6510" y="120000"/>
                  </a:lnTo>
                  <a:cubicBezTo>
                    <a:pt x="2919" y="120000"/>
                    <a:pt x="0" y="111044"/>
                    <a:pt x="0" y="100000"/>
                  </a:cubicBezTo>
                  <a:lnTo>
                    <a:pt x="0" y="20000"/>
                  </a:lnTo>
                  <a:cubicBezTo>
                    <a:pt x="0" y="8955"/>
                    <a:pt x="2919" y="0"/>
                    <a:pt x="6510" y="0"/>
                  </a:cubicBezTo>
                  <a:close/>
                </a:path>
              </a:pathLst>
            </a:custGeom>
            <a:solidFill>
              <a:srgbClr val="C8DD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071116" y="3206496"/>
              <a:ext cx="1043940" cy="339852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55"/>
                    <a:pt x="2919" y="0"/>
                    <a:pt x="6510" y="0"/>
                  </a:cubicBezTo>
                  <a:lnTo>
                    <a:pt x="113489" y="0"/>
                  </a:lnTo>
                  <a:cubicBezTo>
                    <a:pt x="117080" y="0"/>
                    <a:pt x="120000" y="8955"/>
                    <a:pt x="120000" y="20000"/>
                  </a:cubicBezTo>
                  <a:lnTo>
                    <a:pt x="120000" y="100000"/>
                  </a:lnTo>
                  <a:cubicBezTo>
                    <a:pt x="120000" y="111044"/>
                    <a:pt x="117080" y="120000"/>
                    <a:pt x="113489" y="120000"/>
                  </a:cubicBezTo>
                  <a:lnTo>
                    <a:pt x="6510" y="120000"/>
                  </a:lnTo>
                  <a:cubicBezTo>
                    <a:pt x="2919" y="120000"/>
                    <a:pt x="0" y="111044"/>
                    <a:pt x="0" y="10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178A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422271" y="3308051"/>
              <a:ext cx="456564" cy="243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375"/>
                <a:buFont typeface="Trebuchet MS"/>
                <a:buNone/>
              </a:pPr>
              <a:r>
                <a:rPr b="0" i="0" lang="en-US" sz="15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Test</a:t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115056" y="0"/>
              <a:ext cx="2060448" cy="1016508"/>
            </a:xfrm>
            <a:custGeom>
              <a:rect b="b" l="l" r="r" t="t"/>
              <a:pathLst>
                <a:path extrusionOk="0" h="120000" w="120000">
                  <a:moveTo>
                    <a:pt x="9866" y="0"/>
                  </a:moveTo>
                  <a:lnTo>
                    <a:pt x="110133" y="0"/>
                  </a:lnTo>
                  <a:cubicBezTo>
                    <a:pt x="115584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5584" y="120000"/>
                    <a:pt x="110133" y="120000"/>
                  </a:cubicBezTo>
                  <a:lnTo>
                    <a:pt x="9866" y="120000"/>
                  </a:lnTo>
                  <a:cubicBezTo>
                    <a:pt x="4415" y="120000"/>
                    <a:pt x="0" y="111049"/>
                    <a:pt x="0" y="100000"/>
                  </a:cubicBezTo>
                  <a:lnTo>
                    <a:pt x="0" y="20000"/>
                  </a:lnTo>
                  <a:cubicBezTo>
                    <a:pt x="0" y="8950"/>
                    <a:pt x="4415" y="0"/>
                    <a:pt x="9866" y="0"/>
                  </a:cubicBezTo>
                  <a:close/>
                </a:path>
              </a:pathLst>
            </a:custGeom>
            <a:solidFill>
              <a:srgbClr val="2298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115056" y="0"/>
              <a:ext cx="2060448" cy="1016508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50"/>
                    <a:pt x="4415" y="0"/>
                    <a:pt x="9866" y="0"/>
                  </a:cubicBezTo>
                  <a:lnTo>
                    <a:pt x="110133" y="0"/>
                  </a:lnTo>
                  <a:cubicBezTo>
                    <a:pt x="115584" y="0"/>
                    <a:pt x="120000" y="8950"/>
                    <a:pt x="120000" y="20000"/>
                  </a:cubicBezTo>
                  <a:lnTo>
                    <a:pt x="120000" y="100000"/>
                  </a:lnTo>
                  <a:cubicBezTo>
                    <a:pt x="120000" y="111049"/>
                    <a:pt x="115584" y="120000"/>
                    <a:pt x="110133" y="120000"/>
                  </a:cubicBezTo>
                  <a:lnTo>
                    <a:pt x="9866" y="120000"/>
                  </a:lnTo>
                  <a:cubicBezTo>
                    <a:pt x="4415" y="120000"/>
                    <a:pt x="0" y="111049"/>
                    <a:pt x="0" y="10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7C7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58058" y="134238"/>
              <a:ext cx="832869" cy="243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Web &amp;</a:t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258058" y="347598"/>
              <a:ext cx="1232467" cy="243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Remoting</a:t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673096" y="1176528"/>
              <a:ext cx="2502408" cy="743712"/>
            </a:xfrm>
            <a:custGeom>
              <a:rect b="b" l="l" r="r" t="t"/>
              <a:pathLst>
                <a:path extrusionOk="0" h="120000" w="120000">
                  <a:moveTo>
                    <a:pt x="5943" y="0"/>
                  </a:moveTo>
                  <a:lnTo>
                    <a:pt x="114056" y="0"/>
                  </a:lnTo>
                  <a:cubicBezTo>
                    <a:pt x="117338" y="0"/>
                    <a:pt x="120000" y="8954"/>
                    <a:pt x="120000" y="20000"/>
                  </a:cubicBezTo>
                  <a:lnTo>
                    <a:pt x="120000" y="100000"/>
                  </a:lnTo>
                  <a:cubicBezTo>
                    <a:pt x="120000" y="111045"/>
                    <a:pt x="117338" y="120000"/>
                    <a:pt x="114056" y="120000"/>
                  </a:cubicBezTo>
                  <a:lnTo>
                    <a:pt x="5943" y="120000"/>
                  </a:lnTo>
                  <a:cubicBezTo>
                    <a:pt x="2661" y="120000"/>
                    <a:pt x="0" y="111045"/>
                    <a:pt x="0" y="100000"/>
                  </a:cubicBezTo>
                  <a:lnTo>
                    <a:pt x="0" y="20000"/>
                  </a:lnTo>
                  <a:cubicBezTo>
                    <a:pt x="0" y="8954"/>
                    <a:pt x="2661" y="0"/>
                    <a:pt x="5943" y="0"/>
                  </a:cubicBezTo>
                  <a:close/>
                </a:path>
              </a:pathLst>
            </a:custGeom>
            <a:solidFill>
              <a:srgbClr val="2298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673096" y="1176528"/>
              <a:ext cx="2502408" cy="743712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54"/>
                    <a:pt x="2661" y="0"/>
                    <a:pt x="5943" y="0"/>
                  </a:cubicBezTo>
                  <a:lnTo>
                    <a:pt x="114056" y="0"/>
                  </a:lnTo>
                  <a:cubicBezTo>
                    <a:pt x="117338" y="0"/>
                    <a:pt x="120000" y="8954"/>
                    <a:pt x="120000" y="20000"/>
                  </a:cubicBezTo>
                  <a:lnTo>
                    <a:pt x="120000" y="100000"/>
                  </a:lnTo>
                  <a:cubicBezTo>
                    <a:pt x="120000" y="111045"/>
                    <a:pt x="117338" y="120000"/>
                    <a:pt x="114056" y="120000"/>
                  </a:cubicBezTo>
                  <a:lnTo>
                    <a:pt x="5943" y="120000"/>
                  </a:lnTo>
                  <a:cubicBezTo>
                    <a:pt x="2661" y="120000"/>
                    <a:pt x="0" y="111045"/>
                    <a:pt x="0" y="10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7C7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802382" y="1298574"/>
              <a:ext cx="2085257" cy="243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Instrumentation</a:t>
              </a:r>
              <a:endParaRPr/>
            </a:p>
          </p:txBody>
        </p:sp>
        <p:pic>
          <p:nvPicPr>
            <p:cNvPr id="133" name="Google Shape;133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36904" y="2575560"/>
              <a:ext cx="801624" cy="42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5"/>
            <p:cNvSpPr/>
            <p:nvPr/>
          </p:nvSpPr>
          <p:spPr>
            <a:xfrm>
              <a:off x="1150620" y="2293620"/>
              <a:ext cx="774192" cy="339852"/>
            </a:xfrm>
            <a:custGeom>
              <a:rect b="b" l="l" r="r" t="t"/>
              <a:pathLst>
                <a:path extrusionOk="0" h="120000" w="120000">
                  <a:moveTo>
                    <a:pt x="8779" y="0"/>
                  </a:moveTo>
                  <a:lnTo>
                    <a:pt x="111220" y="0"/>
                  </a:lnTo>
                  <a:cubicBezTo>
                    <a:pt x="116062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6062" y="120000"/>
                    <a:pt x="111220" y="120000"/>
                  </a:cubicBezTo>
                  <a:lnTo>
                    <a:pt x="8779" y="120000"/>
                  </a:lnTo>
                  <a:cubicBezTo>
                    <a:pt x="3937" y="120000"/>
                    <a:pt x="0" y="111031"/>
                    <a:pt x="0" y="100000"/>
                  </a:cubicBezTo>
                  <a:lnTo>
                    <a:pt x="0" y="20000"/>
                  </a:lnTo>
                  <a:cubicBezTo>
                    <a:pt x="0" y="8968"/>
                    <a:pt x="3937" y="0"/>
                    <a:pt x="8779" y="0"/>
                  </a:cubicBezTo>
                  <a:close/>
                </a:path>
              </a:pathLst>
            </a:custGeom>
            <a:solidFill>
              <a:srgbClr val="C8DD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150620" y="2293620"/>
              <a:ext cx="774192" cy="339852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68"/>
                    <a:pt x="3937" y="0"/>
                    <a:pt x="8779" y="0"/>
                  </a:cubicBezTo>
                  <a:lnTo>
                    <a:pt x="111220" y="0"/>
                  </a:lnTo>
                  <a:cubicBezTo>
                    <a:pt x="116062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6062" y="120000"/>
                    <a:pt x="111220" y="120000"/>
                  </a:cubicBezTo>
                  <a:lnTo>
                    <a:pt x="8779" y="120000"/>
                  </a:lnTo>
                  <a:cubicBezTo>
                    <a:pt x="3937" y="120000"/>
                    <a:pt x="0" y="111031"/>
                    <a:pt x="0" y="10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178A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292352" y="2393731"/>
              <a:ext cx="656504" cy="243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375"/>
                <a:buFont typeface="Trebuchet MS"/>
                <a:buNone/>
              </a:pPr>
              <a:r>
                <a:rPr b="0" i="0" lang="en-US" sz="15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Beans</a:t>
              </a:r>
              <a:endParaRPr/>
            </a:p>
          </p:txBody>
        </p:sp>
        <p:pic>
          <p:nvPicPr>
            <p:cNvPr id="137" name="Google Shape;137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85772" y="2575560"/>
              <a:ext cx="801624" cy="42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5"/>
            <p:cNvSpPr/>
            <p:nvPr/>
          </p:nvSpPr>
          <p:spPr>
            <a:xfrm>
              <a:off x="1999488" y="2293620"/>
              <a:ext cx="774192" cy="339852"/>
            </a:xfrm>
            <a:custGeom>
              <a:rect b="b" l="l" r="r" t="t"/>
              <a:pathLst>
                <a:path extrusionOk="0" h="120000" w="120000">
                  <a:moveTo>
                    <a:pt x="8779" y="0"/>
                  </a:moveTo>
                  <a:lnTo>
                    <a:pt x="111220" y="0"/>
                  </a:lnTo>
                  <a:cubicBezTo>
                    <a:pt x="116062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6062" y="120000"/>
                    <a:pt x="111220" y="120000"/>
                  </a:cubicBezTo>
                  <a:lnTo>
                    <a:pt x="8779" y="120000"/>
                  </a:lnTo>
                  <a:cubicBezTo>
                    <a:pt x="3937" y="120000"/>
                    <a:pt x="0" y="111031"/>
                    <a:pt x="0" y="100000"/>
                  </a:cubicBezTo>
                  <a:lnTo>
                    <a:pt x="0" y="20000"/>
                  </a:lnTo>
                  <a:cubicBezTo>
                    <a:pt x="0" y="8968"/>
                    <a:pt x="3937" y="0"/>
                    <a:pt x="8779" y="0"/>
                  </a:cubicBezTo>
                  <a:close/>
                </a:path>
              </a:pathLst>
            </a:custGeom>
            <a:solidFill>
              <a:srgbClr val="C8DD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999488" y="2293620"/>
              <a:ext cx="774192" cy="339852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68"/>
                    <a:pt x="3937" y="0"/>
                    <a:pt x="8779" y="0"/>
                  </a:cubicBezTo>
                  <a:lnTo>
                    <a:pt x="111220" y="0"/>
                  </a:lnTo>
                  <a:cubicBezTo>
                    <a:pt x="116062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6062" y="120000"/>
                    <a:pt x="111220" y="120000"/>
                  </a:cubicBezTo>
                  <a:lnTo>
                    <a:pt x="8779" y="120000"/>
                  </a:lnTo>
                  <a:cubicBezTo>
                    <a:pt x="3937" y="120000"/>
                    <a:pt x="0" y="111031"/>
                    <a:pt x="0" y="10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178A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190242" y="2393731"/>
              <a:ext cx="525051" cy="243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375"/>
                <a:buFont typeface="Trebuchet MS"/>
                <a:buNone/>
              </a:pPr>
              <a:r>
                <a:rPr b="0" i="0" lang="en-US" sz="15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Core</a:t>
              </a:r>
              <a:endParaRPr/>
            </a:p>
          </p:txBody>
        </p:sp>
        <p:pic>
          <p:nvPicPr>
            <p:cNvPr id="141" name="Google Shape;141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30068" y="2575560"/>
              <a:ext cx="922020" cy="42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15"/>
            <p:cNvSpPr/>
            <p:nvPr/>
          </p:nvSpPr>
          <p:spPr>
            <a:xfrm>
              <a:off x="2843784" y="2293620"/>
              <a:ext cx="894588" cy="339852"/>
            </a:xfrm>
            <a:custGeom>
              <a:rect b="b" l="l" r="r" t="t"/>
              <a:pathLst>
                <a:path extrusionOk="0" h="120000" w="120000">
                  <a:moveTo>
                    <a:pt x="7597" y="0"/>
                  </a:moveTo>
                  <a:lnTo>
                    <a:pt x="112402" y="0"/>
                  </a:lnTo>
                  <a:cubicBezTo>
                    <a:pt x="116592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6592" y="120000"/>
                    <a:pt x="112402" y="120000"/>
                  </a:cubicBezTo>
                  <a:lnTo>
                    <a:pt x="7597" y="120000"/>
                  </a:lnTo>
                  <a:cubicBezTo>
                    <a:pt x="3407" y="120000"/>
                    <a:pt x="0" y="111031"/>
                    <a:pt x="0" y="100000"/>
                  </a:cubicBezTo>
                  <a:lnTo>
                    <a:pt x="0" y="20000"/>
                  </a:lnTo>
                  <a:cubicBezTo>
                    <a:pt x="0" y="8968"/>
                    <a:pt x="3407" y="0"/>
                    <a:pt x="7597" y="0"/>
                  </a:cubicBezTo>
                  <a:close/>
                </a:path>
              </a:pathLst>
            </a:custGeom>
            <a:solidFill>
              <a:srgbClr val="C8DD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843784" y="2293620"/>
              <a:ext cx="894588" cy="339852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68"/>
                    <a:pt x="3407" y="0"/>
                    <a:pt x="7597" y="0"/>
                  </a:cubicBezTo>
                  <a:lnTo>
                    <a:pt x="112402" y="0"/>
                  </a:lnTo>
                  <a:cubicBezTo>
                    <a:pt x="116592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6592" y="120000"/>
                    <a:pt x="112402" y="120000"/>
                  </a:cubicBezTo>
                  <a:lnTo>
                    <a:pt x="7597" y="120000"/>
                  </a:lnTo>
                  <a:cubicBezTo>
                    <a:pt x="3407" y="120000"/>
                    <a:pt x="0" y="111031"/>
                    <a:pt x="0" y="10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178A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956560" y="2393731"/>
              <a:ext cx="895048" cy="243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375"/>
                <a:buFont typeface="Trebuchet MS"/>
                <a:buNone/>
              </a:pPr>
              <a:r>
                <a:rPr b="0" i="0" lang="en-US" sz="15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Context</a:t>
              </a:r>
              <a:endParaRPr/>
            </a:p>
          </p:txBody>
        </p:sp>
        <p:pic>
          <p:nvPicPr>
            <p:cNvPr id="145" name="Google Shape;145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796284" y="2575560"/>
              <a:ext cx="1182624" cy="42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15"/>
            <p:cNvSpPr/>
            <p:nvPr/>
          </p:nvSpPr>
          <p:spPr>
            <a:xfrm>
              <a:off x="3810000" y="2293620"/>
              <a:ext cx="1155192" cy="339852"/>
            </a:xfrm>
            <a:custGeom>
              <a:rect b="b" l="l" r="r" t="t"/>
              <a:pathLst>
                <a:path extrusionOk="0" h="120000" w="120000">
                  <a:moveTo>
                    <a:pt x="5883" y="0"/>
                  </a:moveTo>
                  <a:lnTo>
                    <a:pt x="114116" y="0"/>
                  </a:lnTo>
                  <a:cubicBezTo>
                    <a:pt x="117361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7361" y="120000"/>
                    <a:pt x="114116" y="120000"/>
                  </a:cubicBezTo>
                  <a:lnTo>
                    <a:pt x="5883" y="120000"/>
                  </a:lnTo>
                  <a:cubicBezTo>
                    <a:pt x="2638" y="120000"/>
                    <a:pt x="0" y="111031"/>
                    <a:pt x="0" y="100000"/>
                  </a:cubicBezTo>
                  <a:lnTo>
                    <a:pt x="0" y="20000"/>
                  </a:lnTo>
                  <a:cubicBezTo>
                    <a:pt x="0" y="8968"/>
                    <a:pt x="2638" y="0"/>
                    <a:pt x="5883" y="0"/>
                  </a:cubicBezTo>
                  <a:close/>
                </a:path>
              </a:pathLst>
            </a:custGeom>
            <a:solidFill>
              <a:srgbClr val="C8DD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810000" y="2293620"/>
              <a:ext cx="1155192" cy="339852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68"/>
                    <a:pt x="2638" y="0"/>
                    <a:pt x="5883" y="0"/>
                  </a:cubicBezTo>
                  <a:lnTo>
                    <a:pt x="114116" y="0"/>
                  </a:lnTo>
                  <a:cubicBezTo>
                    <a:pt x="117361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7361" y="120000"/>
                    <a:pt x="114116" y="120000"/>
                  </a:cubicBezTo>
                  <a:lnTo>
                    <a:pt x="5883" y="120000"/>
                  </a:lnTo>
                  <a:cubicBezTo>
                    <a:pt x="2638" y="120000"/>
                    <a:pt x="0" y="111031"/>
                    <a:pt x="0" y="10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178A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938905" y="2393731"/>
              <a:ext cx="1195766" cy="243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375"/>
                <a:buFont typeface="Trebuchet MS"/>
                <a:buNone/>
              </a:pPr>
              <a:r>
                <a:rPr b="0" i="0" lang="en-US" sz="15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Expression</a:t>
              </a:r>
              <a:endParaRPr/>
            </a:p>
          </p:txBody>
        </p:sp>
        <p:pic>
          <p:nvPicPr>
            <p:cNvPr id="149" name="Google Shape;149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05028" y="1758696"/>
              <a:ext cx="801624" cy="42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5"/>
            <p:cNvSpPr/>
            <p:nvPr/>
          </p:nvSpPr>
          <p:spPr>
            <a:xfrm>
              <a:off x="618744" y="1476756"/>
              <a:ext cx="774192" cy="339852"/>
            </a:xfrm>
            <a:custGeom>
              <a:rect b="b" l="l" r="r" t="t"/>
              <a:pathLst>
                <a:path extrusionOk="0" h="120000" w="120000">
                  <a:moveTo>
                    <a:pt x="8779" y="0"/>
                  </a:moveTo>
                  <a:lnTo>
                    <a:pt x="111220" y="0"/>
                  </a:lnTo>
                  <a:cubicBezTo>
                    <a:pt x="116062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6062" y="120000"/>
                    <a:pt x="111220" y="120000"/>
                  </a:cubicBezTo>
                  <a:lnTo>
                    <a:pt x="8779" y="120000"/>
                  </a:lnTo>
                  <a:cubicBezTo>
                    <a:pt x="3937" y="120000"/>
                    <a:pt x="0" y="111031"/>
                    <a:pt x="0" y="100000"/>
                  </a:cubicBezTo>
                  <a:lnTo>
                    <a:pt x="0" y="20000"/>
                  </a:lnTo>
                  <a:cubicBezTo>
                    <a:pt x="0" y="8968"/>
                    <a:pt x="3937" y="0"/>
                    <a:pt x="8779" y="0"/>
                  </a:cubicBezTo>
                  <a:close/>
                </a:path>
              </a:pathLst>
            </a:custGeom>
            <a:solidFill>
              <a:srgbClr val="C8DD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18744" y="1476756"/>
              <a:ext cx="774192" cy="339852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68"/>
                    <a:pt x="3937" y="0"/>
                    <a:pt x="8779" y="0"/>
                  </a:cubicBezTo>
                  <a:lnTo>
                    <a:pt x="111220" y="0"/>
                  </a:lnTo>
                  <a:cubicBezTo>
                    <a:pt x="116062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6062" y="120000"/>
                    <a:pt x="111220" y="120000"/>
                  </a:cubicBezTo>
                  <a:lnTo>
                    <a:pt x="8779" y="120000"/>
                  </a:lnTo>
                  <a:cubicBezTo>
                    <a:pt x="3937" y="120000"/>
                    <a:pt x="0" y="111031"/>
                    <a:pt x="0" y="10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178A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832739" y="1576232"/>
              <a:ext cx="462370" cy="24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375"/>
                <a:buFont typeface="Trebuchet MS"/>
                <a:buNone/>
              </a:pPr>
              <a:r>
                <a:rPr b="0" i="0" lang="en-US" sz="15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AOP</a:t>
              </a:r>
              <a:endParaRPr/>
            </a:p>
          </p:txBody>
        </p:sp>
        <p:pic>
          <p:nvPicPr>
            <p:cNvPr id="153" name="Google Shape;153;p1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58468" y="1760220"/>
              <a:ext cx="926592" cy="42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15"/>
            <p:cNvSpPr/>
            <p:nvPr/>
          </p:nvSpPr>
          <p:spPr>
            <a:xfrm>
              <a:off x="1472184" y="1478280"/>
              <a:ext cx="899160" cy="339852"/>
            </a:xfrm>
            <a:custGeom>
              <a:rect b="b" l="l" r="r" t="t"/>
              <a:pathLst>
                <a:path extrusionOk="0" h="120000" w="120000">
                  <a:moveTo>
                    <a:pt x="7559" y="0"/>
                  </a:moveTo>
                  <a:lnTo>
                    <a:pt x="112440" y="0"/>
                  </a:lnTo>
                  <a:cubicBezTo>
                    <a:pt x="116610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6610" y="120000"/>
                    <a:pt x="112440" y="120000"/>
                  </a:cubicBezTo>
                  <a:lnTo>
                    <a:pt x="7559" y="120000"/>
                  </a:lnTo>
                  <a:cubicBezTo>
                    <a:pt x="3389" y="120000"/>
                    <a:pt x="0" y="111031"/>
                    <a:pt x="0" y="100000"/>
                  </a:cubicBezTo>
                  <a:lnTo>
                    <a:pt x="0" y="20000"/>
                  </a:lnTo>
                  <a:cubicBezTo>
                    <a:pt x="0" y="8968"/>
                    <a:pt x="3389" y="0"/>
                    <a:pt x="7559" y="0"/>
                  </a:cubicBezTo>
                  <a:close/>
                </a:path>
              </a:pathLst>
            </a:custGeom>
            <a:solidFill>
              <a:srgbClr val="C8DD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1472184" y="1478280"/>
              <a:ext cx="899160" cy="339852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68"/>
                    <a:pt x="3389" y="0"/>
                    <a:pt x="7559" y="0"/>
                  </a:cubicBezTo>
                  <a:lnTo>
                    <a:pt x="112440" y="0"/>
                  </a:lnTo>
                  <a:cubicBezTo>
                    <a:pt x="116610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6610" y="120000"/>
                    <a:pt x="112440" y="120000"/>
                  </a:cubicBezTo>
                  <a:lnTo>
                    <a:pt x="7559" y="120000"/>
                  </a:lnTo>
                  <a:cubicBezTo>
                    <a:pt x="3389" y="120000"/>
                    <a:pt x="0" y="111031"/>
                    <a:pt x="0" y="10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178A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598676" y="1578362"/>
              <a:ext cx="861948" cy="243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375"/>
                <a:buFont typeface="Trebuchet MS"/>
                <a:buNone/>
              </a:pPr>
              <a:r>
                <a:rPr b="0" i="0" lang="en-US" sz="15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Aspects</a:t>
              </a:r>
              <a:endParaRPr/>
            </a:p>
          </p:txBody>
        </p:sp>
        <p:pic>
          <p:nvPicPr>
            <p:cNvPr id="157" name="Google Shape;157;p1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334512" y="1760220"/>
              <a:ext cx="1181100" cy="42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5"/>
            <p:cNvSpPr/>
            <p:nvPr/>
          </p:nvSpPr>
          <p:spPr>
            <a:xfrm>
              <a:off x="3348228" y="1478280"/>
              <a:ext cx="1153668" cy="339852"/>
            </a:xfrm>
            <a:custGeom>
              <a:rect b="b" l="l" r="r" t="t"/>
              <a:pathLst>
                <a:path extrusionOk="0" h="120000" w="120000">
                  <a:moveTo>
                    <a:pt x="5891" y="0"/>
                  </a:moveTo>
                  <a:lnTo>
                    <a:pt x="114108" y="0"/>
                  </a:lnTo>
                  <a:cubicBezTo>
                    <a:pt x="117357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7357" y="120000"/>
                    <a:pt x="114108" y="120000"/>
                  </a:cubicBezTo>
                  <a:lnTo>
                    <a:pt x="5891" y="120000"/>
                  </a:lnTo>
                  <a:cubicBezTo>
                    <a:pt x="2642" y="120000"/>
                    <a:pt x="0" y="111031"/>
                    <a:pt x="0" y="100000"/>
                  </a:cubicBezTo>
                  <a:lnTo>
                    <a:pt x="0" y="20000"/>
                  </a:lnTo>
                  <a:cubicBezTo>
                    <a:pt x="0" y="8968"/>
                    <a:pt x="2642" y="0"/>
                    <a:pt x="5891" y="0"/>
                  </a:cubicBezTo>
                  <a:close/>
                </a:path>
              </a:pathLst>
            </a:custGeom>
            <a:solidFill>
              <a:srgbClr val="C8DD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3348228" y="1478280"/>
              <a:ext cx="1153668" cy="339852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68"/>
                    <a:pt x="2642" y="0"/>
                    <a:pt x="5891" y="0"/>
                  </a:cubicBezTo>
                  <a:lnTo>
                    <a:pt x="114108" y="0"/>
                  </a:lnTo>
                  <a:cubicBezTo>
                    <a:pt x="117357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7357" y="120000"/>
                    <a:pt x="114108" y="120000"/>
                  </a:cubicBezTo>
                  <a:lnTo>
                    <a:pt x="5891" y="120000"/>
                  </a:lnTo>
                  <a:cubicBezTo>
                    <a:pt x="2642" y="120000"/>
                    <a:pt x="0" y="111031"/>
                    <a:pt x="0" y="10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178A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3460370" y="1578362"/>
              <a:ext cx="1236928" cy="243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375"/>
                <a:buFont typeface="Trebuchet MS"/>
                <a:buNone/>
              </a:pPr>
              <a:r>
                <a:rPr b="0" i="0" lang="en-US" sz="15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Instrument</a:t>
              </a:r>
              <a:endParaRPr/>
            </a:p>
          </p:txBody>
        </p:sp>
        <p:pic>
          <p:nvPicPr>
            <p:cNvPr id="161" name="Google Shape;161;p1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107692" y="405384"/>
              <a:ext cx="714756" cy="42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5"/>
            <p:cNvSpPr/>
            <p:nvPr/>
          </p:nvSpPr>
          <p:spPr>
            <a:xfrm>
              <a:off x="2121408" y="123444"/>
              <a:ext cx="687324" cy="339852"/>
            </a:xfrm>
            <a:custGeom>
              <a:rect b="b" l="l" r="r" t="t"/>
              <a:pathLst>
                <a:path extrusionOk="0" h="120000" w="120000">
                  <a:moveTo>
                    <a:pt x="9889" y="0"/>
                  </a:moveTo>
                  <a:lnTo>
                    <a:pt x="110110" y="0"/>
                  </a:lnTo>
                  <a:cubicBezTo>
                    <a:pt x="115565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5565" y="120000"/>
                    <a:pt x="110110" y="120000"/>
                  </a:cubicBezTo>
                  <a:lnTo>
                    <a:pt x="9889" y="120000"/>
                  </a:lnTo>
                  <a:cubicBezTo>
                    <a:pt x="4434" y="120000"/>
                    <a:pt x="0" y="111031"/>
                    <a:pt x="0" y="100000"/>
                  </a:cubicBezTo>
                  <a:lnTo>
                    <a:pt x="0" y="20000"/>
                  </a:lnTo>
                  <a:cubicBezTo>
                    <a:pt x="0" y="8968"/>
                    <a:pt x="4434" y="0"/>
                    <a:pt x="9889" y="0"/>
                  </a:cubicBezTo>
                  <a:close/>
                </a:path>
              </a:pathLst>
            </a:custGeom>
            <a:solidFill>
              <a:srgbClr val="C8DD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2121408" y="123444"/>
              <a:ext cx="687324" cy="339852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68"/>
                    <a:pt x="4434" y="0"/>
                    <a:pt x="9889" y="0"/>
                  </a:cubicBezTo>
                  <a:lnTo>
                    <a:pt x="110110" y="0"/>
                  </a:lnTo>
                  <a:cubicBezTo>
                    <a:pt x="115565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5565" y="120000"/>
                    <a:pt x="110110" y="120000"/>
                  </a:cubicBezTo>
                  <a:lnTo>
                    <a:pt x="9889" y="120000"/>
                  </a:lnTo>
                  <a:cubicBezTo>
                    <a:pt x="4434" y="120000"/>
                    <a:pt x="0" y="111031"/>
                    <a:pt x="0" y="10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178A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2249424" y="223145"/>
              <a:ext cx="572098" cy="243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375"/>
                <a:buFont typeface="Trebuchet MS"/>
                <a:buNone/>
              </a:pPr>
              <a:r>
                <a:rPr b="0" i="0" lang="en-US" sz="15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JDBC</a:t>
              </a:r>
              <a:endParaRPr/>
            </a:p>
          </p:txBody>
        </p:sp>
        <p:pic>
          <p:nvPicPr>
            <p:cNvPr id="165" name="Google Shape;165;p1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58012" y="842772"/>
              <a:ext cx="647700" cy="42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15"/>
            <p:cNvSpPr/>
            <p:nvPr/>
          </p:nvSpPr>
          <p:spPr>
            <a:xfrm>
              <a:off x="871728" y="560832"/>
              <a:ext cx="620268" cy="339852"/>
            </a:xfrm>
            <a:custGeom>
              <a:rect b="b" l="l" r="r" t="t"/>
              <a:pathLst>
                <a:path extrusionOk="0" h="120000" w="120000">
                  <a:moveTo>
                    <a:pt x="10958" y="0"/>
                  </a:moveTo>
                  <a:lnTo>
                    <a:pt x="109041" y="0"/>
                  </a:lnTo>
                  <a:cubicBezTo>
                    <a:pt x="115085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5085" y="120000"/>
                    <a:pt x="109041" y="120000"/>
                  </a:cubicBezTo>
                  <a:lnTo>
                    <a:pt x="10958" y="120000"/>
                  </a:lnTo>
                  <a:cubicBezTo>
                    <a:pt x="4914" y="120000"/>
                    <a:pt x="0" y="111031"/>
                    <a:pt x="0" y="100000"/>
                  </a:cubicBezTo>
                  <a:lnTo>
                    <a:pt x="0" y="20000"/>
                  </a:lnTo>
                  <a:cubicBezTo>
                    <a:pt x="0" y="8968"/>
                    <a:pt x="4914" y="0"/>
                    <a:pt x="10958" y="0"/>
                  </a:cubicBezTo>
                  <a:close/>
                </a:path>
              </a:pathLst>
            </a:custGeom>
            <a:solidFill>
              <a:srgbClr val="C8DD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871728" y="560832"/>
              <a:ext cx="620268" cy="339852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68"/>
                    <a:pt x="4914" y="0"/>
                    <a:pt x="10958" y="0"/>
                  </a:cubicBezTo>
                  <a:lnTo>
                    <a:pt x="109041" y="0"/>
                  </a:lnTo>
                  <a:cubicBezTo>
                    <a:pt x="115085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5085" y="120000"/>
                    <a:pt x="109041" y="120000"/>
                  </a:cubicBezTo>
                  <a:lnTo>
                    <a:pt x="10958" y="120000"/>
                  </a:lnTo>
                  <a:cubicBezTo>
                    <a:pt x="4914" y="120000"/>
                    <a:pt x="0" y="111031"/>
                    <a:pt x="0" y="10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178A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994918" y="660279"/>
              <a:ext cx="497862" cy="243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375"/>
                <a:buFont typeface="Trebuchet MS"/>
                <a:buNone/>
              </a:pPr>
              <a:r>
                <a:rPr b="0" i="0" lang="en-US" sz="15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ORM</a:t>
              </a:r>
              <a:endParaRPr/>
            </a:p>
          </p:txBody>
        </p:sp>
        <p:pic>
          <p:nvPicPr>
            <p:cNvPr id="169" name="Google Shape;169;p1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44780" y="842772"/>
              <a:ext cx="647700" cy="42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15"/>
            <p:cNvSpPr/>
            <p:nvPr/>
          </p:nvSpPr>
          <p:spPr>
            <a:xfrm>
              <a:off x="158496" y="560832"/>
              <a:ext cx="620268" cy="339852"/>
            </a:xfrm>
            <a:custGeom>
              <a:rect b="b" l="l" r="r" t="t"/>
              <a:pathLst>
                <a:path extrusionOk="0" h="120000" w="120000">
                  <a:moveTo>
                    <a:pt x="10958" y="0"/>
                  </a:moveTo>
                  <a:lnTo>
                    <a:pt x="109041" y="0"/>
                  </a:lnTo>
                  <a:cubicBezTo>
                    <a:pt x="115085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5085" y="120000"/>
                    <a:pt x="109041" y="120000"/>
                  </a:cubicBezTo>
                  <a:lnTo>
                    <a:pt x="10958" y="120000"/>
                  </a:lnTo>
                  <a:cubicBezTo>
                    <a:pt x="4914" y="120000"/>
                    <a:pt x="0" y="111031"/>
                    <a:pt x="0" y="100000"/>
                  </a:cubicBezTo>
                  <a:lnTo>
                    <a:pt x="0" y="20000"/>
                  </a:lnTo>
                  <a:cubicBezTo>
                    <a:pt x="0" y="8968"/>
                    <a:pt x="4914" y="0"/>
                    <a:pt x="10958" y="0"/>
                  </a:cubicBezTo>
                  <a:close/>
                </a:path>
              </a:pathLst>
            </a:custGeom>
            <a:solidFill>
              <a:srgbClr val="C8DD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58496" y="560832"/>
              <a:ext cx="620268" cy="339852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68"/>
                    <a:pt x="4914" y="0"/>
                    <a:pt x="10958" y="0"/>
                  </a:cubicBezTo>
                  <a:lnTo>
                    <a:pt x="109041" y="0"/>
                  </a:lnTo>
                  <a:cubicBezTo>
                    <a:pt x="115085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5085" y="120000"/>
                    <a:pt x="109041" y="120000"/>
                  </a:cubicBezTo>
                  <a:lnTo>
                    <a:pt x="10958" y="120000"/>
                  </a:lnTo>
                  <a:cubicBezTo>
                    <a:pt x="4914" y="120000"/>
                    <a:pt x="0" y="111031"/>
                    <a:pt x="0" y="10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178A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10261" y="660279"/>
              <a:ext cx="423880" cy="243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375"/>
                <a:buFont typeface="Trebuchet MS"/>
                <a:buNone/>
              </a:pPr>
              <a:r>
                <a:rPr b="0" i="0" lang="en-US" sz="15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JMS</a:t>
              </a:r>
              <a:endParaRPr/>
            </a:p>
          </p:txBody>
        </p:sp>
        <p:pic>
          <p:nvPicPr>
            <p:cNvPr id="173" name="Google Shape;173;p1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404360" y="405384"/>
              <a:ext cx="646176" cy="42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15"/>
            <p:cNvSpPr/>
            <p:nvPr/>
          </p:nvSpPr>
          <p:spPr>
            <a:xfrm>
              <a:off x="4418076" y="123444"/>
              <a:ext cx="618744" cy="339852"/>
            </a:xfrm>
            <a:custGeom>
              <a:rect b="b" l="l" r="r" t="t"/>
              <a:pathLst>
                <a:path extrusionOk="0" h="120000" w="120000">
                  <a:moveTo>
                    <a:pt x="10985" y="0"/>
                  </a:moveTo>
                  <a:lnTo>
                    <a:pt x="109014" y="0"/>
                  </a:lnTo>
                  <a:cubicBezTo>
                    <a:pt x="115073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5073" y="120000"/>
                    <a:pt x="109014" y="120000"/>
                  </a:cubicBezTo>
                  <a:lnTo>
                    <a:pt x="10985" y="120000"/>
                  </a:lnTo>
                  <a:cubicBezTo>
                    <a:pt x="4926" y="120000"/>
                    <a:pt x="0" y="111031"/>
                    <a:pt x="0" y="100000"/>
                  </a:cubicBezTo>
                  <a:lnTo>
                    <a:pt x="0" y="20000"/>
                  </a:lnTo>
                  <a:cubicBezTo>
                    <a:pt x="0" y="8968"/>
                    <a:pt x="4926" y="0"/>
                    <a:pt x="10985" y="0"/>
                  </a:cubicBezTo>
                  <a:close/>
                </a:path>
              </a:pathLst>
            </a:custGeom>
            <a:solidFill>
              <a:srgbClr val="C8DD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418076" y="123444"/>
              <a:ext cx="618744" cy="339852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68"/>
                    <a:pt x="4926" y="0"/>
                    <a:pt x="10985" y="0"/>
                  </a:cubicBezTo>
                  <a:lnTo>
                    <a:pt x="109014" y="0"/>
                  </a:lnTo>
                  <a:cubicBezTo>
                    <a:pt x="115073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5073" y="120000"/>
                    <a:pt x="109014" y="120000"/>
                  </a:cubicBezTo>
                  <a:lnTo>
                    <a:pt x="10985" y="120000"/>
                  </a:lnTo>
                  <a:cubicBezTo>
                    <a:pt x="4926" y="120000"/>
                    <a:pt x="0" y="111031"/>
                    <a:pt x="0" y="10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178A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546982" y="223145"/>
              <a:ext cx="484434" cy="243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375"/>
                <a:buFont typeface="Trebuchet MS"/>
                <a:buNone/>
              </a:pPr>
              <a:r>
                <a:rPr b="0" i="0" lang="en-US" sz="15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Web</a:t>
              </a:r>
              <a:endParaRPr/>
            </a:p>
          </p:txBody>
        </p:sp>
        <p:pic>
          <p:nvPicPr>
            <p:cNvPr id="177" name="Google Shape;177;p1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214116" y="842772"/>
              <a:ext cx="922020" cy="42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15"/>
            <p:cNvSpPr/>
            <p:nvPr/>
          </p:nvSpPr>
          <p:spPr>
            <a:xfrm>
              <a:off x="3227833" y="560832"/>
              <a:ext cx="894587" cy="339852"/>
            </a:xfrm>
            <a:custGeom>
              <a:rect b="b" l="l" r="r" t="t"/>
              <a:pathLst>
                <a:path extrusionOk="0" h="120000" w="120000">
                  <a:moveTo>
                    <a:pt x="7597" y="0"/>
                  </a:moveTo>
                  <a:lnTo>
                    <a:pt x="112402" y="0"/>
                  </a:lnTo>
                  <a:cubicBezTo>
                    <a:pt x="116592" y="0"/>
                    <a:pt x="119999" y="8968"/>
                    <a:pt x="119999" y="20000"/>
                  </a:cubicBezTo>
                  <a:lnTo>
                    <a:pt x="119999" y="100000"/>
                  </a:lnTo>
                  <a:cubicBezTo>
                    <a:pt x="119999" y="111031"/>
                    <a:pt x="116592" y="120000"/>
                    <a:pt x="112402" y="120000"/>
                  </a:cubicBezTo>
                  <a:lnTo>
                    <a:pt x="7597" y="120000"/>
                  </a:lnTo>
                  <a:cubicBezTo>
                    <a:pt x="3407" y="120000"/>
                    <a:pt x="0" y="111031"/>
                    <a:pt x="0" y="100000"/>
                  </a:cubicBezTo>
                  <a:lnTo>
                    <a:pt x="0" y="20000"/>
                  </a:lnTo>
                  <a:cubicBezTo>
                    <a:pt x="0" y="8968"/>
                    <a:pt x="3407" y="0"/>
                    <a:pt x="7597" y="0"/>
                  </a:cubicBezTo>
                  <a:close/>
                </a:path>
              </a:pathLst>
            </a:custGeom>
            <a:solidFill>
              <a:srgbClr val="C8DD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227833" y="560832"/>
              <a:ext cx="894587" cy="339852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68"/>
                    <a:pt x="3407" y="0"/>
                    <a:pt x="7597" y="0"/>
                  </a:cubicBezTo>
                  <a:lnTo>
                    <a:pt x="112402" y="0"/>
                  </a:lnTo>
                  <a:cubicBezTo>
                    <a:pt x="116592" y="0"/>
                    <a:pt x="119999" y="8968"/>
                    <a:pt x="119999" y="20000"/>
                  </a:cubicBezTo>
                  <a:lnTo>
                    <a:pt x="119999" y="100000"/>
                  </a:lnTo>
                  <a:cubicBezTo>
                    <a:pt x="119999" y="111031"/>
                    <a:pt x="116592" y="120000"/>
                    <a:pt x="112402" y="120000"/>
                  </a:cubicBezTo>
                  <a:lnTo>
                    <a:pt x="7597" y="120000"/>
                  </a:lnTo>
                  <a:cubicBezTo>
                    <a:pt x="3407" y="120000"/>
                    <a:pt x="0" y="111031"/>
                    <a:pt x="0" y="10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178A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376930" y="660279"/>
              <a:ext cx="795819" cy="243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375"/>
                <a:buFont typeface="Trebuchet MS"/>
                <a:buNone/>
              </a:pPr>
              <a:r>
                <a:rPr b="0" i="0" lang="en-US" sz="15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Servlet</a:t>
              </a:r>
              <a:endParaRPr/>
            </a:p>
          </p:txBody>
        </p:sp>
        <p:pic>
          <p:nvPicPr>
            <p:cNvPr id="181" name="Google Shape;181;p1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183380" y="842772"/>
              <a:ext cx="911352" cy="42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15"/>
            <p:cNvSpPr/>
            <p:nvPr/>
          </p:nvSpPr>
          <p:spPr>
            <a:xfrm>
              <a:off x="4197096" y="560832"/>
              <a:ext cx="883920" cy="339852"/>
            </a:xfrm>
            <a:custGeom>
              <a:rect b="b" l="l" r="r" t="t"/>
              <a:pathLst>
                <a:path extrusionOk="0" h="120000" w="120000">
                  <a:moveTo>
                    <a:pt x="7689" y="0"/>
                  </a:moveTo>
                  <a:lnTo>
                    <a:pt x="112310" y="0"/>
                  </a:lnTo>
                  <a:cubicBezTo>
                    <a:pt x="116551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6551" y="120000"/>
                    <a:pt x="112310" y="120000"/>
                  </a:cubicBezTo>
                  <a:lnTo>
                    <a:pt x="7689" y="120000"/>
                  </a:lnTo>
                  <a:cubicBezTo>
                    <a:pt x="3448" y="120000"/>
                    <a:pt x="0" y="111031"/>
                    <a:pt x="0" y="100000"/>
                  </a:cubicBezTo>
                  <a:lnTo>
                    <a:pt x="0" y="20000"/>
                  </a:lnTo>
                  <a:cubicBezTo>
                    <a:pt x="0" y="8968"/>
                    <a:pt x="3448" y="0"/>
                    <a:pt x="7689" y="0"/>
                  </a:cubicBezTo>
                  <a:close/>
                </a:path>
              </a:pathLst>
            </a:custGeom>
            <a:solidFill>
              <a:srgbClr val="C8DD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197096" y="560832"/>
              <a:ext cx="883920" cy="339852"/>
            </a:xfrm>
            <a:custGeom>
              <a:rect b="b" l="l" r="r" t="t"/>
              <a:pathLst>
                <a:path extrusionOk="0" h="120000" w="120000">
                  <a:moveTo>
                    <a:pt x="0" y="20000"/>
                  </a:moveTo>
                  <a:cubicBezTo>
                    <a:pt x="0" y="8968"/>
                    <a:pt x="3448" y="0"/>
                    <a:pt x="7689" y="0"/>
                  </a:cubicBezTo>
                  <a:lnTo>
                    <a:pt x="112310" y="0"/>
                  </a:lnTo>
                  <a:cubicBezTo>
                    <a:pt x="116551" y="0"/>
                    <a:pt x="120000" y="8968"/>
                    <a:pt x="120000" y="20000"/>
                  </a:cubicBezTo>
                  <a:lnTo>
                    <a:pt x="120000" y="100000"/>
                  </a:lnTo>
                  <a:cubicBezTo>
                    <a:pt x="120000" y="111031"/>
                    <a:pt x="116551" y="120000"/>
                    <a:pt x="112310" y="120000"/>
                  </a:cubicBezTo>
                  <a:lnTo>
                    <a:pt x="7689" y="120000"/>
                  </a:lnTo>
                  <a:cubicBezTo>
                    <a:pt x="3448" y="120000"/>
                    <a:pt x="0" y="111031"/>
                    <a:pt x="0" y="10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178A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391279" y="660279"/>
              <a:ext cx="663563" cy="243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547"/>
                </a:buClr>
                <a:buSzPts val="375"/>
                <a:buFont typeface="Trebuchet MS"/>
                <a:buNone/>
              </a:pPr>
              <a:r>
                <a:rPr b="0" i="0" lang="en-US" sz="1500" u="none" cap="none" strike="noStrike">
                  <a:solidFill>
                    <a:srgbClr val="464547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Struts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запустить?</a:t>
            </a:r>
            <a:endParaRPr/>
          </a:p>
        </p:txBody>
      </p:sp>
      <p:sp>
        <p:nvSpPr>
          <p:cNvPr id="508" name="Google Shape;508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3B4CF"/>
              </a:buClr>
              <a:buSzPts val="700"/>
              <a:buFont typeface="Arial"/>
              <a:buNone/>
            </a:pPr>
            <a:r>
              <a:rPr b="0" i="0" lang="en-US" sz="2800" u="none" cap="none" strike="noStrike">
                <a:solidFill>
                  <a:srgbClr val="03B4CF"/>
                </a:solidFill>
                <a:latin typeface="Calibri"/>
                <a:ea typeface="Calibri"/>
                <a:cs typeface="Calibri"/>
                <a:sym typeface="Calibri"/>
              </a:rPr>
              <a:t>public static void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main(String[] args) {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ApplicationContext ctx = </a:t>
            </a:r>
            <a:r>
              <a:rPr b="1" i="0" lang="en-US" sz="2800" u="none" cap="none" strike="noStrike">
                <a:solidFill>
                  <a:srgbClr val="03B4CF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ClassPathXmlApplicationContext(</a:t>
            </a:r>
            <a:r>
              <a:rPr b="1" i="0" lang="en-US" sz="2800" u="none" cap="none" strike="noStrike">
                <a:solidFill>
                  <a:srgbClr val="6DB33F"/>
                </a:solidFill>
                <a:latin typeface="Calibri"/>
                <a:ea typeface="Calibri"/>
                <a:cs typeface="Calibri"/>
                <a:sym typeface="Calibri"/>
              </a:rPr>
              <a:t>"spring.xml"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App app = (App) ctx.getBean(</a:t>
            </a:r>
            <a:r>
              <a:rPr b="1" i="0" lang="en-US" sz="2800" u="none" cap="none" strike="noStrike">
                <a:solidFill>
                  <a:srgbClr val="6DB33F"/>
                </a:solidFill>
                <a:latin typeface="Calibri"/>
                <a:ea typeface="Calibri"/>
                <a:cs typeface="Calibri"/>
                <a:sym typeface="Calibri"/>
              </a:rPr>
              <a:t>"app"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	app.logEvent(</a:t>
            </a:r>
            <a:r>
              <a:rPr b="0" i="0" lang="en-US" sz="2800" u="none" cap="none" strike="noStrike">
                <a:solidFill>
                  <a:srgbClr val="6DB33F"/>
                </a:solidFill>
                <a:latin typeface="Calibri"/>
                <a:ea typeface="Calibri"/>
                <a:cs typeface="Calibri"/>
                <a:sym typeface="Calibri"/>
              </a:rPr>
              <a:t>"Some event for 1"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app.logEvent(</a:t>
            </a:r>
            <a:r>
              <a:rPr b="0" i="0" lang="en-US" sz="2800" u="none" cap="none" strike="noStrike">
                <a:solidFill>
                  <a:srgbClr val="6DB33F"/>
                </a:solidFill>
                <a:latin typeface="Calibri"/>
                <a:ea typeface="Calibri"/>
                <a:cs typeface="Calibri"/>
                <a:sym typeface="Calibri"/>
              </a:rPr>
              <a:t>"Some event for 2"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можно проще?</a:t>
            </a:r>
            <a:endParaRPr/>
          </a:p>
        </p:txBody>
      </p:sp>
      <p:pic>
        <p:nvPicPr>
          <p:cNvPr descr="http://i.imgur.com/j8QHFQo.png" id="515" name="Google Shape;515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3020" l="11434" r="11432" t="13021"/>
          <a:stretch/>
        </p:blipFill>
        <p:spPr>
          <a:xfrm>
            <a:off x="2373745" y="1993685"/>
            <a:ext cx="7444510" cy="4015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Аннотации</a:t>
            </a:r>
            <a:endParaRPr/>
          </a:p>
        </p:txBody>
      </p:sp>
      <p:sp>
        <p:nvSpPr>
          <p:cNvPr id="521" name="Google Shape;521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@SpringBootApplication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@ComponentScan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@Autowired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@Component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@Repository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@Service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EventLogger</a:t>
            </a:r>
            <a:endParaRPr/>
          </a:p>
        </p:txBody>
      </p:sp>
      <p:pic>
        <p:nvPicPr>
          <p:cNvPr id="527" name="Google Shape;527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906" r="0" t="0"/>
          <a:stretch/>
        </p:blipFill>
        <p:spPr>
          <a:xfrm>
            <a:off x="2292811" y="2355273"/>
            <a:ext cx="7606377" cy="303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  <p:pic>
        <p:nvPicPr>
          <p:cNvPr id="533" name="Google Shape;533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1800"/>
          <a:stretch/>
        </p:blipFill>
        <p:spPr>
          <a:xfrm>
            <a:off x="2166035" y="1948872"/>
            <a:ext cx="7859930" cy="3967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DemoApplication – main method</a:t>
            </a:r>
            <a:endParaRPr/>
          </a:p>
        </p:txBody>
      </p:sp>
      <p:pic>
        <p:nvPicPr>
          <p:cNvPr id="539" name="Google Shape;539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595" l="3864" r="0" t="1544"/>
          <a:stretch/>
        </p:blipFill>
        <p:spPr>
          <a:xfrm>
            <a:off x="1263618" y="2272146"/>
            <a:ext cx="9664764" cy="3768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5" name="Google Shape;545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589" y="1274887"/>
            <a:ext cx="10210822" cy="4235023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9"/>
          <p:cNvSpPr txBox="1"/>
          <p:nvPr/>
        </p:nvSpPr>
        <p:spPr>
          <a:xfrm>
            <a:off x="838200" y="27214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Tool Suite (STS) – IDE with Spring tools</a:t>
            </a:r>
            <a:endParaRPr/>
          </a:p>
        </p:txBody>
      </p:sp>
      <p:pic>
        <p:nvPicPr>
          <p:cNvPr descr="Image result for spring tool suite фото" id="190" name="Google Shape;19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6825" y="2679148"/>
            <a:ext cx="203835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226" y="497010"/>
            <a:ext cx="10729547" cy="5811838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Starter Project + Spring Boot</a:t>
            </a:r>
            <a:endParaRPr/>
          </a:p>
        </p:txBody>
      </p:sp>
      <p:grpSp>
        <p:nvGrpSpPr>
          <p:cNvPr id="202" name="Google Shape;202;p18"/>
          <p:cNvGrpSpPr/>
          <p:nvPr/>
        </p:nvGrpSpPr>
        <p:grpSpPr>
          <a:xfrm>
            <a:off x="4029807" y="2162907"/>
            <a:ext cx="4132384" cy="3249912"/>
            <a:chOff x="4029807" y="2162907"/>
            <a:chExt cx="4132384" cy="3249912"/>
          </a:xfrm>
        </p:grpSpPr>
        <p:pic>
          <p:nvPicPr>
            <p:cNvPr descr="http://coderscampus.com/wp-content/uploads/2016/06/spring-boot-project-logo.png" id="203" name="Google Shape;203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99513" y="2162907"/>
              <a:ext cx="2392973" cy="2392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18"/>
            <p:cNvSpPr txBox="1"/>
            <p:nvPr/>
          </p:nvSpPr>
          <p:spPr>
            <a:xfrm>
              <a:off x="4029807" y="4704933"/>
              <a:ext cx="413238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DB33F"/>
                </a:buClr>
                <a:buSzPts val="1000"/>
                <a:buFont typeface="Calibri"/>
                <a:buNone/>
              </a:pPr>
              <a:r>
                <a:rPr b="1" i="0" lang="en-US" sz="4000" u="none" cap="none" strike="noStrike">
                  <a:solidFill>
                    <a:srgbClr val="6DB33F"/>
                  </a:solidFill>
                  <a:latin typeface="Calibri"/>
                  <a:ea typeface="Calibri"/>
                  <a:cs typeface="Calibri"/>
                  <a:sym typeface="Calibri"/>
                </a:rPr>
                <a:t>SPRING BOOT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590" y="870438"/>
            <a:ext cx="9334820" cy="50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7609" y="356333"/>
            <a:ext cx="7796782" cy="6085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0017" y="338749"/>
            <a:ext cx="7851966" cy="6128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