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embeddedFontLst>
    <p:embeddedFont>
      <p:font typeface="Arial Black"/>
      <p:regular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24" Type="http://schemas.openxmlformats.org/officeDocument/2006/relationships/font" Target="fonts/ArialBlack-regular.fntdata"/><Relationship Id="rId12" Type="http://schemas.openxmlformats.org/officeDocument/2006/relationships/slide" Target="slides/slide8.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800" cy="457200"/>
          </a:xfrm>
          <a:prstGeom prst="rect">
            <a:avLst/>
          </a:prstGeom>
          <a:noFill/>
          <a:ln>
            <a:noFill/>
          </a:ln>
        </p:spPr>
        <p:txBody>
          <a:bodyPr anchorCtr="0" anchor="t" bIns="91425" lIns="91425" rIns="91425" wrap="square"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3" y="0"/>
            <a:ext cx="2971800" cy="457200"/>
          </a:xfrm>
          <a:prstGeom prst="rect">
            <a:avLst/>
          </a:prstGeom>
          <a:noFill/>
          <a:ln>
            <a:noFill/>
          </a:ln>
        </p:spPr>
        <p:txBody>
          <a:bodyPr anchorCtr="0" anchor="t" bIns="91425" lIns="91425" rIns="91425" wrap="square" tIns="91425"/>
          <a:lstStyle>
            <a:lvl1pPr indent="0" lvl="0" marL="0" marR="0" rtl="0" algn="r">
              <a:spcBef>
                <a:spcPts val="0"/>
              </a:spcBef>
              <a:buNone/>
              <a:defRPr b="0" i="0" sz="1200" u="none" cap="none" strike="noStrike">
                <a:solidFill>
                  <a:schemeClr val="dk1"/>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indent="0" lvl="0" marL="0" marR="0" rtl="0" algn="l">
              <a:spcBef>
                <a:spcPts val="0"/>
              </a:spcBef>
              <a:buChar char="●"/>
              <a:defRPr b="0" i="0" sz="900" u="none" cap="none" strike="noStrike">
                <a:solidFill>
                  <a:schemeClr val="dk1"/>
                </a:solidFill>
                <a:latin typeface="Calibri"/>
                <a:ea typeface="Calibri"/>
                <a:cs typeface="Calibri"/>
                <a:sym typeface="Calibri"/>
              </a:defRPr>
            </a:lvl1pPr>
            <a:lvl2pPr indent="0" lvl="1" marL="342900" marR="0" rtl="0" algn="l">
              <a:spcBef>
                <a:spcPts val="0"/>
              </a:spcBef>
              <a:buChar char="○"/>
              <a:defRPr b="0" i="0" sz="900" u="none" cap="none" strike="noStrike">
                <a:solidFill>
                  <a:schemeClr val="dk1"/>
                </a:solidFill>
                <a:latin typeface="Calibri"/>
                <a:ea typeface="Calibri"/>
                <a:cs typeface="Calibri"/>
                <a:sym typeface="Calibri"/>
              </a:defRPr>
            </a:lvl2pPr>
            <a:lvl3pPr indent="0" lvl="2" marL="685800" marR="0" rtl="0" algn="l">
              <a:spcBef>
                <a:spcPts val="0"/>
              </a:spcBef>
              <a:buChar char="■"/>
              <a:defRPr b="0" i="0" sz="900" u="none" cap="none" strike="noStrike">
                <a:solidFill>
                  <a:schemeClr val="dk1"/>
                </a:solidFill>
                <a:latin typeface="Calibri"/>
                <a:ea typeface="Calibri"/>
                <a:cs typeface="Calibri"/>
                <a:sym typeface="Calibri"/>
              </a:defRPr>
            </a:lvl3pPr>
            <a:lvl4pPr indent="0" lvl="3" marL="1028700" marR="0" rtl="0" algn="l">
              <a:spcBef>
                <a:spcPts val="0"/>
              </a:spcBef>
              <a:buChar char="●"/>
              <a:defRPr b="0" i="0" sz="900" u="none" cap="none" strike="noStrike">
                <a:solidFill>
                  <a:schemeClr val="dk1"/>
                </a:solidFill>
                <a:latin typeface="Calibri"/>
                <a:ea typeface="Calibri"/>
                <a:cs typeface="Calibri"/>
                <a:sym typeface="Calibri"/>
              </a:defRPr>
            </a:lvl4pPr>
            <a:lvl5pPr indent="0" lvl="4" marL="1371600" marR="0" rtl="0" algn="l">
              <a:spcBef>
                <a:spcPts val="0"/>
              </a:spcBef>
              <a:buChar char="○"/>
              <a:defRPr b="0" i="0" sz="900" u="none" cap="none" strike="noStrike">
                <a:solidFill>
                  <a:schemeClr val="dk1"/>
                </a:solidFill>
                <a:latin typeface="Calibri"/>
                <a:ea typeface="Calibri"/>
                <a:cs typeface="Calibri"/>
                <a:sym typeface="Calibri"/>
              </a:defRPr>
            </a:lvl5pPr>
            <a:lvl6pPr indent="0" lvl="5" marL="1714500" marR="0" rtl="0" algn="l">
              <a:spcBef>
                <a:spcPts val="0"/>
              </a:spcBef>
              <a:buChar char="■"/>
              <a:defRPr b="0" i="0" sz="900" u="none" cap="none" strike="noStrike">
                <a:solidFill>
                  <a:schemeClr val="dk1"/>
                </a:solidFill>
                <a:latin typeface="Calibri"/>
                <a:ea typeface="Calibri"/>
                <a:cs typeface="Calibri"/>
                <a:sym typeface="Calibri"/>
              </a:defRPr>
            </a:lvl6pPr>
            <a:lvl7pPr indent="0" lvl="6" marL="2057400" marR="0" rtl="0" algn="l">
              <a:spcBef>
                <a:spcPts val="0"/>
              </a:spcBef>
              <a:buChar char="●"/>
              <a:defRPr b="0" i="0" sz="900" u="none" cap="none" strike="noStrike">
                <a:solidFill>
                  <a:schemeClr val="dk1"/>
                </a:solidFill>
                <a:latin typeface="Calibri"/>
                <a:ea typeface="Calibri"/>
                <a:cs typeface="Calibri"/>
                <a:sym typeface="Calibri"/>
              </a:defRPr>
            </a:lvl7pPr>
            <a:lvl8pPr indent="0" lvl="7" marL="2400300" marR="0" rtl="0" algn="l">
              <a:spcBef>
                <a:spcPts val="0"/>
              </a:spcBef>
              <a:buChar char="○"/>
              <a:defRPr b="0" i="0" sz="900" u="none" cap="none" strike="noStrike">
                <a:solidFill>
                  <a:schemeClr val="dk1"/>
                </a:solidFill>
                <a:latin typeface="Calibri"/>
                <a:ea typeface="Calibri"/>
                <a:cs typeface="Calibri"/>
                <a:sym typeface="Calibri"/>
              </a:defRPr>
            </a:lvl8pPr>
            <a:lvl9pPr indent="0" lvl="8" marL="2743200" marR="0" rtl="0" algn="l">
              <a:spcBef>
                <a:spcPts val="0"/>
              </a:spcBef>
              <a:buChar char="■"/>
              <a:defRPr b="0" i="0" sz="9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800" cy="457200"/>
          </a:xfrm>
          <a:prstGeom prst="rect">
            <a:avLst/>
          </a:prstGeom>
          <a:noFill/>
          <a:ln>
            <a:noFill/>
          </a:ln>
        </p:spPr>
        <p:txBody>
          <a:bodyPr anchorCtr="0" anchor="b" bIns="91425" lIns="91425" rIns="91425" wrap="square"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 name="Shape 48"/>
        <p:cNvGrpSpPr/>
        <p:nvPr/>
      </p:nvGrpSpPr>
      <p:grpSpPr>
        <a:xfrm>
          <a:off x="0" y="0"/>
          <a:ext cx="0" cy="0"/>
          <a:chOff x="0" y="0"/>
          <a:chExt cx="0" cy="0"/>
        </a:xfrm>
      </p:grpSpPr>
      <p:sp>
        <p:nvSpPr>
          <p:cNvPr id="49" name="Shape 4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50" name="Shape 5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16" name="Shape 116"/>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SzPct val="25000"/>
              <a:buFont typeface="Calibri"/>
              <a:buNone/>
            </a:pPr>
            <a:r>
              <a:t/>
            </a:r>
            <a:endParaRPr b="0" i="0" sz="900" u="none" cap="none" strike="noStrike">
              <a:solidFill>
                <a:schemeClr val="dk1"/>
              </a:solidFill>
              <a:latin typeface="Calibri"/>
              <a:ea typeface="Calibri"/>
              <a:cs typeface="Calibri"/>
              <a:sym typeface="Calibri"/>
            </a:endParaRPr>
          </a:p>
        </p:txBody>
      </p:sp>
      <p:sp>
        <p:nvSpPr>
          <p:cNvPr id="117" name="Shape 117"/>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23" name="Shape 123"/>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SzPct val="25000"/>
              <a:buFont typeface="Calibri"/>
              <a:buNone/>
            </a:pPr>
            <a:r>
              <a:t/>
            </a:r>
            <a:endParaRPr b="0" i="0" sz="900" u="none" cap="none" strike="noStrike">
              <a:solidFill>
                <a:schemeClr val="dk1"/>
              </a:solidFill>
              <a:latin typeface="Calibri"/>
              <a:ea typeface="Calibri"/>
              <a:cs typeface="Calibri"/>
              <a:sym typeface="Calibri"/>
            </a:endParaRPr>
          </a:p>
        </p:txBody>
      </p:sp>
      <p:sp>
        <p:nvSpPr>
          <p:cNvPr id="124" name="Shape 124"/>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30" name="Shape 130"/>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SzPct val="25000"/>
              <a:buFont typeface="Calibri"/>
              <a:buNone/>
            </a:pPr>
            <a:r>
              <a:t/>
            </a:r>
            <a:endParaRPr b="0" i="0" sz="900" u="none" cap="none" strike="noStrike">
              <a:solidFill>
                <a:schemeClr val="dk1"/>
              </a:solidFill>
              <a:latin typeface="Calibri"/>
              <a:ea typeface="Calibri"/>
              <a:cs typeface="Calibri"/>
              <a:sym typeface="Calibri"/>
            </a:endParaRPr>
          </a:p>
        </p:txBody>
      </p:sp>
      <p:sp>
        <p:nvSpPr>
          <p:cNvPr id="131" name="Shape 131"/>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138" name="Shape 13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144" name="Shape 14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150" name="Shape 15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157" name="Shape 15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163" name="Shape 16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169" name="Shape 16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Shape 17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175" name="Shape 17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8" name="Shape 58"/>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SzPct val="25000"/>
              <a:buFont typeface="Calibri"/>
              <a:buNone/>
            </a:pPr>
            <a:r>
              <a:t/>
            </a:r>
            <a:endParaRPr b="0" i="0" sz="900" u="none" cap="none" strike="noStrike">
              <a:solidFill>
                <a:schemeClr val="dk1"/>
              </a:solidFill>
              <a:latin typeface="Calibri"/>
              <a:ea typeface="Calibri"/>
              <a:cs typeface="Calibri"/>
              <a:sym typeface="Calibri"/>
            </a:endParaRPr>
          </a:p>
        </p:txBody>
      </p:sp>
      <p:sp>
        <p:nvSpPr>
          <p:cNvPr id="59" name="Shape 59"/>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Shape 6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68" name="Shape 6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74" name="Shape 74"/>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SzPct val="25000"/>
              <a:buFont typeface="Calibri"/>
              <a:buNone/>
            </a:pPr>
            <a:r>
              <a:t/>
            </a:r>
            <a:endParaRPr b="0" i="0" sz="900" u="none" cap="none" strike="noStrike">
              <a:solidFill>
                <a:schemeClr val="dk1"/>
              </a:solidFill>
              <a:latin typeface="Calibri"/>
              <a:ea typeface="Calibri"/>
              <a:cs typeface="Calibri"/>
              <a:sym typeface="Calibri"/>
            </a:endParaRPr>
          </a:p>
        </p:txBody>
      </p:sp>
      <p:sp>
        <p:nvSpPr>
          <p:cNvPr id="75" name="Shape 75"/>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81" name="Shape 81"/>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SzPct val="25000"/>
              <a:buFont typeface="Calibri"/>
              <a:buNone/>
            </a:pPr>
            <a:r>
              <a:t/>
            </a:r>
            <a:endParaRPr b="0" i="0" sz="900" u="none" cap="none" strike="noStrike">
              <a:solidFill>
                <a:schemeClr val="dk1"/>
              </a:solidFill>
              <a:latin typeface="Calibri"/>
              <a:ea typeface="Calibri"/>
              <a:cs typeface="Calibri"/>
              <a:sym typeface="Calibri"/>
            </a:endParaRPr>
          </a:p>
        </p:txBody>
      </p:sp>
      <p:sp>
        <p:nvSpPr>
          <p:cNvPr id="82" name="Shape 82"/>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88" name="Shape 88"/>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SzPct val="25000"/>
              <a:buFont typeface="Calibri"/>
              <a:buNone/>
            </a:pPr>
            <a:r>
              <a:t/>
            </a:r>
            <a:endParaRPr b="0" i="0" sz="900" u="none" cap="none" strike="noStrike">
              <a:solidFill>
                <a:schemeClr val="dk1"/>
              </a:solidFill>
              <a:latin typeface="Calibri"/>
              <a:ea typeface="Calibri"/>
              <a:cs typeface="Calibri"/>
              <a:sym typeface="Calibri"/>
            </a:endParaRPr>
          </a:p>
        </p:txBody>
      </p:sp>
      <p:sp>
        <p:nvSpPr>
          <p:cNvPr id="89" name="Shape 89"/>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95" name="Shape 95"/>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SzPct val="25000"/>
              <a:buFont typeface="Calibri"/>
              <a:buNone/>
            </a:pPr>
            <a:r>
              <a:t/>
            </a:r>
            <a:endParaRPr b="0" i="0" sz="900" u="none" cap="none" strike="noStrike">
              <a:solidFill>
                <a:schemeClr val="dk1"/>
              </a:solidFill>
              <a:latin typeface="Calibri"/>
              <a:ea typeface="Calibri"/>
              <a:cs typeface="Calibri"/>
              <a:sym typeface="Calibri"/>
            </a:endParaRPr>
          </a:p>
        </p:txBody>
      </p:sp>
      <p:sp>
        <p:nvSpPr>
          <p:cNvPr id="96" name="Shape 96"/>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02" name="Shape 102"/>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SzPct val="25000"/>
              <a:buFont typeface="Calibri"/>
              <a:buNone/>
            </a:pPr>
            <a:r>
              <a:t/>
            </a:r>
            <a:endParaRPr b="0" i="0" sz="900" u="none" cap="none" strike="noStrike">
              <a:solidFill>
                <a:schemeClr val="dk1"/>
              </a:solidFill>
              <a:latin typeface="Calibri"/>
              <a:ea typeface="Calibri"/>
              <a:cs typeface="Calibri"/>
              <a:sym typeface="Calibri"/>
            </a:endParaRPr>
          </a:p>
        </p:txBody>
      </p:sp>
      <p:sp>
        <p:nvSpPr>
          <p:cNvPr id="103" name="Shape 103"/>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09" name="Shape 109"/>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SzPct val="25000"/>
              <a:buFont typeface="Calibri"/>
              <a:buNone/>
            </a:pPr>
            <a:r>
              <a:t/>
            </a:r>
            <a:endParaRPr b="0" i="0" sz="900" u="none" cap="none" strike="noStrike">
              <a:solidFill>
                <a:schemeClr val="dk1"/>
              </a:solidFill>
              <a:latin typeface="Calibri"/>
              <a:ea typeface="Calibri"/>
              <a:cs typeface="Calibri"/>
              <a:sym typeface="Calibri"/>
            </a:endParaRPr>
          </a:p>
        </p:txBody>
      </p:sp>
      <p:sp>
        <p:nvSpPr>
          <p:cNvPr id="110" name="Shape 110"/>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Image Title">
    <p:spTree>
      <p:nvGrpSpPr>
        <p:cNvPr id="15" name="Shape 15"/>
        <p:cNvGrpSpPr/>
        <p:nvPr/>
      </p:nvGrpSpPr>
      <p:grpSpPr>
        <a:xfrm>
          <a:off x="0" y="0"/>
          <a:ext cx="0" cy="0"/>
          <a:chOff x="0" y="0"/>
          <a:chExt cx="0" cy="0"/>
        </a:xfrm>
      </p:grpSpPr>
      <p:sp>
        <p:nvSpPr>
          <p:cNvPr id="16" name="Shape 16"/>
          <p:cNvSpPr/>
          <p:nvPr>
            <p:ph idx="2" type="pic"/>
          </p:nvPr>
        </p:nvSpPr>
        <p:spPr>
          <a:xfrm>
            <a:off x="0" y="0"/>
            <a:ext cx="9144000" cy="5143500"/>
          </a:xfrm>
          <a:prstGeom prst="rect">
            <a:avLst/>
          </a:prstGeom>
          <a:noFill/>
          <a:ln>
            <a:noFill/>
          </a:ln>
        </p:spPr>
        <p:txBody>
          <a:bodyPr anchorCtr="0" anchor="ctr" bIns="91425" lIns="91425" rIns="91425" wrap="square" tIns="91425"/>
          <a:lstStyle>
            <a:lvl1pPr indent="0" lvl="0" marL="0" marR="0" rtl="0" algn="ctr">
              <a:spcBef>
                <a:spcPts val="480"/>
              </a:spcBef>
              <a:buClr>
                <a:schemeClr val="dk1"/>
              </a:buClr>
              <a:buFont typeface="Arial"/>
              <a:buNone/>
              <a:defRPr b="0" i="0" sz="2400" u="none" cap="none" strike="noStrike">
                <a:solidFill>
                  <a:schemeClr val="dk1"/>
                </a:solidFill>
                <a:latin typeface="Trebuchet MS"/>
                <a:ea typeface="Trebuchet MS"/>
                <a:cs typeface="Trebuchet MS"/>
                <a:sym typeface="Trebuchet MS"/>
              </a:defRPr>
            </a:lvl1pPr>
            <a:lvl2pPr indent="-80962" lvl="1" marL="557213" marR="0" rtl="0" algn="l">
              <a:spcBef>
                <a:spcPts val="420"/>
              </a:spcBef>
              <a:buClr>
                <a:schemeClr val="dk1"/>
              </a:buClr>
              <a:buSzPct val="100000"/>
              <a:buFont typeface="Arial"/>
              <a:buChar char="–"/>
              <a:defRPr b="0" i="0" sz="2100" u="none" cap="none" strike="noStrike">
                <a:solidFill>
                  <a:schemeClr val="dk1"/>
                </a:solidFill>
                <a:latin typeface="Trebuchet MS"/>
                <a:ea typeface="Trebuchet MS"/>
                <a:cs typeface="Trebuchet MS"/>
                <a:sym typeface="Trebuchet MS"/>
              </a:defRPr>
            </a:lvl2pPr>
            <a:lvl3pPr indent="-57150" lvl="2" marL="85725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3pPr>
            <a:lvl4pPr indent="-76200" lvl="3" marL="1200150" marR="0" rtl="0" algn="l">
              <a:spcBef>
                <a:spcPts val="300"/>
              </a:spcBef>
              <a:buClr>
                <a:schemeClr val="dk1"/>
              </a:buClr>
              <a:buSzPct val="100000"/>
              <a:buFont typeface="Arial"/>
              <a:buChar char="–"/>
              <a:defRPr b="0" i="0" sz="1500" u="none" cap="none" strike="noStrike">
                <a:solidFill>
                  <a:schemeClr val="dk1"/>
                </a:solidFill>
                <a:latin typeface="Trebuchet MS"/>
                <a:ea typeface="Trebuchet MS"/>
                <a:cs typeface="Trebuchet MS"/>
                <a:sym typeface="Trebuchet MS"/>
              </a:defRPr>
            </a:lvl4pPr>
            <a:lvl5pPr indent="-76200" lvl="4" marL="1543050" marR="0" rtl="0" algn="l">
              <a:spcBef>
                <a:spcPts val="300"/>
              </a:spcBef>
              <a:buClr>
                <a:schemeClr val="dk1"/>
              </a:buClr>
              <a:buSzPct val="100000"/>
              <a:buFont typeface="Arial"/>
              <a:buChar char="»"/>
              <a:defRPr b="0" i="0" sz="1500" u="none" cap="none" strike="noStrike">
                <a:solidFill>
                  <a:schemeClr val="dk1"/>
                </a:solidFill>
                <a:latin typeface="Trebuchet MS"/>
                <a:ea typeface="Trebuchet MS"/>
                <a:cs typeface="Trebuchet MS"/>
                <a:sym typeface="Trebuchet MS"/>
              </a:defRPr>
            </a:lvl5pPr>
            <a:lvl6pPr indent="-76200" lvl="5" marL="1885950" marR="0" rtl="0" algn="l">
              <a:spcBef>
                <a:spcPts val="300"/>
              </a:spcBef>
              <a:buClr>
                <a:schemeClr val="dk1"/>
              </a:buClr>
              <a:buSzPct val="100000"/>
              <a:buFont typeface="Arial"/>
              <a:buChar char="•"/>
              <a:defRPr b="0" i="0" sz="1500" u="none" cap="none" strike="noStrike">
                <a:solidFill>
                  <a:schemeClr val="dk1"/>
                </a:solidFill>
                <a:latin typeface="Trebuchet MS"/>
                <a:ea typeface="Trebuchet MS"/>
                <a:cs typeface="Trebuchet MS"/>
                <a:sym typeface="Trebuchet MS"/>
              </a:defRPr>
            </a:lvl6pPr>
            <a:lvl7pPr indent="-76200" lvl="6" marL="2228850" marR="0" rtl="0" algn="l">
              <a:spcBef>
                <a:spcPts val="300"/>
              </a:spcBef>
              <a:buClr>
                <a:schemeClr val="dk1"/>
              </a:buClr>
              <a:buSzPct val="100000"/>
              <a:buFont typeface="Arial"/>
              <a:buChar char="•"/>
              <a:defRPr b="0" i="0" sz="1500" u="none" cap="none" strike="noStrike">
                <a:solidFill>
                  <a:schemeClr val="dk1"/>
                </a:solidFill>
                <a:latin typeface="Trebuchet MS"/>
                <a:ea typeface="Trebuchet MS"/>
                <a:cs typeface="Trebuchet MS"/>
                <a:sym typeface="Trebuchet MS"/>
              </a:defRPr>
            </a:lvl7pPr>
            <a:lvl8pPr indent="-76200" lvl="7" marL="2571750" marR="0" rtl="0" algn="l">
              <a:spcBef>
                <a:spcPts val="300"/>
              </a:spcBef>
              <a:buClr>
                <a:schemeClr val="dk1"/>
              </a:buClr>
              <a:buSzPct val="100000"/>
              <a:buFont typeface="Arial"/>
              <a:buChar char="•"/>
              <a:defRPr b="0" i="0" sz="1500" u="none" cap="none" strike="noStrike">
                <a:solidFill>
                  <a:schemeClr val="dk1"/>
                </a:solidFill>
                <a:latin typeface="Trebuchet MS"/>
                <a:ea typeface="Trebuchet MS"/>
                <a:cs typeface="Trebuchet MS"/>
                <a:sym typeface="Trebuchet MS"/>
              </a:defRPr>
            </a:lvl8pPr>
            <a:lvl9pPr indent="-76200" lvl="8" marL="2914650" marR="0" rtl="0" algn="l">
              <a:spcBef>
                <a:spcPts val="300"/>
              </a:spcBef>
              <a:buClr>
                <a:schemeClr val="dk1"/>
              </a:buClr>
              <a:buSzPct val="100000"/>
              <a:buFont typeface="Arial"/>
              <a:buChar char="•"/>
              <a:defRPr b="0" i="0" sz="1500" u="none" cap="none" strike="noStrike">
                <a:solidFill>
                  <a:schemeClr val="dk1"/>
                </a:solidFill>
                <a:latin typeface="Trebuchet MS"/>
                <a:ea typeface="Trebuchet MS"/>
                <a:cs typeface="Trebuchet MS"/>
                <a:sym typeface="Trebuchet MS"/>
              </a:defRPr>
            </a:lvl9pPr>
          </a:lstStyle>
          <a:p/>
        </p:txBody>
      </p:sp>
      <p:sp>
        <p:nvSpPr>
          <p:cNvPr id="17" name="Shape 17"/>
          <p:cNvSpPr txBox="1"/>
          <p:nvPr>
            <p:ph idx="1" type="body"/>
          </p:nvPr>
        </p:nvSpPr>
        <p:spPr>
          <a:xfrm>
            <a:off x="631825" y="1556683"/>
            <a:ext cx="6910388" cy="595035"/>
          </a:xfrm>
          <a:prstGeom prst="rect">
            <a:avLst/>
          </a:prstGeom>
          <a:noFill/>
          <a:ln>
            <a:noFill/>
          </a:ln>
        </p:spPr>
        <p:txBody>
          <a:bodyPr anchorCtr="0" anchor="t" bIns="91425" lIns="91425" rIns="91425" wrap="square" tIns="91425"/>
          <a:lstStyle>
            <a:lvl1pPr indent="0" lvl="0" marL="0" marR="0" rtl="0" algn="l">
              <a:lnSpc>
                <a:spcPct val="80000"/>
              </a:lnSpc>
              <a:spcBef>
                <a:spcPts val="0"/>
              </a:spcBef>
              <a:buClr>
                <a:schemeClr val="lt1"/>
              </a:buClr>
              <a:buFont typeface="Arial"/>
              <a:buChar char="●"/>
              <a:defRPr b="0" i="0" sz="4100" u="none" cap="none" strike="noStrike">
                <a:solidFill>
                  <a:schemeClr val="lt1"/>
                </a:solidFill>
                <a:latin typeface="Arial Black"/>
                <a:ea typeface="Arial Black"/>
                <a:cs typeface="Arial Black"/>
                <a:sym typeface="Arial Black"/>
              </a:defRPr>
            </a:lvl1pPr>
            <a:lvl2pPr indent="71437" lvl="1" marL="557213" marR="0" rtl="0" algn="l">
              <a:spcBef>
                <a:spcPts val="900"/>
              </a:spcBef>
              <a:buClr>
                <a:schemeClr val="dk1"/>
              </a:buClr>
              <a:buSzPct val="100000"/>
              <a:buFont typeface="Arial"/>
              <a:buChar char="–"/>
              <a:defRPr b="0" i="0" sz="4500" u="none" cap="none" strike="noStrike">
                <a:solidFill>
                  <a:schemeClr val="dk1"/>
                </a:solidFill>
                <a:latin typeface="Arial Black"/>
                <a:ea typeface="Arial Black"/>
                <a:cs typeface="Arial Black"/>
                <a:sym typeface="Arial Black"/>
              </a:defRPr>
            </a:lvl2pPr>
            <a:lvl3pPr indent="114300" lvl="2" marL="857250" marR="0" rtl="0" algn="l">
              <a:spcBef>
                <a:spcPts val="900"/>
              </a:spcBef>
              <a:buClr>
                <a:schemeClr val="dk1"/>
              </a:buClr>
              <a:buSzPct val="100000"/>
              <a:buFont typeface="Arial"/>
              <a:buChar char="•"/>
              <a:defRPr b="0" i="0" sz="4500" u="none" cap="none" strike="noStrike">
                <a:solidFill>
                  <a:schemeClr val="dk1"/>
                </a:solidFill>
                <a:latin typeface="Arial Black"/>
                <a:ea typeface="Arial Black"/>
                <a:cs typeface="Arial Black"/>
                <a:sym typeface="Arial Black"/>
              </a:defRPr>
            </a:lvl3pPr>
            <a:lvl4pPr indent="114300" lvl="3" marL="1200150" marR="0" rtl="0" algn="l">
              <a:spcBef>
                <a:spcPts val="900"/>
              </a:spcBef>
              <a:buClr>
                <a:schemeClr val="dk1"/>
              </a:buClr>
              <a:buSzPct val="100000"/>
              <a:buFont typeface="Arial"/>
              <a:buChar char="–"/>
              <a:defRPr b="0" i="0" sz="4500" u="none" cap="none" strike="noStrike">
                <a:solidFill>
                  <a:schemeClr val="dk1"/>
                </a:solidFill>
                <a:latin typeface="Arial Black"/>
                <a:ea typeface="Arial Black"/>
                <a:cs typeface="Arial Black"/>
                <a:sym typeface="Arial Black"/>
              </a:defRPr>
            </a:lvl4pPr>
            <a:lvl5pPr indent="114300" lvl="4" marL="1543050" marR="0" rtl="0" algn="l">
              <a:spcBef>
                <a:spcPts val="900"/>
              </a:spcBef>
              <a:buClr>
                <a:schemeClr val="dk1"/>
              </a:buClr>
              <a:buSzPct val="100000"/>
              <a:buFont typeface="Arial"/>
              <a:buChar char="»"/>
              <a:defRPr b="0" i="0" sz="4500" u="none" cap="none" strike="noStrike">
                <a:solidFill>
                  <a:schemeClr val="dk1"/>
                </a:solidFill>
                <a:latin typeface="Arial Black"/>
                <a:ea typeface="Arial Black"/>
                <a:cs typeface="Arial Black"/>
                <a:sym typeface="Arial Black"/>
              </a:defRPr>
            </a:lvl5pPr>
            <a:lvl6pPr indent="-76200" lvl="5" marL="1885950" marR="0" rtl="0" algn="l">
              <a:spcBef>
                <a:spcPts val="300"/>
              </a:spcBef>
              <a:buClr>
                <a:schemeClr val="dk1"/>
              </a:buClr>
              <a:buSzPct val="100000"/>
              <a:buFont typeface="Arial"/>
              <a:buChar char="•"/>
              <a:defRPr b="0" i="0" sz="1500" u="none" cap="none" strike="noStrike">
                <a:solidFill>
                  <a:schemeClr val="dk1"/>
                </a:solidFill>
                <a:latin typeface="Trebuchet MS"/>
                <a:ea typeface="Trebuchet MS"/>
                <a:cs typeface="Trebuchet MS"/>
                <a:sym typeface="Trebuchet MS"/>
              </a:defRPr>
            </a:lvl6pPr>
            <a:lvl7pPr indent="-76200" lvl="6" marL="2228850" marR="0" rtl="0" algn="l">
              <a:spcBef>
                <a:spcPts val="300"/>
              </a:spcBef>
              <a:buClr>
                <a:schemeClr val="dk1"/>
              </a:buClr>
              <a:buSzPct val="100000"/>
              <a:buFont typeface="Arial"/>
              <a:buChar char="•"/>
              <a:defRPr b="0" i="0" sz="1500" u="none" cap="none" strike="noStrike">
                <a:solidFill>
                  <a:schemeClr val="dk1"/>
                </a:solidFill>
                <a:latin typeface="Trebuchet MS"/>
                <a:ea typeface="Trebuchet MS"/>
                <a:cs typeface="Trebuchet MS"/>
                <a:sym typeface="Trebuchet MS"/>
              </a:defRPr>
            </a:lvl7pPr>
            <a:lvl8pPr indent="-76200" lvl="7" marL="2571750" marR="0" rtl="0" algn="l">
              <a:spcBef>
                <a:spcPts val="300"/>
              </a:spcBef>
              <a:buClr>
                <a:schemeClr val="dk1"/>
              </a:buClr>
              <a:buSzPct val="100000"/>
              <a:buFont typeface="Arial"/>
              <a:buChar char="•"/>
              <a:defRPr b="0" i="0" sz="1500" u="none" cap="none" strike="noStrike">
                <a:solidFill>
                  <a:schemeClr val="dk1"/>
                </a:solidFill>
                <a:latin typeface="Trebuchet MS"/>
                <a:ea typeface="Trebuchet MS"/>
                <a:cs typeface="Trebuchet MS"/>
                <a:sym typeface="Trebuchet MS"/>
              </a:defRPr>
            </a:lvl8pPr>
            <a:lvl9pPr indent="-76200" lvl="8" marL="2914650" marR="0" rtl="0" algn="l">
              <a:spcBef>
                <a:spcPts val="300"/>
              </a:spcBef>
              <a:buClr>
                <a:schemeClr val="dk1"/>
              </a:buClr>
              <a:buSzPct val="100000"/>
              <a:buFont typeface="Arial"/>
              <a:buChar char="•"/>
              <a:defRPr b="0" i="0" sz="1500" u="none" cap="none" strike="noStrike">
                <a:solidFill>
                  <a:schemeClr val="dk1"/>
                </a:solidFill>
                <a:latin typeface="Trebuchet MS"/>
                <a:ea typeface="Trebuchet MS"/>
                <a:cs typeface="Trebuchet MS"/>
                <a:sym typeface="Trebuchet MS"/>
              </a:defRPr>
            </a:lvl9pPr>
          </a:lstStyle>
          <a:p/>
        </p:txBody>
      </p:sp>
      <p:sp>
        <p:nvSpPr>
          <p:cNvPr id="18" name="Shape 18"/>
          <p:cNvSpPr txBox="1"/>
          <p:nvPr>
            <p:ph idx="3" type="body"/>
          </p:nvPr>
        </p:nvSpPr>
        <p:spPr>
          <a:xfrm>
            <a:off x="660400" y="3340101"/>
            <a:ext cx="6488113" cy="284693"/>
          </a:xfrm>
          <a:prstGeom prst="rect">
            <a:avLst/>
          </a:prstGeom>
          <a:noFill/>
          <a:ln>
            <a:noFill/>
          </a:ln>
        </p:spPr>
        <p:txBody>
          <a:bodyPr anchorCtr="0" anchor="t" bIns="91425" lIns="91425" rIns="91425" wrap="square" tIns="91425"/>
          <a:lstStyle>
            <a:lvl1pPr indent="0" lvl="0" marL="0" marR="0" rtl="0" algn="l">
              <a:lnSpc>
                <a:spcPct val="100000"/>
              </a:lnSpc>
              <a:spcBef>
                <a:spcPts val="0"/>
              </a:spcBef>
              <a:buClr>
                <a:schemeClr val="lt1"/>
              </a:buClr>
              <a:buFont typeface="Arial"/>
              <a:buChar char="●"/>
              <a:defRPr b="0" i="0" sz="1400" u="none" cap="none" strike="noStrike">
                <a:solidFill>
                  <a:schemeClr val="lt1"/>
                </a:solidFill>
                <a:latin typeface="Arial Black"/>
                <a:ea typeface="Arial Black"/>
                <a:cs typeface="Arial Black"/>
                <a:sym typeface="Arial Black"/>
              </a:defRPr>
            </a:lvl1pPr>
            <a:lvl2pPr indent="-80962" lvl="1" marL="557213" marR="0" rtl="0" algn="l">
              <a:spcBef>
                <a:spcPts val="420"/>
              </a:spcBef>
              <a:buClr>
                <a:schemeClr val="dk1"/>
              </a:buClr>
              <a:buSzPct val="100000"/>
              <a:buFont typeface="Arial"/>
              <a:buChar char="–"/>
              <a:defRPr b="0" i="0" sz="2100" u="none" cap="none" strike="noStrike">
                <a:solidFill>
                  <a:schemeClr val="dk1"/>
                </a:solidFill>
                <a:latin typeface="Trebuchet MS"/>
                <a:ea typeface="Trebuchet MS"/>
                <a:cs typeface="Trebuchet MS"/>
                <a:sym typeface="Trebuchet MS"/>
              </a:defRPr>
            </a:lvl2pPr>
            <a:lvl3pPr indent="-57150" lvl="2" marL="85725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3pPr>
            <a:lvl4pPr indent="-76200" lvl="3" marL="1200150" marR="0" rtl="0" algn="l">
              <a:spcBef>
                <a:spcPts val="300"/>
              </a:spcBef>
              <a:buClr>
                <a:schemeClr val="dk1"/>
              </a:buClr>
              <a:buSzPct val="100000"/>
              <a:buFont typeface="Arial"/>
              <a:buChar char="–"/>
              <a:defRPr b="0" i="0" sz="1500" u="none" cap="none" strike="noStrike">
                <a:solidFill>
                  <a:schemeClr val="dk1"/>
                </a:solidFill>
                <a:latin typeface="Trebuchet MS"/>
                <a:ea typeface="Trebuchet MS"/>
                <a:cs typeface="Trebuchet MS"/>
                <a:sym typeface="Trebuchet MS"/>
              </a:defRPr>
            </a:lvl4pPr>
            <a:lvl5pPr indent="-76200" lvl="4" marL="1543050" marR="0" rtl="0" algn="l">
              <a:spcBef>
                <a:spcPts val="300"/>
              </a:spcBef>
              <a:buClr>
                <a:schemeClr val="dk1"/>
              </a:buClr>
              <a:buSzPct val="100000"/>
              <a:buFont typeface="Arial"/>
              <a:buChar char="»"/>
              <a:defRPr b="0" i="0" sz="1500" u="none" cap="none" strike="noStrike">
                <a:solidFill>
                  <a:schemeClr val="dk1"/>
                </a:solidFill>
                <a:latin typeface="Trebuchet MS"/>
                <a:ea typeface="Trebuchet MS"/>
                <a:cs typeface="Trebuchet MS"/>
                <a:sym typeface="Trebuchet MS"/>
              </a:defRPr>
            </a:lvl5pPr>
            <a:lvl6pPr indent="-76200" lvl="5" marL="1885950" marR="0" rtl="0" algn="l">
              <a:spcBef>
                <a:spcPts val="300"/>
              </a:spcBef>
              <a:buClr>
                <a:schemeClr val="dk1"/>
              </a:buClr>
              <a:buSzPct val="100000"/>
              <a:buFont typeface="Arial"/>
              <a:buChar char="•"/>
              <a:defRPr b="0" i="0" sz="1500" u="none" cap="none" strike="noStrike">
                <a:solidFill>
                  <a:schemeClr val="dk1"/>
                </a:solidFill>
                <a:latin typeface="Trebuchet MS"/>
                <a:ea typeface="Trebuchet MS"/>
                <a:cs typeface="Trebuchet MS"/>
                <a:sym typeface="Trebuchet MS"/>
              </a:defRPr>
            </a:lvl6pPr>
            <a:lvl7pPr indent="-76200" lvl="6" marL="2228850" marR="0" rtl="0" algn="l">
              <a:spcBef>
                <a:spcPts val="300"/>
              </a:spcBef>
              <a:buClr>
                <a:schemeClr val="dk1"/>
              </a:buClr>
              <a:buSzPct val="100000"/>
              <a:buFont typeface="Arial"/>
              <a:buChar char="•"/>
              <a:defRPr b="0" i="0" sz="1500" u="none" cap="none" strike="noStrike">
                <a:solidFill>
                  <a:schemeClr val="dk1"/>
                </a:solidFill>
                <a:latin typeface="Trebuchet MS"/>
                <a:ea typeface="Trebuchet MS"/>
                <a:cs typeface="Trebuchet MS"/>
                <a:sym typeface="Trebuchet MS"/>
              </a:defRPr>
            </a:lvl7pPr>
            <a:lvl8pPr indent="-76200" lvl="7" marL="2571750" marR="0" rtl="0" algn="l">
              <a:spcBef>
                <a:spcPts val="300"/>
              </a:spcBef>
              <a:buClr>
                <a:schemeClr val="dk1"/>
              </a:buClr>
              <a:buSzPct val="100000"/>
              <a:buFont typeface="Arial"/>
              <a:buChar char="•"/>
              <a:defRPr b="0" i="0" sz="1500" u="none" cap="none" strike="noStrike">
                <a:solidFill>
                  <a:schemeClr val="dk1"/>
                </a:solidFill>
                <a:latin typeface="Trebuchet MS"/>
                <a:ea typeface="Trebuchet MS"/>
                <a:cs typeface="Trebuchet MS"/>
                <a:sym typeface="Trebuchet MS"/>
              </a:defRPr>
            </a:lvl8pPr>
            <a:lvl9pPr indent="-76200" lvl="8" marL="2914650" marR="0" rtl="0" algn="l">
              <a:spcBef>
                <a:spcPts val="300"/>
              </a:spcBef>
              <a:buClr>
                <a:schemeClr val="dk1"/>
              </a:buClr>
              <a:buSzPct val="100000"/>
              <a:buFont typeface="Arial"/>
              <a:buChar char="•"/>
              <a:defRPr b="0" i="0" sz="1500" u="none" cap="none" strike="noStrike">
                <a:solidFill>
                  <a:schemeClr val="dk1"/>
                </a:solidFill>
                <a:latin typeface="Trebuchet MS"/>
                <a:ea typeface="Trebuchet MS"/>
                <a:cs typeface="Trebuchet MS"/>
                <a:sym typeface="Trebuchet MS"/>
              </a:defRPr>
            </a:lvl9pPr>
          </a:lstStyle>
          <a:p/>
        </p:txBody>
      </p:sp>
      <p:sp>
        <p:nvSpPr>
          <p:cNvPr id="19" name="Shape 19"/>
          <p:cNvSpPr txBox="1"/>
          <p:nvPr>
            <p:ph idx="4" type="body"/>
          </p:nvPr>
        </p:nvSpPr>
        <p:spPr>
          <a:xfrm>
            <a:off x="660399" y="4094614"/>
            <a:ext cx="3649662" cy="279797"/>
          </a:xfrm>
          <a:prstGeom prst="rect">
            <a:avLst/>
          </a:prstGeom>
          <a:noFill/>
          <a:ln>
            <a:noFill/>
          </a:ln>
        </p:spPr>
        <p:txBody>
          <a:bodyPr anchorCtr="0" anchor="t" bIns="91425" lIns="91425" rIns="91425" wrap="square" tIns="91425"/>
          <a:lstStyle>
            <a:lvl1pPr indent="0" lvl="0" marL="0" marR="0" rtl="0" algn="l">
              <a:spcBef>
                <a:spcPts val="280"/>
              </a:spcBef>
              <a:buClr>
                <a:schemeClr val="accent2"/>
              </a:buClr>
              <a:buFont typeface="Arial"/>
              <a:buChar char="●"/>
              <a:defRPr b="0" i="0" sz="1400" u="none" cap="none" strike="noStrike">
                <a:solidFill>
                  <a:schemeClr val="accent2"/>
                </a:solidFill>
                <a:latin typeface="Trebuchet MS"/>
                <a:ea typeface="Trebuchet MS"/>
                <a:cs typeface="Trebuchet MS"/>
                <a:sym typeface="Trebuchet MS"/>
              </a:defRPr>
            </a:lvl1pPr>
            <a:lvl2pPr indent="-80962" lvl="1" marL="557213" marR="0" rtl="0" algn="l">
              <a:spcBef>
                <a:spcPts val="420"/>
              </a:spcBef>
              <a:buClr>
                <a:schemeClr val="dk1"/>
              </a:buClr>
              <a:buSzPct val="100000"/>
              <a:buFont typeface="Arial"/>
              <a:buChar char="–"/>
              <a:defRPr b="0" i="0" sz="2100" u="none" cap="none" strike="noStrike">
                <a:solidFill>
                  <a:schemeClr val="dk1"/>
                </a:solidFill>
                <a:latin typeface="Trebuchet MS"/>
                <a:ea typeface="Trebuchet MS"/>
                <a:cs typeface="Trebuchet MS"/>
                <a:sym typeface="Trebuchet MS"/>
              </a:defRPr>
            </a:lvl2pPr>
            <a:lvl3pPr indent="-57150" lvl="2" marL="85725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3pPr>
            <a:lvl4pPr indent="-76200" lvl="3" marL="1200150" marR="0" rtl="0" algn="l">
              <a:spcBef>
                <a:spcPts val="300"/>
              </a:spcBef>
              <a:buClr>
                <a:schemeClr val="dk1"/>
              </a:buClr>
              <a:buSzPct val="100000"/>
              <a:buFont typeface="Arial"/>
              <a:buChar char="–"/>
              <a:defRPr b="0" i="0" sz="1500" u="none" cap="none" strike="noStrike">
                <a:solidFill>
                  <a:schemeClr val="dk1"/>
                </a:solidFill>
                <a:latin typeface="Trebuchet MS"/>
                <a:ea typeface="Trebuchet MS"/>
                <a:cs typeface="Trebuchet MS"/>
                <a:sym typeface="Trebuchet MS"/>
              </a:defRPr>
            </a:lvl4pPr>
            <a:lvl5pPr indent="-76200" lvl="4" marL="1543050" marR="0" rtl="0" algn="l">
              <a:spcBef>
                <a:spcPts val="300"/>
              </a:spcBef>
              <a:buClr>
                <a:schemeClr val="dk1"/>
              </a:buClr>
              <a:buSzPct val="100000"/>
              <a:buFont typeface="Arial"/>
              <a:buChar char="»"/>
              <a:defRPr b="0" i="0" sz="1500" u="none" cap="none" strike="noStrike">
                <a:solidFill>
                  <a:schemeClr val="dk1"/>
                </a:solidFill>
                <a:latin typeface="Trebuchet MS"/>
                <a:ea typeface="Trebuchet MS"/>
                <a:cs typeface="Trebuchet MS"/>
                <a:sym typeface="Trebuchet MS"/>
              </a:defRPr>
            </a:lvl5pPr>
            <a:lvl6pPr indent="-76200" lvl="5" marL="1885950" marR="0" rtl="0" algn="l">
              <a:spcBef>
                <a:spcPts val="300"/>
              </a:spcBef>
              <a:buClr>
                <a:schemeClr val="dk1"/>
              </a:buClr>
              <a:buSzPct val="100000"/>
              <a:buFont typeface="Arial"/>
              <a:buChar char="•"/>
              <a:defRPr b="0" i="0" sz="1500" u="none" cap="none" strike="noStrike">
                <a:solidFill>
                  <a:schemeClr val="dk1"/>
                </a:solidFill>
                <a:latin typeface="Trebuchet MS"/>
                <a:ea typeface="Trebuchet MS"/>
                <a:cs typeface="Trebuchet MS"/>
                <a:sym typeface="Trebuchet MS"/>
              </a:defRPr>
            </a:lvl6pPr>
            <a:lvl7pPr indent="-76200" lvl="6" marL="2228850" marR="0" rtl="0" algn="l">
              <a:spcBef>
                <a:spcPts val="300"/>
              </a:spcBef>
              <a:buClr>
                <a:schemeClr val="dk1"/>
              </a:buClr>
              <a:buSzPct val="100000"/>
              <a:buFont typeface="Arial"/>
              <a:buChar char="•"/>
              <a:defRPr b="0" i="0" sz="1500" u="none" cap="none" strike="noStrike">
                <a:solidFill>
                  <a:schemeClr val="dk1"/>
                </a:solidFill>
                <a:latin typeface="Trebuchet MS"/>
                <a:ea typeface="Trebuchet MS"/>
                <a:cs typeface="Trebuchet MS"/>
                <a:sym typeface="Trebuchet MS"/>
              </a:defRPr>
            </a:lvl7pPr>
            <a:lvl8pPr indent="-76200" lvl="7" marL="2571750" marR="0" rtl="0" algn="l">
              <a:spcBef>
                <a:spcPts val="300"/>
              </a:spcBef>
              <a:buClr>
                <a:schemeClr val="dk1"/>
              </a:buClr>
              <a:buSzPct val="100000"/>
              <a:buFont typeface="Arial"/>
              <a:buChar char="•"/>
              <a:defRPr b="0" i="0" sz="1500" u="none" cap="none" strike="noStrike">
                <a:solidFill>
                  <a:schemeClr val="dk1"/>
                </a:solidFill>
                <a:latin typeface="Trebuchet MS"/>
                <a:ea typeface="Trebuchet MS"/>
                <a:cs typeface="Trebuchet MS"/>
                <a:sym typeface="Trebuchet MS"/>
              </a:defRPr>
            </a:lvl8pPr>
            <a:lvl9pPr indent="-76200" lvl="8" marL="2914650" marR="0" rtl="0" algn="l">
              <a:spcBef>
                <a:spcPts val="300"/>
              </a:spcBef>
              <a:buClr>
                <a:schemeClr val="dk1"/>
              </a:buClr>
              <a:buSzPct val="100000"/>
              <a:buFont typeface="Arial"/>
              <a:buChar char="•"/>
              <a:defRPr b="0" i="0" sz="1500" u="none" cap="none" strike="noStrike">
                <a:solidFill>
                  <a:schemeClr val="dk1"/>
                </a:solidFill>
                <a:latin typeface="Trebuchet MS"/>
                <a:ea typeface="Trebuchet MS"/>
                <a:cs typeface="Trebuchet MS"/>
                <a:sym typeface="Trebuchet MS"/>
              </a:defRPr>
            </a:lvl9pPr>
          </a:lstStyle>
          <a:p/>
        </p:txBody>
      </p:sp>
      <p:sp>
        <p:nvSpPr>
          <p:cNvPr id="20" name="Shape 20"/>
          <p:cNvSpPr/>
          <p:nvPr>
            <p:ph idx="5" type="pic"/>
          </p:nvPr>
        </p:nvSpPr>
        <p:spPr>
          <a:xfrm>
            <a:off x="627880" y="504826"/>
            <a:ext cx="1243502" cy="458237"/>
          </a:xfrm>
          <a:prstGeom prst="rect">
            <a:avLst/>
          </a:prstGeom>
          <a:noFill/>
          <a:ln>
            <a:noFill/>
          </a:ln>
        </p:spPr>
        <p:txBody>
          <a:bodyPr anchorCtr="0" anchor="t" bIns="91425" lIns="91425" rIns="91425" wrap="square" tIns="91425"/>
          <a:lstStyle>
            <a:lvl1pPr indent="0" lvl="0" marL="0" marR="0" rtl="0" algn="ctr">
              <a:spcBef>
                <a:spcPts val="480"/>
              </a:spcBef>
              <a:buClr>
                <a:schemeClr val="dk1"/>
              </a:buClr>
              <a:buFont typeface="Arial"/>
              <a:buNone/>
              <a:defRPr b="0" i="0" sz="2400" u="none" cap="none" strike="noStrike">
                <a:solidFill>
                  <a:schemeClr val="dk1"/>
                </a:solidFill>
                <a:latin typeface="Trebuchet MS"/>
                <a:ea typeface="Trebuchet MS"/>
                <a:cs typeface="Trebuchet MS"/>
                <a:sym typeface="Trebuchet MS"/>
              </a:defRPr>
            </a:lvl1pPr>
            <a:lvl2pPr indent="-80962" lvl="1" marL="557213" marR="0" rtl="0" algn="l">
              <a:spcBef>
                <a:spcPts val="420"/>
              </a:spcBef>
              <a:buClr>
                <a:schemeClr val="dk1"/>
              </a:buClr>
              <a:buSzPct val="100000"/>
              <a:buFont typeface="Arial"/>
              <a:buChar char="–"/>
              <a:defRPr b="0" i="0" sz="2100" u="none" cap="none" strike="noStrike">
                <a:solidFill>
                  <a:schemeClr val="dk1"/>
                </a:solidFill>
                <a:latin typeface="Trebuchet MS"/>
                <a:ea typeface="Trebuchet MS"/>
                <a:cs typeface="Trebuchet MS"/>
                <a:sym typeface="Trebuchet MS"/>
              </a:defRPr>
            </a:lvl2pPr>
            <a:lvl3pPr indent="-57150" lvl="2" marL="85725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3pPr>
            <a:lvl4pPr indent="-76200" lvl="3" marL="1200150" marR="0" rtl="0" algn="l">
              <a:spcBef>
                <a:spcPts val="300"/>
              </a:spcBef>
              <a:buClr>
                <a:schemeClr val="dk1"/>
              </a:buClr>
              <a:buSzPct val="100000"/>
              <a:buFont typeface="Arial"/>
              <a:buChar char="–"/>
              <a:defRPr b="0" i="0" sz="1500" u="none" cap="none" strike="noStrike">
                <a:solidFill>
                  <a:schemeClr val="dk1"/>
                </a:solidFill>
                <a:latin typeface="Trebuchet MS"/>
                <a:ea typeface="Trebuchet MS"/>
                <a:cs typeface="Trebuchet MS"/>
                <a:sym typeface="Trebuchet MS"/>
              </a:defRPr>
            </a:lvl4pPr>
            <a:lvl5pPr indent="-76200" lvl="4" marL="1543050" marR="0" rtl="0" algn="l">
              <a:spcBef>
                <a:spcPts val="300"/>
              </a:spcBef>
              <a:buClr>
                <a:schemeClr val="dk1"/>
              </a:buClr>
              <a:buSzPct val="100000"/>
              <a:buFont typeface="Arial"/>
              <a:buChar char="»"/>
              <a:defRPr b="0" i="0" sz="1500" u="none" cap="none" strike="noStrike">
                <a:solidFill>
                  <a:schemeClr val="dk1"/>
                </a:solidFill>
                <a:latin typeface="Trebuchet MS"/>
                <a:ea typeface="Trebuchet MS"/>
                <a:cs typeface="Trebuchet MS"/>
                <a:sym typeface="Trebuchet MS"/>
              </a:defRPr>
            </a:lvl5pPr>
            <a:lvl6pPr indent="-76200" lvl="5" marL="1885950" marR="0" rtl="0" algn="l">
              <a:spcBef>
                <a:spcPts val="300"/>
              </a:spcBef>
              <a:buClr>
                <a:schemeClr val="dk1"/>
              </a:buClr>
              <a:buSzPct val="100000"/>
              <a:buFont typeface="Arial"/>
              <a:buChar char="•"/>
              <a:defRPr b="0" i="0" sz="1500" u="none" cap="none" strike="noStrike">
                <a:solidFill>
                  <a:schemeClr val="dk1"/>
                </a:solidFill>
                <a:latin typeface="Trebuchet MS"/>
                <a:ea typeface="Trebuchet MS"/>
                <a:cs typeface="Trebuchet MS"/>
                <a:sym typeface="Trebuchet MS"/>
              </a:defRPr>
            </a:lvl6pPr>
            <a:lvl7pPr indent="-76200" lvl="6" marL="2228850" marR="0" rtl="0" algn="l">
              <a:spcBef>
                <a:spcPts val="300"/>
              </a:spcBef>
              <a:buClr>
                <a:schemeClr val="dk1"/>
              </a:buClr>
              <a:buSzPct val="100000"/>
              <a:buFont typeface="Arial"/>
              <a:buChar char="•"/>
              <a:defRPr b="0" i="0" sz="1500" u="none" cap="none" strike="noStrike">
                <a:solidFill>
                  <a:schemeClr val="dk1"/>
                </a:solidFill>
                <a:latin typeface="Trebuchet MS"/>
                <a:ea typeface="Trebuchet MS"/>
                <a:cs typeface="Trebuchet MS"/>
                <a:sym typeface="Trebuchet MS"/>
              </a:defRPr>
            </a:lvl7pPr>
            <a:lvl8pPr indent="-76200" lvl="7" marL="2571750" marR="0" rtl="0" algn="l">
              <a:spcBef>
                <a:spcPts val="300"/>
              </a:spcBef>
              <a:buClr>
                <a:schemeClr val="dk1"/>
              </a:buClr>
              <a:buSzPct val="100000"/>
              <a:buFont typeface="Arial"/>
              <a:buChar char="•"/>
              <a:defRPr b="0" i="0" sz="1500" u="none" cap="none" strike="noStrike">
                <a:solidFill>
                  <a:schemeClr val="dk1"/>
                </a:solidFill>
                <a:latin typeface="Trebuchet MS"/>
                <a:ea typeface="Trebuchet MS"/>
                <a:cs typeface="Trebuchet MS"/>
                <a:sym typeface="Trebuchet MS"/>
              </a:defRPr>
            </a:lvl8pPr>
            <a:lvl9pPr indent="-76200" lvl="8" marL="2914650" marR="0" rtl="0" algn="l">
              <a:spcBef>
                <a:spcPts val="300"/>
              </a:spcBef>
              <a:buClr>
                <a:schemeClr val="dk1"/>
              </a:buClr>
              <a:buSzPct val="100000"/>
              <a:buFont typeface="Arial"/>
              <a:buChar char="•"/>
              <a:defRPr b="0" i="0" sz="1500" u="none" cap="none" strike="noStrike">
                <a:solidFill>
                  <a:schemeClr val="dk1"/>
                </a:solidFill>
                <a:latin typeface="Trebuchet MS"/>
                <a:ea typeface="Trebuchet MS"/>
                <a:cs typeface="Trebuchet MS"/>
                <a:sym typeface="Trebuchet MS"/>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ullets and Image">
    <p:spTree>
      <p:nvGrpSpPr>
        <p:cNvPr id="21" name="Shape 21"/>
        <p:cNvGrpSpPr/>
        <p:nvPr/>
      </p:nvGrpSpPr>
      <p:grpSpPr>
        <a:xfrm>
          <a:off x="0" y="0"/>
          <a:ext cx="0" cy="0"/>
          <a:chOff x="0" y="0"/>
          <a:chExt cx="0" cy="0"/>
        </a:xfrm>
      </p:grpSpPr>
      <p:sp>
        <p:nvSpPr>
          <p:cNvPr id="22" name="Shape 22"/>
          <p:cNvSpPr/>
          <p:nvPr>
            <p:ph idx="2" type="pic"/>
          </p:nvPr>
        </p:nvSpPr>
        <p:spPr>
          <a:xfrm>
            <a:off x="4568265" y="704273"/>
            <a:ext cx="4575735" cy="4156364"/>
          </a:xfrm>
          <a:prstGeom prst="rect">
            <a:avLst/>
          </a:prstGeom>
          <a:noFill/>
          <a:ln>
            <a:noFill/>
          </a:ln>
        </p:spPr>
        <p:txBody>
          <a:bodyPr anchorCtr="0" anchor="ctr" bIns="91425" lIns="91425" rIns="91425" wrap="square" tIns="91425"/>
          <a:lstStyle>
            <a:lvl1pPr indent="0" lvl="0" marL="0" marR="0" rtl="0" algn="ctr">
              <a:spcBef>
                <a:spcPts val="480"/>
              </a:spcBef>
              <a:buClr>
                <a:schemeClr val="dk1"/>
              </a:buClr>
              <a:buFont typeface="Arial"/>
              <a:buNone/>
              <a:defRPr b="0" i="0" sz="2400" u="none" cap="none" strike="noStrike">
                <a:solidFill>
                  <a:schemeClr val="dk1"/>
                </a:solidFill>
                <a:latin typeface="Trebuchet MS"/>
                <a:ea typeface="Trebuchet MS"/>
                <a:cs typeface="Trebuchet MS"/>
                <a:sym typeface="Trebuchet MS"/>
              </a:defRPr>
            </a:lvl1pPr>
            <a:lvl2pPr indent="-80962" lvl="1" marL="557213" marR="0" rtl="0" algn="l">
              <a:spcBef>
                <a:spcPts val="420"/>
              </a:spcBef>
              <a:buClr>
                <a:schemeClr val="dk1"/>
              </a:buClr>
              <a:buSzPct val="100000"/>
              <a:buFont typeface="Arial"/>
              <a:buChar char="–"/>
              <a:defRPr b="0" i="0" sz="2100" u="none" cap="none" strike="noStrike">
                <a:solidFill>
                  <a:schemeClr val="dk1"/>
                </a:solidFill>
                <a:latin typeface="Trebuchet MS"/>
                <a:ea typeface="Trebuchet MS"/>
                <a:cs typeface="Trebuchet MS"/>
                <a:sym typeface="Trebuchet MS"/>
              </a:defRPr>
            </a:lvl2pPr>
            <a:lvl3pPr indent="-57150" lvl="2" marL="85725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3pPr>
            <a:lvl4pPr indent="-76200" lvl="3" marL="1200150" marR="0" rtl="0" algn="l">
              <a:spcBef>
                <a:spcPts val="300"/>
              </a:spcBef>
              <a:buClr>
                <a:schemeClr val="dk1"/>
              </a:buClr>
              <a:buSzPct val="100000"/>
              <a:buFont typeface="Arial"/>
              <a:buChar char="–"/>
              <a:defRPr b="0" i="0" sz="1500" u="none" cap="none" strike="noStrike">
                <a:solidFill>
                  <a:schemeClr val="dk1"/>
                </a:solidFill>
                <a:latin typeface="Trebuchet MS"/>
                <a:ea typeface="Trebuchet MS"/>
                <a:cs typeface="Trebuchet MS"/>
                <a:sym typeface="Trebuchet MS"/>
              </a:defRPr>
            </a:lvl4pPr>
            <a:lvl5pPr indent="-76200" lvl="4" marL="1543050" marR="0" rtl="0" algn="l">
              <a:spcBef>
                <a:spcPts val="300"/>
              </a:spcBef>
              <a:buClr>
                <a:schemeClr val="dk1"/>
              </a:buClr>
              <a:buSzPct val="100000"/>
              <a:buFont typeface="Arial"/>
              <a:buChar char="»"/>
              <a:defRPr b="0" i="0" sz="1500" u="none" cap="none" strike="noStrike">
                <a:solidFill>
                  <a:schemeClr val="dk1"/>
                </a:solidFill>
                <a:latin typeface="Trebuchet MS"/>
                <a:ea typeface="Trebuchet MS"/>
                <a:cs typeface="Trebuchet MS"/>
                <a:sym typeface="Trebuchet MS"/>
              </a:defRPr>
            </a:lvl5pPr>
            <a:lvl6pPr indent="-76200" lvl="5" marL="1885950" marR="0" rtl="0" algn="l">
              <a:spcBef>
                <a:spcPts val="300"/>
              </a:spcBef>
              <a:buClr>
                <a:schemeClr val="dk1"/>
              </a:buClr>
              <a:buSzPct val="100000"/>
              <a:buFont typeface="Arial"/>
              <a:buChar char="•"/>
              <a:defRPr b="0" i="0" sz="1500" u="none" cap="none" strike="noStrike">
                <a:solidFill>
                  <a:schemeClr val="dk1"/>
                </a:solidFill>
                <a:latin typeface="Trebuchet MS"/>
                <a:ea typeface="Trebuchet MS"/>
                <a:cs typeface="Trebuchet MS"/>
                <a:sym typeface="Trebuchet MS"/>
              </a:defRPr>
            </a:lvl6pPr>
            <a:lvl7pPr indent="-76200" lvl="6" marL="2228850" marR="0" rtl="0" algn="l">
              <a:spcBef>
                <a:spcPts val="300"/>
              </a:spcBef>
              <a:buClr>
                <a:schemeClr val="dk1"/>
              </a:buClr>
              <a:buSzPct val="100000"/>
              <a:buFont typeface="Arial"/>
              <a:buChar char="•"/>
              <a:defRPr b="0" i="0" sz="1500" u="none" cap="none" strike="noStrike">
                <a:solidFill>
                  <a:schemeClr val="dk1"/>
                </a:solidFill>
                <a:latin typeface="Trebuchet MS"/>
                <a:ea typeface="Trebuchet MS"/>
                <a:cs typeface="Trebuchet MS"/>
                <a:sym typeface="Trebuchet MS"/>
              </a:defRPr>
            </a:lvl7pPr>
            <a:lvl8pPr indent="-76200" lvl="7" marL="2571750" marR="0" rtl="0" algn="l">
              <a:spcBef>
                <a:spcPts val="300"/>
              </a:spcBef>
              <a:buClr>
                <a:schemeClr val="dk1"/>
              </a:buClr>
              <a:buSzPct val="100000"/>
              <a:buFont typeface="Arial"/>
              <a:buChar char="•"/>
              <a:defRPr b="0" i="0" sz="1500" u="none" cap="none" strike="noStrike">
                <a:solidFill>
                  <a:schemeClr val="dk1"/>
                </a:solidFill>
                <a:latin typeface="Trebuchet MS"/>
                <a:ea typeface="Trebuchet MS"/>
                <a:cs typeface="Trebuchet MS"/>
                <a:sym typeface="Trebuchet MS"/>
              </a:defRPr>
            </a:lvl8pPr>
            <a:lvl9pPr indent="-76200" lvl="8" marL="2914650" marR="0" rtl="0" algn="l">
              <a:spcBef>
                <a:spcPts val="300"/>
              </a:spcBef>
              <a:buClr>
                <a:schemeClr val="dk1"/>
              </a:buClr>
              <a:buSzPct val="100000"/>
              <a:buFont typeface="Arial"/>
              <a:buChar char="•"/>
              <a:defRPr b="0" i="0" sz="1500" u="none" cap="none" strike="noStrike">
                <a:solidFill>
                  <a:schemeClr val="dk1"/>
                </a:solidFill>
                <a:latin typeface="Trebuchet MS"/>
                <a:ea typeface="Trebuchet MS"/>
                <a:cs typeface="Trebuchet MS"/>
                <a:sym typeface="Trebuchet MS"/>
              </a:defRPr>
            </a:lvl9pPr>
          </a:lstStyle>
          <a:p/>
        </p:txBody>
      </p:sp>
      <p:sp>
        <p:nvSpPr>
          <p:cNvPr id="23" name="Shape 23"/>
          <p:cNvSpPr txBox="1"/>
          <p:nvPr>
            <p:ph idx="1" type="body"/>
          </p:nvPr>
        </p:nvSpPr>
        <p:spPr>
          <a:xfrm>
            <a:off x="360364" y="1079898"/>
            <a:ext cx="3810584" cy="3383280"/>
          </a:xfrm>
          <a:prstGeom prst="rect">
            <a:avLst/>
          </a:prstGeom>
          <a:noFill/>
          <a:ln>
            <a:noFill/>
          </a:ln>
        </p:spPr>
        <p:txBody>
          <a:bodyPr anchorCtr="0" anchor="t" bIns="91425" lIns="91425" rIns="91425" wrap="square" tIns="91425"/>
          <a:lstStyle>
            <a:lvl1pPr indent="-54102" lvl="0" marL="130302" marR="0" rtl="0" algn="l">
              <a:lnSpc>
                <a:spcPct val="120000"/>
              </a:lnSpc>
              <a:spcBef>
                <a:spcPts val="0"/>
              </a:spcBef>
              <a:spcAft>
                <a:spcPts val="750"/>
              </a:spcAft>
              <a:buClr>
                <a:schemeClr val="accent2"/>
              </a:buClr>
              <a:buSzPct val="100000"/>
              <a:buFont typeface="Arial"/>
              <a:buChar char="•"/>
              <a:defRPr b="0" i="0" sz="1200" u="none" cap="none" strike="noStrike">
                <a:solidFill>
                  <a:schemeClr val="dk1"/>
                </a:solidFill>
                <a:latin typeface="Trebuchet MS"/>
                <a:ea typeface="Trebuchet MS"/>
                <a:cs typeface="Trebuchet MS"/>
                <a:sym typeface="Trebuchet MS"/>
              </a:defRPr>
            </a:lvl1pPr>
            <a:lvl2pPr indent="-138112" lvl="1" marL="557213" marR="0" rtl="0" algn="l">
              <a:spcBef>
                <a:spcPts val="240"/>
              </a:spcBef>
              <a:buClr>
                <a:schemeClr val="dk1"/>
              </a:buClr>
              <a:buSzPct val="100000"/>
              <a:buFont typeface="Arial"/>
              <a:buChar char="–"/>
              <a:defRPr b="0" i="0" sz="1200" u="none" cap="none" strike="noStrike">
                <a:solidFill>
                  <a:schemeClr val="dk1"/>
                </a:solidFill>
                <a:latin typeface="Trebuchet MS"/>
                <a:ea typeface="Trebuchet MS"/>
                <a:cs typeface="Trebuchet MS"/>
                <a:sym typeface="Trebuchet MS"/>
              </a:defRPr>
            </a:lvl2pPr>
            <a:lvl3pPr indent="-95250" lvl="2" marL="857250" marR="0" rtl="0" algn="l">
              <a:spcBef>
                <a:spcPts val="240"/>
              </a:spcBef>
              <a:buClr>
                <a:schemeClr val="dk1"/>
              </a:buClr>
              <a:buSzPct val="100000"/>
              <a:buFont typeface="Arial"/>
              <a:buChar char="•"/>
              <a:defRPr b="0" i="0" sz="1200" u="none" cap="none" strike="noStrike">
                <a:solidFill>
                  <a:schemeClr val="dk1"/>
                </a:solidFill>
                <a:latin typeface="Trebuchet MS"/>
                <a:ea typeface="Trebuchet MS"/>
                <a:cs typeface="Trebuchet MS"/>
                <a:sym typeface="Trebuchet MS"/>
              </a:defRPr>
            </a:lvl3pPr>
            <a:lvl4pPr indent="-95250" lvl="3" marL="1200150" marR="0" rtl="0" algn="l">
              <a:spcBef>
                <a:spcPts val="240"/>
              </a:spcBef>
              <a:buClr>
                <a:schemeClr val="dk1"/>
              </a:buClr>
              <a:buSzPct val="100000"/>
              <a:buFont typeface="Arial"/>
              <a:buChar char="–"/>
              <a:defRPr b="0" i="0" sz="1200" u="none" cap="none" strike="noStrike">
                <a:solidFill>
                  <a:schemeClr val="dk1"/>
                </a:solidFill>
                <a:latin typeface="Trebuchet MS"/>
                <a:ea typeface="Trebuchet MS"/>
                <a:cs typeface="Trebuchet MS"/>
                <a:sym typeface="Trebuchet MS"/>
              </a:defRPr>
            </a:lvl4pPr>
            <a:lvl5pPr indent="-95250" lvl="4" marL="1543050" marR="0" rtl="0" algn="l">
              <a:spcBef>
                <a:spcPts val="240"/>
              </a:spcBef>
              <a:buClr>
                <a:schemeClr val="dk1"/>
              </a:buClr>
              <a:buSzPct val="100000"/>
              <a:buFont typeface="Arial"/>
              <a:buChar char="»"/>
              <a:defRPr b="0" i="0" sz="1200" u="none" cap="none" strike="noStrike">
                <a:solidFill>
                  <a:schemeClr val="dk1"/>
                </a:solidFill>
                <a:latin typeface="Trebuchet MS"/>
                <a:ea typeface="Trebuchet MS"/>
                <a:cs typeface="Trebuchet MS"/>
                <a:sym typeface="Trebuchet MS"/>
              </a:defRPr>
            </a:lvl5pPr>
            <a:lvl6pPr indent="-76200" lvl="5" marL="1885950" marR="0" rtl="0" algn="l">
              <a:spcBef>
                <a:spcPts val="300"/>
              </a:spcBef>
              <a:buClr>
                <a:schemeClr val="dk1"/>
              </a:buClr>
              <a:buSzPct val="100000"/>
              <a:buFont typeface="Arial"/>
              <a:buChar char="•"/>
              <a:defRPr b="0" i="0" sz="1500" u="none" cap="none" strike="noStrike">
                <a:solidFill>
                  <a:schemeClr val="dk1"/>
                </a:solidFill>
                <a:latin typeface="Trebuchet MS"/>
                <a:ea typeface="Trebuchet MS"/>
                <a:cs typeface="Trebuchet MS"/>
                <a:sym typeface="Trebuchet MS"/>
              </a:defRPr>
            </a:lvl6pPr>
            <a:lvl7pPr indent="-76200" lvl="6" marL="2228850" marR="0" rtl="0" algn="l">
              <a:spcBef>
                <a:spcPts val="300"/>
              </a:spcBef>
              <a:buClr>
                <a:schemeClr val="dk1"/>
              </a:buClr>
              <a:buSzPct val="100000"/>
              <a:buFont typeface="Arial"/>
              <a:buChar char="•"/>
              <a:defRPr b="0" i="0" sz="1500" u="none" cap="none" strike="noStrike">
                <a:solidFill>
                  <a:schemeClr val="dk1"/>
                </a:solidFill>
                <a:latin typeface="Trebuchet MS"/>
                <a:ea typeface="Trebuchet MS"/>
                <a:cs typeface="Trebuchet MS"/>
                <a:sym typeface="Trebuchet MS"/>
              </a:defRPr>
            </a:lvl7pPr>
            <a:lvl8pPr indent="-76200" lvl="7" marL="2571750" marR="0" rtl="0" algn="l">
              <a:spcBef>
                <a:spcPts val="300"/>
              </a:spcBef>
              <a:buClr>
                <a:schemeClr val="dk1"/>
              </a:buClr>
              <a:buSzPct val="100000"/>
              <a:buFont typeface="Arial"/>
              <a:buChar char="•"/>
              <a:defRPr b="0" i="0" sz="1500" u="none" cap="none" strike="noStrike">
                <a:solidFill>
                  <a:schemeClr val="dk1"/>
                </a:solidFill>
                <a:latin typeface="Trebuchet MS"/>
                <a:ea typeface="Trebuchet MS"/>
                <a:cs typeface="Trebuchet MS"/>
                <a:sym typeface="Trebuchet MS"/>
              </a:defRPr>
            </a:lvl8pPr>
            <a:lvl9pPr indent="-76200" lvl="8" marL="2914650" marR="0" rtl="0" algn="l">
              <a:spcBef>
                <a:spcPts val="300"/>
              </a:spcBef>
              <a:buClr>
                <a:schemeClr val="dk1"/>
              </a:buClr>
              <a:buSzPct val="100000"/>
              <a:buFont typeface="Arial"/>
              <a:buChar char="•"/>
              <a:defRPr b="0" i="0" sz="1500" u="none" cap="none" strike="noStrike">
                <a:solidFill>
                  <a:schemeClr val="dk1"/>
                </a:solidFill>
                <a:latin typeface="Trebuchet MS"/>
                <a:ea typeface="Trebuchet MS"/>
                <a:cs typeface="Trebuchet MS"/>
                <a:sym typeface="Trebuchet MS"/>
              </a:defRPr>
            </a:lvl9pPr>
          </a:lstStyle>
          <a:p/>
        </p:txBody>
      </p:sp>
      <p:sp>
        <p:nvSpPr>
          <p:cNvPr id="24" name="Shape 24"/>
          <p:cNvSpPr txBox="1"/>
          <p:nvPr>
            <p:ph idx="3" type="body"/>
          </p:nvPr>
        </p:nvSpPr>
        <p:spPr>
          <a:xfrm>
            <a:off x="0" y="0"/>
            <a:ext cx="9144000" cy="699516"/>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91425" lIns="91425" rIns="91425" wrap="square" tIns="91425"/>
          <a:lstStyle>
            <a:lvl1pPr indent="0" lvl="0" marL="0" marR="0" rtl="0" algn="l">
              <a:spcBef>
                <a:spcPts val="400"/>
              </a:spcBef>
              <a:buClr>
                <a:schemeClr val="dk1"/>
              </a:buClr>
              <a:buFont typeface="Arial"/>
              <a:buChar char="●"/>
              <a:defRPr b="0" i="0" sz="2000" u="none" cap="none" strike="noStrike">
                <a:solidFill>
                  <a:schemeClr val="dk1"/>
                </a:solidFill>
                <a:latin typeface="Arial Black"/>
                <a:ea typeface="Arial Black"/>
                <a:cs typeface="Arial Black"/>
                <a:sym typeface="Arial Black"/>
              </a:defRPr>
            </a:lvl1pPr>
            <a:lvl2pPr indent="-80962" lvl="1" marL="557213" marR="0" rtl="0" algn="l">
              <a:spcBef>
                <a:spcPts val="420"/>
              </a:spcBef>
              <a:buClr>
                <a:schemeClr val="dk1"/>
              </a:buClr>
              <a:buSzPct val="100000"/>
              <a:buFont typeface="Arial"/>
              <a:buChar char="–"/>
              <a:defRPr b="0" i="0" sz="2100" u="none" cap="none" strike="noStrike">
                <a:solidFill>
                  <a:schemeClr val="dk1"/>
                </a:solidFill>
                <a:latin typeface="Trebuchet MS"/>
                <a:ea typeface="Trebuchet MS"/>
                <a:cs typeface="Trebuchet MS"/>
                <a:sym typeface="Trebuchet MS"/>
              </a:defRPr>
            </a:lvl2pPr>
            <a:lvl3pPr indent="-57150" lvl="2" marL="85725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3pPr>
            <a:lvl4pPr indent="-76200" lvl="3" marL="1200150" marR="0" rtl="0" algn="l">
              <a:spcBef>
                <a:spcPts val="300"/>
              </a:spcBef>
              <a:buClr>
                <a:schemeClr val="dk1"/>
              </a:buClr>
              <a:buSzPct val="100000"/>
              <a:buFont typeface="Arial"/>
              <a:buChar char="–"/>
              <a:defRPr b="0" i="0" sz="1500" u="none" cap="none" strike="noStrike">
                <a:solidFill>
                  <a:schemeClr val="dk1"/>
                </a:solidFill>
                <a:latin typeface="Trebuchet MS"/>
                <a:ea typeface="Trebuchet MS"/>
                <a:cs typeface="Trebuchet MS"/>
                <a:sym typeface="Trebuchet MS"/>
              </a:defRPr>
            </a:lvl4pPr>
            <a:lvl5pPr indent="-76200" lvl="4" marL="1543050" marR="0" rtl="0" algn="l">
              <a:spcBef>
                <a:spcPts val="300"/>
              </a:spcBef>
              <a:buClr>
                <a:schemeClr val="dk1"/>
              </a:buClr>
              <a:buSzPct val="100000"/>
              <a:buFont typeface="Arial"/>
              <a:buChar char="»"/>
              <a:defRPr b="0" i="0" sz="1500" u="none" cap="none" strike="noStrike">
                <a:solidFill>
                  <a:schemeClr val="dk1"/>
                </a:solidFill>
                <a:latin typeface="Trebuchet MS"/>
                <a:ea typeface="Trebuchet MS"/>
                <a:cs typeface="Trebuchet MS"/>
                <a:sym typeface="Trebuchet MS"/>
              </a:defRPr>
            </a:lvl5pPr>
            <a:lvl6pPr indent="-76200" lvl="5" marL="1885950" marR="0" rtl="0" algn="l">
              <a:spcBef>
                <a:spcPts val="300"/>
              </a:spcBef>
              <a:buClr>
                <a:schemeClr val="dk1"/>
              </a:buClr>
              <a:buSzPct val="100000"/>
              <a:buFont typeface="Arial"/>
              <a:buChar char="•"/>
              <a:defRPr b="0" i="0" sz="1500" u="none" cap="none" strike="noStrike">
                <a:solidFill>
                  <a:schemeClr val="dk1"/>
                </a:solidFill>
                <a:latin typeface="Trebuchet MS"/>
                <a:ea typeface="Trebuchet MS"/>
                <a:cs typeface="Trebuchet MS"/>
                <a:sym typeface="Trebuchet MS"/>
              </a:defRPr>
            </a:lvl6pPr>
            <a:lvl7pPr indent="-76200" lvl="6" marL="2228850" marR="0" rtl="0" algn="l">
              <a:spcBef>
                <a:spcPts val="300"/>
              </a:spcBef>
              <a:buClr>
                <a:schemeClr val="dk1"/>
              </a:buClr>
              <a:buSzPct val="100000"/>
              <a:buFont typeface="Arial"/>
              <a:buChar char="•"/>
              <a:defRPr b="0" i="0" sz="1500" u="none" cap="none" strike="noStrike">
                <a:solidFill>
                  <a:schemeClr val="dk1"/>
                </a:solidFill>
                <a:latin typeface="Trebuchet MS"/>
                <a:ea typeface="Trebuchet MS"/>
                <a:cs typeface="Trebuchet MS"/>
                <a:sym typeface="Trebuchet MS"/>
              </a:defRPr>
            </a:lvl7pPr>
            <a:lvl8pPr indent="-76200" lvl="7" marL="2571750" marR="0" rtl="0" algn="l">
              <a:spcBef>
                <a:spcPts val="300"/>
              </a:spcBef>
              <a:buClr>
                <a:schemeClr val="dk1"/>
              </a:buClr>
              <a:buSzPct val="100000"/>
              <a:buFont typeface="Arial"/>
              <a:buChar char="•"/>
              <a:defRPr b="0" i="0" sz="1500" u="none" cap="none" strike="noStrike">
                <a:solidFill>
                  <a:schemeClr val="dk1"/>
                </a:solidFill>
                <a:latin typeface="Trebuchet MS"/>
                <a:ea typeface="Trebuchet MS"/>
                <a:cs typeface="Trebuchet MS"/>
                <a:sym typeface="Trebuchet MS"/>
              </a:defRPr>
            </a:lvl8pPr>
            <a:lvl9pPr indent="-76200" lvl="8" marL="2914650" marR="0" rtl="0" algn="l">
              <a:spcBef>
                <a:spcPts val="300"/>
              </a:spcBef>
              <a:buClr>
                <a:schemeClr val="dk1"/>
              </a:buClr>
              <a:buSzPct val="100000"/>
              <a:buFont typeface="Arial"/>
              <a:buChar char="•"/>
              <a:defRPr b="0" i="0" sz="1500" u="none" cap="none" strike="noStrike">
                <a:solidFill>
                  <a:schemeClr val="dk1"/>
                </a:solidFill>
                <a:latin typeface="Trebuchet MS"/>
                <a:ea typeface="Trebuchet MS"/>
                <a:cs typeface="Trebuchet MS"/>
                <a:sym typeface="Trebuchet MS"/>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amp; Content">
    <p:spTree>
      <p:nvGrpSpPr>
        <p:cNvPr id="25" name="Shape 25"/>
        <p:cNvGrpSpPr/>
        <p:nvPr/>
      </p:nvGrpSpPr>
      <p:grpSpPr>
        <a:xfrm>
          <a:off x="0" y="0"/>
          <a:ext cx="0" cy="0"/>
          <a:chOff x="0" y="0"/>
          <a:chExt cx="0" cy="0"/>
        </a:xfrm>
      </p:grpSpPr>
      <p:sp>
        <p:nvSpPr>
          <p:cNvPr id="26" name="Shape 26"/>
          <p:cNvSpPr txBox="1"/>
          <p:nvPr>
            <p:ph idx="1" type="body"/>
          </p:nvPr>
        </p:nvSpPr>
        <p:spPr>
          <a:xfrm>
            <a:off x="0" y="0"/>
            <a:ext cx="9144000" cy="699516"/>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91425" lIns="91425" rIns="91425" wrap="square" tIns="91425"/>
          <a:lstStyle>
            <a:lvl1pPr indent="0" lvl="0" marL="0" marR="0" rtl="0" algn="l">
              <a:spcBef>
                <a:spcPts val="400"/>
              </a:spcBef>
              <a:buClr>
                <a:schemeClr val="dk1"/>
              </a:buClr>
              <a:buFont typeface="Arial"/>
              <a:buChar char="●"/>
              <a:defRPr b="0" i="0" sz="2000" u="none" cap="none" strike="noStrike">
                <a:solidFill>
                  <a:schemeClr val="dk1"/>
                </a:solidFill>
                <a:latin typeface="Arial Black"/>
                <a:ea typeface="Arial Black"/>
                <a:cs typeface="Arial Black"/>
                <a:sym typeface="Arial Black"/>
              </a:defRPr>
            </a:lvl1pPr>
            <a:lvl2pPr indent="-80962" lvl="1" marL="557213" marR="0" rtl="0" algn="l">
              <a:spcBef>
                <a:spcPts val="420"/>
              </a:spcBef>
              <a:buClr>
                <a:schemeClr val="dk1"/>
              </a:buClr>
              <a:buSzPct val="100000"/>
              <a:buFont typeface="Arial"/>
              <a:buChar char="–"/>
              <a:defRPr b="0" i="0" sz="2100" u="none" cap="none" strike="noStrike">
                <a:solidFill>
                  <a:schemeClr val="dk1"/>
                </a:solidFill>
                <a:latin typeface="Trebuchet MS"/>
                <a:ea typeface="Trebuchet MS"/>
                <a:cs typeface="Trebuchet MS"/>
                <a:sym typeface="Trebuchet MS"/>
              </a:defRPr>
            </a:lvl2pPr>
            <a:lvl3pPr indent="-57150" lvl="2" marL="85725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3pPr>
            <a:lvl4pPr indent="-76200" lvl="3" marL="1200150" marR="0" rtl="0" algn="l">
              <a:spcBef>
                <a:spcPts val="300"/>
              </a:spcBef>
              <a:buClr>
                <a:schemeClr val="dk1"/>
              </a:buClr>
              <a:buSzPct val="100000"/>
              <a:buFont typeface="Arial"/>
              <a:buChar char="–"/>
              <a:defRPr b="0" i="0" sz="1500" u="none" cap="none" strike="noStrike">
                <a:solidFill>
                  <a:schemeClr val="dk1"/>
                </a:solidFill>
                <a:latin typeface="Trebuchet MS"/>
                <a:ea typeface="Trebuchet MS"/>
                <a:cs typeface="Trebuchet MS"/>
                <a:sym typeface="Trebuchet MS"/>
              </a:defRPr>
            </a:lvl4pPr>
            <a:lvl5pPr indent="-76200" lvl="4" marL="1543050" marR="0" rtl="0" algn="l">
              <a:spcBef>
                <a:spcPts val="300"/>
              </a:spcBef>
              <a:buClr>
                <a:schemeClr val="dk1"/>
              </a:buClr>
              <a:buSzPct val="100000"/>
              <a:buFont typeface="Arial"/>
              <a:buChar char="»"/>
              <a:defRPr b="0" i="0" sz="1500" u="none" cap="none" strike="noStrike">
                <a:solidFill>
                  <a:schemeClr val="dk1"/>
                </a:solidFill>
                <a:latin typeface="Trebuchet MS"/>
                <a:ea typeface="Trebuchet MS"/>
                <a:cs typeface="Trebuchet MS"/>
                <a:sym typeface="Trebuchet MS"/>
              </a:defRPr>
            </a:lvl5pPr>
            <a:lvl6pPr indent="-76200" lvl="5" marL="1885950" marR="0" rtl="0" algn="l">
              <a:spcBef>
                <a:spcPts val="300"/>
              </a:spcBef>
              <a:buClr>
                <a:schemeClr val="dk1"/>
              </a:buClr>
              <a:buSzPct val="100000"/>
              <a:buFont typeface="Arial"/>
              <a:buChar char="•"/>
              <a:defRPr b="0" i="0" sz="1500" u="none" cap="none" strike="noStrike">
                <a:solidFill>
                  <a:schemeClr val="dk1"/>
                </a:solidFill>
                <a:latin typeface="Trebuchet MS"/>
                <a:ea typeface="Trebuchet MS"/>
                <a:cs typeface="Trebuchet MS"/>
                <a:sym typeface="Trebuchet MS"/>
              </a:defRPr>
            </a:lvl6pPr>
            <a:lvl7pPr indent="-76200" lvl="6" marL="2228850" marR="0" rtl="0" algn="l">
              <a:spcBef>
                <a:spcPts val="300"/>
              </a:spcBef>
              <a:buClr>
                <a:schemeClr val="dk1"/>
              </a:buClr>
              <a:buSzPct val="100000"/>
              <a:buFont typeface="Arial"/>
              <a:buChar char="•"/>
              <a:defRPr b="0" i="0" sz="1500" u="none" cap="none" strike="noStrike">
                <a:solidFill>
                  <a:schemeClr val="dk1"/>
                </a:solidFill>
                <a:latin typeface="Trebuchet MS"/>
                <a:ea typeface="Trebuchet MS"/>
                <a:cs typeface="Trebuchet MS"/>
                <a:sym typeface="Trebuchet MS"/>
              </a:defRPr>
            </a:lvl7pPr>
            <a:lvl8pPr indent="-76200" lvl="7" marL="2571750" marR="0" rtl="0" algn="l">
              <a:spcBef>
                <a:spcPts val="300"/>
              </a:spcBef>
              <a:buClr>
                <a:schemeClr val="dk1"/>
              </a:buClr>
              <a:buSzPct val="100000"/>
              <a:buFont typeface="Arial"/>
              <a:buChar char="•"/>
              <a:defRPr b="0" i="0" sz="1500" u="none" cap="none" strike="noStrike">
                <a:solidFill>
                  <a:schemeClr val="dk1"/>
                </a:solidFill>
                <a:latin typeface="Trebuchet MS"/>
                <a:ea typeface="Trebuchet MS"/>
                <a:cs typeface="Trebuchet MS"/>
                <a:sym typeface="Trebuchet MS"/>
              </a:defRPr>
            </a:lvl8pPr>
            <a:lvl9pPr indent="-76200" lvl="8" marL="2914650" marR="0" rtl="0" algn="l">
              <a:spcBef>
                <a:spcPts val="300"/>
              </a:spcBef>
              <a:buClr>
                <a:schemeClr val="dk1"/>
              </a:buClr>
              <a:buSzPct val="100000"/>
              <a:buFont typeface="Arial"/>
              <a:buChar char="•"/>
              <a:defRPr b="0" i="0" sz="1500" u="none" cap="none" strike="noStrike">
                <a:solidFill>
                  <a:schemeClr val="dk1"/>
                </a:solidFill>
                <a:latin typeface="Trebuchet MS"/>
                <a:ea typeface="Trebuchet MS"/>
                <a:cs typeface="Trebuchet MS"/>
                <a:sym typeface="Trebuchet MS"/>
              </a:defRPr>
            </a:lvl9pPr>
          </a:lstStyle>
          <a:p/>
        </p:txBody>
      </p:sp>
      <p:sp>
        <p:nvSpPr>
          <p:cNvPr id="27" name="Shape 27"/>
          <p:cNvSpPr txBox="1"/>
          <p:nvPr>
            <p:ph idx="2" type="body"/>
          </p:nvPr>
        </p:nvSpPr>
        <p:spPr>
          <a:xfrm>
            <a:off x="352473" y="1078992"/>
            <a:ext cx="8339328" cy="3383280"/>
          </a:xfrm>
          <a:prstGeom prst="rect">
            <a:avLst/>
          </a:prstGeom>
          <a:noFill/>
          <a:ln>
            <a:noFill/>
          </a:ln>
        </p:spPr>
        <p:txBody>
          <a:bodyPr anchorCtr="0" anchor="t" bIns="91425" lIns="91425" rIns="91425" wrap="square" tIns="91425"/>
          <a:lstStyle>
            <a:lvl1pPr indent="0" lvl="0" marL="0" marR="0" rtl="0" algn="l">
              <a:lnSpc>
                <a:spcPct val="120000"/>
              </a:lnSpc>
              <a:spcBef>
                <a:spcPts val="0"/>
              </a:spcBef>
              <a:buClr>
                <a:schemeClr val="dk1"/>
              </a:buClr>
              <a:buFont typeface="Arial"/>
              <a:buChar char="●"/>
              <a:defRPr b="0" i="0" sz="1400" u="none" cap="none" strike="noStrike">
                <a:solidFill>
                  <a:schemeClr val="dk1"/>
                </a:solidFill>
                <a:latin typeface="Trebuchet MS"/>
                <a:ea typeface="Trebuchet MS"/>
                <a:cs typeface="Trebuchet MS"/>
                <a:sym typeface="Trebuchet MS"/>
              </a:defRPr>
            </a:lvl1pPr>
            <a:lvl2pPr indent="-138112" lvl="1" marL="557213" marR="0" rtl="0" algn="l">
              <a:spcBef>
                <a:spcPts val="240"/>
              </a:spcBef>
              <a:buClr>
                <a:schemeClr val="dk1"/>
              </a:buClr>
              <a:buSzPct val="100000"/>
              <a:buFont typeface="Arial"/>
              <a:buChar char="–"/>
              <a:defRPr b="0" i="0" sz="1200" u="none" cap="none" strike="noStrike">
                <a:solidFill>
                  <a:schemeClr val="dk1"/>
                </a:solidFill>
                <a:latin typeface="Trebuchet MS"/>
                <a:ea typeface="Trebuchet MS"/>
                <a:cs typeface="Trebuchet MS"/>
                <a:sym typeface="Trebuchet MS"/>
              </a:defRPr>
            </a:lvl2pPr>
            <a:lvl3pPr indent="-101600" lvl="2" marL="857250" marR="0" rtl="0" algn="l">
              <a:spcBef>
                <a:spcPts val="220"/>
              </a:spcBef>
              <a:buClr>
                <a:schemeClr val="dk1"/>
              </a:buClr>
              <a:buSzPct val="100000"/>
              <a:buFont typeface="Arial"/>
              <a:buChar char="•"/>
              <a:defRPr b="0" i="0" sz="1100" u="none" cap="none" strike="noStrike">
                <a:solidFill>
                  <a:schemeClr val="dk1"/>
                </a:solidFill>
                <a:latin typeface="Trebuchet MS"/>
                <a:ea typeface="Trebuchet MS"/>
                <a:cs typeface="Trebuchet MS"/>
                <a:sym typeface="Trebuchet MS"/>
              </a:defRPr>
            </a:lvl3pPr>
            <a:lvl4pPr indent="-76200" lvl="3" marL="1200150" marR="0" rtl="0" algn="l">
              <a:spcBef>
                <a:spcPts val="300"/>
              </a:spcBef>
              <a:buClr>
                <a:schemeClr val="dk1"/>
              </a:buClr>
              <a:buSzPct val="100000"/>
              <a:buFont typeface="Arial"/>
              <a:buChar char="–"/>
              <a:defRPr b="0" i="0" sz="1500" u="none" cap="none" strike="noStrike">
                <a:solidFill>
                  <a:schemeClr val="dk1"/>
                </a:solidFill>
                <a:latin typeface="Trebuchet MS"/>
                <a:ea typeface="Trebuchet MS"/>
                <a:cs typeface="Trebuchet MS"/>
                <a:sym typeface="Trebuchet MS"/>
              </a:defRPr>
            </a:lvl4pPr>
            <a:lvl5pPr indent="-76200" lvl="4" marL="1543050" marR="0" rtl="0" algn="l">
              <a:spcBef>
                <a:spcPts val="300"/>
              </a:spcBef>
              <a:buClr>
                <a:schemeClr val="dk1"/>
              </a:buClr>
              <a:buSzPct val="100000"/>
              <a:buFont typeface="Arial"/>
              <a:buChar char="»"/>
              <a:defRPr b="0" i="0" sz="1500" u="none" cap="none" strike="noStrike">
                <a:solidFill>
                  <a:schemeClr val="dk1"/>
                </a:solidFill>
                <a:latin typeface="Trebuchet MS"/>
                <a:ea typeface="Trebuchet MS"/>
                <a:cs typeface="Trebuchet MS"/>
                <a:sym typeface="Trebuchet MS"/>
              </a:defRPr>
            </a:lvl5pPr>
            <a:lvl6pPr indent="-76200" lvl="5" marL="1885950" marR="0" rtl="0" algn="l">
              <a:spcBef>
                <a:spcPts val="300"/>
              </a:spcBef>
              <a:buClr>
                <a:schemeClr val="dk1"/>
              </a:buClr>
              <a:buSzPct val="100000"/>
              <a:buFont typeface="Arial"/>
              <a:buChar char="•"/>
              <a:defRPr b="0" i="0" sz="1500" u="none" cap="none" strike="noStrike">
                <a:solidFill>
                  <a:schemeClr val="dk1"/>
                </a:solidFill>
                <a:latin typeface="Trebuchet MS"/>
                <a:ea typeface="Trebuchet MS"/>
                <a:cs typeface="Trebuchet MS"/>
                <a:sym typeface="Trebuchet MS"/>
              </a:defRPr>
            </a:lvl6pPr>
            <a:lvl7pPr indent="-76200" lvl="6" marL="2228850" marR="0" rtl="0" algn="l">
              <a:spcBef>
                <a:spcPts val="300"/>
              </a:spcBef>
              <a:buClr>
                <a:schemeClr val="dk1"/>
              </a:buClr>
              <a:buSzPct val="100000"/>
              <a:buFont typeface="Arial"/>
              <a:buChar char="•"/>
              <a:defRPr b="0" i="0" sz="1500" u="none" cap="none" strike="noStrike">
                <a:solidFill>
                  <a:schemeClr val="dk1"/>
                </a:solidFill>
                <a:latin typeface="Trebuchet MS"/>
                <a:ea typeface="Trebuchet MS"/>
                <a:cs typeface="Trebuchet MS"/>
                <a:sym typeface="Trebuchet MS"/>
              </a:defRPr>
            </a:lvl7pPr>
            <a:lvl8pPr indent="-76200" lvl="7" marL="2571750" marR="0" rtl="0" algn="l">
              <a:spcBef>
                <a:spcPts val="300"/>
              </a:spcBef>
              <a:buClr>
                <a:schemeClr val="dk1"/>
              </a:buClr>
              <a:buSzPct val="100000"/>
              <a:buFont typeface="Arial"/>
              <a:buChar char="•"/>
              <a:defRPr b="0" i="0" sz="1500" u="none" cap="none" strike="noStrike">
                <a:solidFill>
                  <a:schemeClr val="dk1"/>
                </a:solidFill>
                <a:latin typeface="Trebuchet MS"/>
                <a:ea typeface="Trebuchet MS"/>
                <a:cs typeface="Trebuchet MS"/>
                <a:sym typeface="Trebuchet MS"/>
              </a:defRPr>
            </a:lvl8pPr>
            <a:lvl9pPr indent="-76200" lvl="8" marL="2914650" marR="0" rtl="0" algn="l">
              <a:spcBef>
                <a:spcPts val="300"/>
              </a:spcBef>
              <a:buClr>
                <a:schemeClr val="dk1"/>
              </a:buClr>
              <a:buSzPct val="100000"/>
              <a:buFont typeface="Arial"/>
              <a:buChar char="•"/>
              <a:defRPr b="0" i="0" sz="1500" u="none" cap="none" strike="noStrike">
                <a:solidFill>
                  <a:schemeClr val="dk1"/>
                </a:solidFill>
                <a:latin typeface="Trebuchet MS"/>
                <a:ea typeface="Trebuchet MS"/>
                <a:cs typeface="Trebuchet MS"/>
                <a:sym typeface="Trebuchet MS"/>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Numbered List">
    <p:spTree>
      <p:nvGrpSpPr>
        <p:cNvPr id="28" name="Shape 28"/>
        <p:cNvGrpSpPr/>
        <p:nvPr/>
      </p:nvGrpSpPr>
      <p:grpSpPr>
        <a:xfrm>
          <a:off x="0" y="0"/>
          <a:ext cx="0" cy="0"/>
          <a:chOff x="0" y="0"/>
          <a:chExt cx="0" cy="0"/>
        </a:xfrm>
      </p:grpSpPr>
      <p:sp>
        <p:nvSpPr>
          <p:cNvPr id="29" name="Shape 29"/>
          <p:cNvSpPr txBox="1"/>
          <p:nvPr>
            <p:ph idx="1" type="body"/>
          </p:nvPr>
        </p:nvSpPr>
        <p:spPr>
          <a:xfrm>
            <a:off x="352473" y="1079896"/>
            <a:ext cx="8332740" cy="3383280"/>
          </a:xfrm>
          <a:prstGeom prst="rect">
            <a:avLst/>
          </a:prstGeom>
          <a:noFill/>
          <a:ln>
            <a:noFill/>
          </a:ln>
        </p:spPr>
        <p:txBody>
          <a:bodyPr anchorCtr="0" anchor="t" bIns="91425" lIns="91425" rIns="91425" wrap="square" tIns="91425"/>
          <a:lstStyle>
            <a:lvl1pPr indent="-209550" lvl="0" marL="342900" marR="0" rtl="0" algn="l">
              <a:lnSpc>
                <a:spcPct val="120000"/>
              </a:lnSpc>
              <a:spcBef>
                <a:spcPts val="0"/>
              </a:spcBef>
              <a:spcAft>
                <a:spcPts val="1800"/>
              </a:spcAft>
              <a:buClr>
                <a:schemeClr val="dk1"/>
              </a:buClr>
              <a:buSzPct val="140000"/>
              <a:buFont typeface="Trebuchet MS"/>
              <a:buAutoNum type="arabicPeriod"/>
              <a:defRPr b="0" i="0" sz="1500" u="none" cap="none" strike="noStrike">
                <a:solidFill>
                  <a:schemeClr val="dk1"/>
                </a:solidFill>
                <a:latin typeface="Trebuchet MS"/>
                <a:ea typeface="Trebuchet MS"/>
                <a:cs typeface="Trebuchet MS"/>
                <a:sym typeface="Trebuchet MS"/>
              </a:defRPr>
            </a:lvl1pPr>
            <a:lvl2pPr indent="-125412" lvl="1" marL="557213" marR="0" rtl="0" algn="l">
              <a:spcBef>
                <a:spcPts val="280"/>
              </a:spcBef>
              <a:buClr>
                <a:schemeClr val="dk1"/>
              </a:buClr>
              <a:buSzPct val="100000"/>
              <a:buFont typeface="Arial"/>
              <a:buChar char="–"/>
              <a:defRPr b="0" i="0" sz="1400" u="none" cap="none" strike="noStrike">
                <a:solidFill>
                  <a:schemeClr val="dk1"/>
                </a:solidFill>
                <a:latin typeface="Trebuchet MS"/>
                <a:ea typeface="Trebuchet MS"/>
                <a:cs typeface="Trebuchet MS"/>
                <a:sym typeface="Trebuchet MS"/>
              </a:defRPr>
            </a:lvl2pPr>
            <a:lvl3pPr indent="-95250" lvl="2" marL="857250" marR="0" rtl="0" algn="l">
              <a:spcBef>
                <a:spcPts val="240"/>
              </a:spcBef>
              <a:buClr>
                <a:schemeClr val="dk1"/>
              </a:buClr>
              <a:buSzPct val="100000"/>
              <a:buFont typeface="Arial"/>
              <a:buChar char="•"/>
              <a:defRPr b="0" i="0" sz="1200" u="none" cap="none" strike="noStrike">
                <a:solidFill>
                  <a:schemeClr val="dk1"/>
                </a:solidFill>
                <a:latin typeface="Trebuchet MS"/>
                <a:ea typeface="Trebuchet MS"/>
                <a:cs typeface="Trebuchet MS"/>
                <a:sym typeface="Trebuchet MS"/>
              </a:defRPr>
            </a:lvl3pPr>
            <a:lvl4pPr indent="-107950" lvl="3" marL="1200150" marR="0" rtl="0" algn="l">
              <a:spcBef>
                <a:spcPts val="200"/>
              </a:spcBef>
              <a:buClr>
                <a:schemeClr val="dk1"/>
              </a:buClr>
              <a:buSzPct val="100000"/>
              <a:buFont typeface="Arial"/>
              <a:buChar char="–"/>
              <a:defRPr b="0" i="0" sz="1000" u="none" cap="none" strike="noStrike">
                <a:solidFill>
                  <a:schemeClr val="dk1"/>
                </a:solidFill>
                <a:latin typeface="Trebuchet MS"/>
                <a:ea typeface="Trebuchet MS"/>
                <a:cs typeface="Trebuchet MS"/>
                <a:sym typeface="Trebuchet MS"/>
              </a:defRPr>
            </a:lvl4pPr>
            <a:lvl5pPr indent="-120650" lvl="4" marL="1543050" marR="0" rtl="0" algn="l">
              <a:spcBef>
                <a:spcPts val="160"/>
              </a:spcBef>
              <a:buClr>
                <a:schemeClr val="dk1"/>
              </a:buClr>
              <a:buSzPct val="100000"/>
              <a:buFont typeface="Arial"/>
              <a:buChar char="»"/>
              <a:defRPr b="0" i="0" sz="800" u="none" cap="none" strike="noStrike">
                <a:solidFill>
                  <a:schemeClr val="dk1"/>
                </a:solidFill>
                <a:latin typeface="Trebuchet MS"/>
                <a:ea typeface="Trebuchet MS"/>
                <a:cs typeface="Trebuchet MS"/>
                <a:sym typeface="Trebuchet MS"/>
              </a:defRPr>
            </a:lvl5pPr>
            <a:lvl6pPr indent="-76200" lvl="5" marL="1885950" marR="0" rtl="0" algn="l">
              <a:spcBef>
                <a:spcPts val="300"/>
              </a:spcBef>
              <a:buClr>
                <a:schemeClr val="dk1"/>
              </a:buClr>
              <a:buSzPct val="100000"/>
              <a:buFont typeface="Arial"/>
              <a:buChar char="•"/>
              <a:defRPr b="0" i="0" sz="1500" u="none" cap="none" strike="noStrike">
                <a:solidFill>
                  <a:schemeClr val="dk1"/>
                </a:solidFill>
                <a:latin typeface="Trebuchet MS"/>
                <a:ea typeface="Trebuchet MS"/>
                <a:cs typeface="Trebuchet MS"/>
                <a:sym typeface="Trebuchet MS"/>
              </a:defRPr>
            </a:lvl6pPr>
            <a:lvl7pPr indent="-76200" lvl="6" marL="2228850" marR="0" rtl="0" algn="l">
              <a:spcBef>
                <a:spcPts val="300"/>
              </a:spcBef>
              <a:buClr>
                <a:schemeClr val="dk1"/>
              </a:buClr>
              <a:buSzPct val="100000"/>
              <a:buFont typeface="Arial"/>
              <a:buChar char="•"/>
              <a:defRPr b="0" i="0" sz="1500" u="none" cap="none" strike="noStrike">
                <a:solidFill>
                  <a:schemeClr val="dk1"/>
                </a:solidFill>
                <a:latin typeface="Trebuchet MS"/>
                <a:ea typeface="Trebuchet MS"/>
                <a:cs typeface="Trebuchet MS"/>
                <a:sym typeface="Trebuchet MS"/>
              </a:defRPr>
            </a:lvl7pPr>
            <a:lvl8pPr indent="-76200" lvl="7" marL="2571750" marR="0" rtl="0" algn="l">
              <a:spcBef>
                <a:spcPts val="300"/>
              </a:spcBef>
              <a:buClr>
                <a:schemeClr val="dk1"/>
              </a:buClr>
              <a:buSzPct val="100000"/>
              <a:buFont typeface="Arial"/>
              <a:buChar char="•"/>
              <a:defRPr b="0" i="0" sz="1500" u="none" cap="none" strike="noStrike">
                <a:solidFill>
                  <a:schemeClr val="dk1"/>
                </a:solidFill>
                <a:latin typeface="Trebuchet MS"/>
                <a:ea typeface="Trebuchet MS"/>
                <a:cs typeface="Trebuchet MS"/>
                <a:sym typeface="Trebuchet MS"/>
              </a:defRPr>
            </a:lvl8pPr>
            <a:lvl9pPr indent="-76200" lvl="8" marL="2914650" marR="0" rtl="0" algn="l">
              <a:spcBef>
                <a:spcPts val="300"/>
              </a:spcBef>
              <a:buClr>
                <a:schemeClr val="dk1"/>
              </a:buClr>
              <a:buSzPct val="100000"/>
              <a:buFont typeface="Arial"/>
              <a:buChar char="•"/>
              <a:defRPr b="0" i="0" sz="1500" u="none" cap="none" strike="noStrike">
                <a:solidFill>
                  <a:schemeClr val="dk1"/>
                </a:solidFill>
                <a:latin typeface="Trebuchet MS"/>
                <a:ea typeface="Trebuchet MS"/>
                <a:cs typeface="Trebuchet MS"/>
                <a:sym typeface="Trebuchet MS"/>
              </a:defRPr>
            </a:lvl9pPr>
          </a:lstStyle>
          <a:p/>
        </p:txBody>
      </p:sp>
      <p:sp>
        <p:nvSpPr>
          <p:cNvPr id="30" name="Shape 30"/>
          <p:cNvSpPr txBox="1"/>
          <p:nvPr>
            <p:ph idx="2" type="body"/>
          </p:nvPr>
        </p:nvSpPr>
        <p:spPr>
          <a:xfrm>
            <a:off x="0" y="0"/>
            <a:ext cx="9144000" cy="699516"/>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91425" lIns="91425" rIns="91425" wrap="square" tIns="91425"/>
          <a:lstStyle>
            <a:lvl1pPr indent="0" lvl="0" marL="0" marR="0" rtl="0" algn="l">
              <a:spcBef>
                <a:spcPts val="400"/>
              </a:spcBef>
              <a:buClr>
                <a:schemeClr val="dk1"/>
              </a:buClr>
              <a:buFont typeface="Arial"/>
              <a:buChar char="●"/>
              <a:defRPr b="0" i="0" sz="2000" u="none" cap="none" strike="noStrike">
                <a:solidFill>
                  <a:schemeClr val="dk1"/>
                </a:solidFill>
                <a:latin typeface="Arial Black"/>
                <a:ea typeface="Arial Black"/>
                <a:cs typeface="Arial Black"/>
                <a:sym typeface="Arial Black"/>
              </a:defRPr>
            </a:lvl1pPr>
            <a:lvl2pPr indent="-80962" lvl="1" marL="557213" marR="0" rtl="0" algn="l">
              <a:spcBef>
                <a:spcPts val="420"/>
              </a:spcBef>
              <a:buClr>
                <a:schemeClr val="dk1"/>
              </a:buClr>
              <a:buSzPct val="100000"/>
              <a:buFont typeface="Arial"/>
              <a:buChar char="–"/>
              <a:defRPr b="0" i="0" sz="2100" u="none" cap="none" strike="noStrike">
                <a:solidFill>
                  <a:schemeClr val="dk1"/>
                </a:solidFill>
                <a:latin typeface="Trebuchet MS"/>
                <a:ea typeface="Trebuchet MS"/>
                <a:cs typeface="Trebuchet MS"/>
                <a:sym typeface="Trebuchet MS"/>
              </a:defRPr>
            </a:lvl2pPr>
            <a:lvl3pPr indent="-57150" lvl="2" marL="85725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3pPr>
            <a:lvl4pPr indent="-76200" lvl="3" marL="1200150" marR="0" rtl="0" algn="l">
              <a:spcBef>
                <a:spcPts val="300"/>
              </a:spcBef>
              <a:buClr>
                <a:schemeClr val="dk1"/>
              </a:buClr>
              <a:buSzPct val="100000"/>
              <a:buFont typeface="Arial"/>
              <a:buChar char="–"/>
              <a:defRPr b="0" i="0" sz="1500" u="none" cap="none" strike="noStrike">
                <a:solidFill>
                  <a:schemeClr val="dk1"/>
                </a:solidFill>
                <a:latin typeface="Trebuchet MS"/>
                <a:ea typeface="Trebuchet MS"/>
                <a:cs typeface="Trebuchet MS"/>
                <a:sym typeface="Trebuchet MS"/>
              </a:defRPr>
            </a:lvl4pPr>
            <a:lvl5pPr indent="-76200" lvl="4" marL="1543050" marR="0" rtl="0" algn="l">
              <a:spcBef>
                <a:spcPts val="300"/>
              </a:spcBef>
              <a:buClr>
                <a:schemeClr val="dk1"/>
              </a:buClr>
              <a:buSzPct val="100000"/>
              <a:buFont typeface="Arial"/>
              <a:buChar char="»"/>
              <a:defRPr b="0" i="0" sz="1500" u="none" cap="none" strike="noStrike">
                <a:solidFill>
                  <a:schemeClr val="dk1"/>
                </a:solidFill>
                <a:latin typeface="Trebuchet MS"/>
                <a:ea typeface="Trebuchet MS"/>
                <a:cs typeface="Trebuchet MS"/>
                <a:sym typeface="Trebuchet MS"/>
              </a:defRPr>
            </a:lvl5pPr>
            <a:lvl6pPr indent="-76200" lvl="5" marL="1885950" marR="0" rtl="0" algn="l">
              <a:spcBef>
                <a:spcPts val="300"/>
              </a:spcBef>
              <a:buClr>
                <a:schemeClr val="dk1"/>
              </a:buClr>
              <a:buSzPct val="100000"/>
              <a:buFont typeface="Arial"/>
              <a:buChar char="•"/>
              <a:defRPr b="0" i="0" sz="1500" u="none" cap="none" strike="noStrike">
                <a:solidFill>
                  <a:schemeClr val="dk1"/>
                </a:solidFill>
                <a:latin typeface="Trebuchet MS"/>
                <a:ea typeface="Trebuchet MS"/>
                <a:cs typeface="Trebuchet MS"/>
                <a:sym typeface="Trebuchet MS"/>
              </a:defRPr>
            </a:lvl6pPr>
            <a:lvl7pPr indent="-76200" lvl="6" marL="2228850" marR="0" rtl="0" algn="l">
              <a:spcBef>
                <a:spcPts val="300"/>
              </a:spcBef>
              <a:buClr>
                <a:schemeClr val="dk1"/>
              </a:buClr>
              <a:buSzPct val="100000"/>
              <a:buFont typeface="Arial"/>
              <a:buChar char="•"/>
              <a:defRPr b="0" i="0" sz="1500" u="none" cap="none" strike="noStrike">
                <a:solidFill>
                  <a:schemeClr val="dk1"/>
                </a:solidFill>
                <a:latin typeface="Trebuchet MS"/>
                <a:ea typeface="Trebuchet MS"/>
                <a:cs typeface="Trebuchet MS"/>
                <a:sym typeface="Trebuchet MS"/>
              </a:defRPr>
            </a:lvl7pPr>
            <a:lvl8pPr indent="-76200" lvl="7" marL="2571750" marR="0" rtl="0" algn="l">
              <a:spcBef>
                <a:spcPts val="300"/>
              </a:spcBef>
              <a:buClr>
                <a:schemeClr val="dk1"/>
              </a:buClr>
              <a:buSzPct val="100000"/>
              <a:buFont typeface="Arial"/>
              <a:buChar char="•"/>
              <a:defRPr b="0" i="0" sz="1500" u="none" cap="none" strike="noStrike">
                <a:solidFill>
                  <a:schemeClr val="dk1"/>
                </a:solidFill>
                <a:latin typeface="Trebuchet MS"/>
                <a:ea typeface="Trebuchet MS"/>
                <a:cs typeface="Trebuchet MS"/>
                <a:sym typeface="Trebuchet MS"/>
              </a:defRPr>
            </a:lvl8pPr>
            <a:lvl9pPr indent="-76200" lvl="8" marL="2914650" marR="0" rtl="0" algn="l">
              <a:spcBef>
                <a:spcPts val="300"/>
              </a:spcBef>
              <a:buClr>
                <a:schemeClr val="dk1"/>
              </a:buClr>
              <a:buSzPct val="100000"/>
              <a:buFont typeface="Arial"/>
              <a:buChar char="•"/>
              <a:defRPr b="0" i="0" sz="1500" u="none" cap="none" strike="noStrike">
                <a:solidFill>
                  <a:schemeClr val="dk1"/>
                </a:solidFill>
                <a:latin typeface="Trebuchet MS"/>
                <a:ea typeface="Trebuchet MS"/>
                <a:cs typeface="Trebuchet MS"/>
                <a:sym typeface="Trebuchet MS"/>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ext Title">
    <p:spTree>
      <p:nvGrpSpPr>
        <p:cNvPr id="31" name="Shape 31"/>
        <p:cNvGrpSpPr/>
        <p:nvPr/>
      </p:nvGrpSpPr>
      <p:grpSpPr>
        <a:xfrm>
          <a:off x="0" y="0"/>
          <a:ext cx="0" cy="0"/>
          <a:chOff x="0" y="0"/>
          <a:chExt cx="0" cy="0"/>
        </a:xfrm>
      </p:grpSpPr>
      <p:sp>
        <p:nvSpPr>
          <p:cNvPr id="32" name="Shape 32"/>
          <p:cNvSpPr txBox="1"/>
          <p:nvPr>
            <p:ph idx="1" type="body"/>
          </p:nvPr>
        </p:nvSpPr>
        <p:spPr>
          <a:xfrm>
            <a:off x="632881" y="1417371"/>
            <a:ext cx="7450669" cy="744805"/>
          </a:xfrm>
          <a:prstGeom prst="rect">
            <a:avLst/>
          </a:prstGeom>
          <a:noFill/>
          <a:ln>
            <a:noFill/>
          </a:ln>
        </p:spPr>
        <p:txBody>
          <a:bodyPr anchorCtr="0" anchor="t" bIns="91425" lIns="91425" rIns="91425" wrap="square" tIns="91425"/>
          <a:lstStyle>
            <a:lvl1pPr indent="0" lvl="0" marL="0" marR="0" rtl="0" algn="l">
              <a:lnSpc>
                <a:spcPct val="85000"/>
              </a:lnSpc>
              <a:spcBef>
                <a:spcPts val="0"/>
              </a:spcBef>
              <a:buClr>
                <a:schemeClr val="dk1"/>
              </a:buClr>
              <a:buFont typeface="Arial"/>
              <a:buChar char="●"/>
              <a:defRPr b="0" i="0" sz="4100" u="none" cap="none" strike="noStrike">
                <a:solidFill>
                  <a:schemeClr val="dk1"/>
                </a:solidFill>
                <a:latin typeface="Arial Black"/>
                <a:ea typeface="Arial Black"/>
                <a:cs typeface="Arial Black"/>
                <a:sym typeface="Arial Black"/>
              </a:defRPr>
            </a:lvl1pPr>
            <a:lvl2pPr indent="-80962" lvl="1" marL="557213" marR="0" rtl="0" algn="l">
              <a:spcBef>
                <a:spcPts val="420"/>
              </a:spcBef>
              <a:buClr>
                <a:schemeClr val="dk1"/>
              </a:buClr>
              <a:buSzPct val="100000"/>
              <a:buFont typeface="Arial"/>
              <a:buChar char="–"/>
              <a:defRPr b="0" i="0" sz="2100" u="none" cap="none" strike="noStrike">
                <a:solidFill>
                  <a:schemeClr val="dk1"/>
                </a:solidFill>
                <a:latin typeface="Trebuchet MS"/>
                <a:ea typeface="Trebuchet MS"/>
                <a:cs typeface="Trebuchet MS"/>
                <a:sym typeface="Trebuchet MS"/>
              </a:defRPr>
            </a:lvl2pPr>
            <a:lvl3pPr indent="-57150" lvl="2" marL="85725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3pPr>
            <a:lvl4pPr indent="-76200" lvl="3" marL="1200150" marR="0" rtl="0" algn="l">
              <a:spcBef>
                <a:spcPts val="300"/>
              </a:spcBef>
              <a:buClr>
                <a:schemeClr val="dk1"/>
              </a:buClr>
              <a:buSzPct val="100000"/>
              <a:buFont typeface="Arial"/>
              <a:buChar char="–"/>
              <a:defRPr b="0" i="0" sz="1500" u="none" cap="none" strike="noStrike">
                <a:solidFill>
                  <a:schemeClr val="dk1"/>
                </a:solidFill>
                <a:latin typeface="Trebuchet MS"/>
                <a:ea typeface="Trebuchet MS"/>
                <a:cs typeface="Trebuchet MS"/>
                <a:sym typeface="Trebuchet MS"/>
              </a:defRPr>
            </a:lvl4pPr>
            <a:lvl5pPr indent="-76200" lvl="4" marL="1543050" marR="0" rtl="0" algn="l">
              <a:spcBef>
                <a:spcPts val="300"/>
              </a:spcBef>
              <a:buClr>
                <a:schemeClr val="dk1"/>
              </a:buClr>
              <a:buSzPct val="100000"/>
              <a:buFont typeface="Arial"/>
              <a:buChar char="»"/>
              <a:defRPr b="0" i="0" sz="1500" u="none" cap="none" strike="noStrike">
                <a:solidFill>
                  <a:schemeClr val="dk1"/>
                </a:solidFill>
                <a:latin typeface="Trebuchet MS"/>
                <a:ea typeface="Trebuchet MS"/>
                <a:cs typeface="Trebuchet MS"/>
                <a:sym typeface="Trebuchet MS"/>
              </a:defRPr>
            </a:lvl5pPr>
            <a:lvl6pPr indent="-76200" lvl="5" marL="1885950" marR="0" rtl="0" algn="l">
              <a:spcBef>
                <a:spcPts val="300"/>
              </a:spcBef>
              <a:buClr>
                <a:schemeClr val="dk1"/>
              </a:buClr>
              <a:buSzPct val="100000"/>
              <a:buFont typeface="Arial"/>
              <a:buChar char="•"/>
              <a:defRPr b="0" i="0" sz="1500" u="none" cap="none" strike="noStrike">
                <a:solidFill>
                  <a:schemeClr val="dk1"/>
                </a:solidFill>
                <a:latin typeface="Trebuchet MS"/>
                <a:ea typeface="Trebuchet MS"/>
                <a:cs typeface="Trebuchet MS"/>
                <a:sym typeface="Trebuchet MS"/>
              </a:defRPr>
            </a:lvl6pPr>
            <a:lvl7pPr indent="-76200" lvl="6" marL="2228850" marR="0" rtl="0" algn="l">
              <a:spcBef>
                <a:spcPts val="300"/>
              </a:spcBef>
              <a:buClr>
                <a:schemeClr val="dk1"/>
              </a:buClr>
              <a:buSzPct val="100000"/>
              <a:buFont typeface="Arial"/>
              <a:buChar char="•"/>
              <a:defRPr b="0" i="0" sz="1500" u="none" cap="none" strike="noStrike">
                <a:solidFill>
                  <a:schemeClr val="dk1"/>
                </a:solidFill>
                <a:latin typeface="Trebuchet MS"/>
                <a:ea typeface="Trebuchet MS"/>
                <a:cs typeface="Trebuchet MS"/>
                <a:sym typeface="Trebuchet MS"/>
              </a:defRPr>
            </a:lvl7pPr>
            <a:lvl8pPr indent="-76200" lvl="7" marL="2571750" marR="0" rtl="0" algn="l">
              <a:spcBef>
                <a:spcPts val="300"/>
              </a:spcBef>
              <a:buClr>
                <a:schemeClr val="dk1"/>
              </a:buClr>
              <a:buSzPct val="100000"/>
              <a:buFont typeface="Arial"/>
              <a:buChar char="•"/>
              <a:defRPr b="0" i="0" sz="1500" u="none" cap="none" strike="noStrike">
                <a:solidFill>
                  <a:schemeClr val="dk1"/>
                </a:solidFill>
                <a:latin typeface="Trebuchet MS"/>
                <a:ea typeface="Trebuchet MS"/>
                <a:cs typeface="Trebuchet MS"/>
                <a:sym typeface="Trebuchet MS"/>
              </a:defRPr>
            </a:lvl8pPr>
            <a:lvl9pPr indent="-76200" lvl="8" marL="2914650" marR="0" rtl="0" algn="l">
              <a:spcBef>
                <a:spcPts val="300"/>
              </a:spcBef>
              <a:buClr>
                <a:schemeClr val="dk1"/>
              </a:buClr>
              <a:buSzPct val="100000"/>
              <a:buFont typeface="Arial"/>
              <a:buChar char="•"/>
              <a:defRPr b="0" i="0" sz="1500" u="none" cap="none" strike="noStrike">
                <a:solidFill>
                  <a:schemeClr val="dk1"/>
                </a:solidFill>
                <a:latin typeface="Trebuchet MS"/>
                <a:ea typeface="Trebuchet MS"/>
                <a:cs typeface="Trebuchet MS"/>
                <a:sym typeface="Trebuchet MS"/>
              </a:defRPr>
            </a:lvl9pPr>
          </a:lstStyle>
          <a:p/>
        </p:txBody>
      </p:sp>
      <p:sp>
        <p:nvSpPr>
          <p:cNvPr id="33" name="Shape 33"/>
          <p:cNvSpPr txBox="1"/>
          <p:nvPr>
            <p:ph idx="2" type="body"/>
          </p:nvPr>
        </p:nvSpPr>
        <p:spPr>
          <a:xfrm>
            <a:off x="658067" y="2879524"/>
            <a:ext cx="2626059" cy="277768"/>
          </a:xfrm>
          <a:prstGeom prst="rect">
            <a:avLst/>
          </a:prstGeom>
          <a:solidFill>
            <a:schemeClr val="accent2"/>
          </a:solidFill>
          <a:ln>
            <a:noFill/>
          </a:ln>
        </p:spPr>
        <p:txBody>
          <a:bodyPr anchorCtr="0" anchor="t" bIns="91425" lIns="91425" rIns="91425" wrap="square" tIns="91425"/>
          <a:lstStyle>
            <a:lvl1pPr indent="0" lvl="0" marL="0" marR="0" rtl="0" algn="l">
              <a:spcBef>
                <a:spcPts val="0"/>
              </a:spcBef>
              <a:buClr>
                <a:srgbClr val="FFFFFF"/>
              </a:buClr>
              <a:buFont typeface="Arial"/>
              <a:buChar char="●"/>
              <a:defRPr b="0" i="0" sz="1400" u="none" cap="none" strike="noStrike">
                <a:solidFill>
                  <a:srgbClr val="FFFFFF"/>
                </a:solidFill>
                <a:latin typeface="Arial Black"/>
                <a:ea typeface="Arial Black"/>
                <a:cs typeface="Arial Black"/>
                <a:sym typeface="Arial Black"/>
              </a:defRPr>
            </a:lvl1pPr>
            <a:lvl2pPr indent="0" lvl="1" marL="342900" marR="0" rtl="0" algn="l">
              <a:spcBef>
                <a:spcPts val="420"/>
              </a:spcBef>
              <a:buClr>
                <a:schemeClr val="dk1"/>
              </a:buClr>
              <a:buFont typeface="Arial"/>
              <a:buChar char="○"/>
              <a:defRPr b="0" i="0" sz="2100" u="none" cap="none" strike="noStrike">
                <a:solidFill>
                  <a:schemeClr val="dk1"/>
                </a:solidFill>
                <a:latin typeface="Trebuchet MS"/>
                <a:ea typeface="Trebuchet MS"/>
                <a:cs typeface="Trebuchet MS"/>
                <a:sym typeface="Trebuchet MS"/>
              </a:defRPr>
            </a:lvl2pPr>
            <a:lvl3pPr indent="0" lvl="2" marL="685800" marR="0" rtl="0" algn="l">
              <a:spcBef>
                <a:spcPts val="360"/>
              </a:spcBef>
              <a:buClr>
                <a:schemeClr val="dk1"/>
              </a:buClr>
              <a:buFont typeface="Arial"/>
              <a:buChar char="■"/>
              <a:defRPr b="0" i="0" sz="1800" u="none" cap="none" strike="noStrike">
                <a:solidFill>
                  <a:schemeClr val="dk1"/>
                </a:solidFill>
                <a:latin typeface="Trebuchet MS"/>
                <a:ea typeface="Trebuchet MS"/>
                <a:cs typeface="Trebuchet MS"/>
                <a:sym typeface="Trebuchet MS"/>
              </a:defRPr>
            </a:lvl3pPr>
            <a:lvl4pPr indent="0" lvl="3" marL="1028700" marR="0" rtl="0" algn="l">
              <a:spcBef>
                <a:spcPts val="300"/>
              </a:spcBef>
              <a:buClr>
                <a:schemeClr val="dk1"/>
              </a:buClr>
              <a:buFont typeface="Arial"/>
              <a:buChar char="●"/>
              <a:defRPr b="0" i="0" sz="1500" u="none" cap="none" strike="noStrike">
                <a:solidFill>
                  <a:schemeClr val="dk1"/>
                </a:solidFill>
                <a:latin typeface="Trebuchet MS"/>
                <a:ea typeface="Trebuchet MS"/>
                <a:cs typeface="Trebuchet MS"/>
                <a:sym typeface="Trebuchet MS"/>
              </a:defRPr>
            </a:lvl4pPr>
            <a:lvl5pPr indent="0" lvl="4" marL="1371600" marR="0" rtl="0" algn="l">
              <a:spcBef>
                <a:spcPts val="300"/>
              </a:spcBef>
              <a:buClr>
                <a:schemeClr val="dk1"/>
              </a:buClr>
              <a:buFont typeface="Arial"/>
              <a:buChar char="○"/>
              <a:defRPr b="0" i="0" sz="1500" u="none" cap="none" strike="noStrike">
                <a:solidFill>
                  <a:schemeClr val="dk1"/>
                </a:solidFill>
                <a:latin typeface="Trebuchet MS"/>
                <a:ea typeface="Trebuchet MS"/>
                <a:cs typeface="Trebuchet MS"/>
                <a:sym typeface="Trebuchet MS"/>
              </a:defRPr>
            </a:lvl5pPr>
            <a:lvl6pPr indent="-76200" lvl="5" marL="1885950" marR="0" rtl="0" algn="l">
              <a:spcBef>
                <a:spcPts val="300"/>
              </a:spcBef>
              <a:buClr>
                <a:schemeClr val="dk1"/>
              </a:buClr>
              <a:buSzPct val="100000"/>
              <a:buFont typeface="Arial"/>
              <a:buChar char="•"/>
              <a:defRPr b="0" i="0" sz="1500" u="none" cap="none" strike="noStrike">
                <a:solidFill>
                  <a:schemeClr val="dk1"/>
                </a:solidFill>
                <a:latin typeface="Trebuchet MS"/>
                <a:ea typeface="Trebuchet MS"/>
                <a:cs typeface="Trebuchet MS"/>
                <a:sym typeface="Trebuchet MS"/>
              </a:defRPr>
            </a:lvl6pPr>
            <a:lvl7pPr indent="-76200" lvl="6" marL="2228850" marR="0" rtl="0" algn="l">
              <a:spcBef>
                <a:spcPts val="300"/>
              </a:spcBef>
              <a:buClr>
                <a:schemeClr val="dk1"/>
              </a:buClr>
              <a:buSzPct val="100000"/>
              <a:buFont typeface="Arial"/>
              <a:buChar char="•"/>
              <a:defRPr b="0" i="0" sz="1500" u="none" cap="none" strike="noStrike">
                <a:solidFill>
                  <a:schemeClr val="dk1"/>
                </a:solidFill>
                <a:latin typeface="Trebuchet MS"/>
                <a:ea typeface="Trebuchet MS"/>
                <a:cs typeface="Trebuchet MS"/>
                <a:sym typeface="Trebuchet MS"/>
              </a:defRPr>
            </a:lvl7pPr>
            <a:lvl8pPr indent="-76200" lvl="7" marL="2571750" marR="0" rtl="0" algn="l">
              <a:spcBef>
                <a:spcPts val="300"/>
              </a:spcBef>
              <a:buClr>
                <a:schemeClr val="dk1"/>
              </a:buClr>
              <a:buSzPct val="100000"/>
              <a:buFont typeface="Arial"/>
              <a:buChar char="•"/>
              <a:defRPr b="0" i="0" sz="1500" u="none" cap="none" strike="noStrike">
                <a:solidFill>
                  <a:schemeClr val="dk1"/>
                </a:solidFill>
                <a:latin typeface="Trebuchet MS"/>
                <a:ea typeface="Trebuchet MS"/>
                <a:cs typeface="Trebuchet MS"/>
                <a:sym typeface="Trebuchet MS"/>
              </a:defRPr>
            </a:lvl8pPr>
            <a:lvl9pPr indent="-76200" lvl="8" marL="2914650" marR="0" rtl="0" algn="l">
              <a:spcBef>
                <a:spcPts val="300"/>
              </a:spcBef>
              <a:buClr>
                <a:schemeClr val="dk1"/>
              </a:buClr>
              <a:buSzPct val="100000"/>
              <a:buFont typeface="Arial"/>
              <a:buChar char="•"/>
              <a:defRPr b="0" i="0" sz="1500" u="none" cap="none" strike="noStrike">
                <a:solidFill>
                  <a:schemeClr val="dk1"/>
                </a:solidFill>
                <a:latin typeface="Trebuchet MS"/>
                <a:ea typeface="Trebuchet MS"/>
                <a:cs typeface="Trebuchet MS"/>
                <a:sym typeface="Trebuchet MS"/>
              </a:defRPr>
            </a:lvl9pPr>
          </a:lstStyle>
          <a:p/>
        </p:txBody>
      </p:sp>
      <p:sp>
        <p:nvSpPr>
          <p:cNvPr id="34" name="Shape 34"/>
          <p:cNvSpPr txBox="1"/>
          <p:nvPr>
            <p:ph idx="3" type="body"/>
          </p:nvPr>
        </p:nvSpPr>
        <p:spPr>
          <a:xfrm>
            <a:off x="660399" y="4094614"/>
            <a:ext cx="3649662" cy="279797"/>
          </a:xfrm>
          <a:prstGeom prst="rect">
            <a:avLst/>
          </a:prstGeom>
          <a:noFill/>
          <a:ln>
            <a:noFill/>
          </a:ln>
        </p:spPr>
        <p:txBody>
          <a:bodyPr anchorCtr="0" anchor="t" bIns="91425" lIns="91425" rIns="91425" wrap="square" tIns="91425"/>
          <a:lstStyle>
            <a:lvl1pPr indent="0" lvl="0" marL="0" marR="0" rtl="0" algn="l">
              <a:spcBef>
                <a:spcPts val="280"/>
              </a:spcBef>
              <a:buClr>
                <a:schemeClr val="dk1"/>
              </a:buClr>
              <a:buFont typeface="Arial"/>
              <a:buChar char="●"/>
              <a:defRPr b="0" i="0" sz="1400" u="none" cap="none" strike="noStrike">
                <a:solidFill>
                  <a:schemeClr val="dk1"/>
                </a:solidFill>
                <a:latin typeface="Trebuchet MS"/>
                <a:ea typeface="Trebuchet MS"/>
                <a:cs typeface="Trebuchet MS"/>
                <a:sym typeface="Trebuchet MS"/>
              </a:defRPr>
            </a:lvl1pPr>
            <a:lvl2pPr indent="-80962" lvl="1" marL="557213" marR="0" rtl="0" algn="l">
              <a:spcBef>
                <a:spcPts val="420"/>
              </a:spcBef>
              <a:buClr>
                <a:schemeClr val="dk1"/>
              </a:buClr>
              <a:buSzPct val="100000"/>
              <a:buFont typeface="Arial"/>
              <a:buChar char="–"/>
              <a:defRPr b="0" i="0" sz="2100" u="none" cap="none" strike="noStrike">
                <a:solidFill>
                  <a:schemeClr val="dk1"/>
                </a:solidFill>
                <a:latin typeface="Trebuchet MS"/>
                <a:ea typeface="Trebuchet MS"/>
                <a:cs typeface="Trebuchet MS"/>
                <a:sym typeface="Trebuchet MS"/>
              </a:defRPr>
            </a:lvl2pPr>
            <a:lvl3pPr indent="-57150" lvl="2" marL="85725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3pPr>
            <a:lvl4pPr indent="-76200" lvl="3" marL="1200150" marR="0" rtl="0" algn="l">
              <a:spcBef>
                <a:spcPts val="300"/>
              </a:spcBef>
              <a:buClr>
                <a:schemeClr val="dk1"/>
              </a:buClr>
              <a:buSzPct val="100000"/>
              <a:buFont typeface="Arial"/>
              <a:buChar char="–"/>
              <a:defRPr b="0" i="0" sz="1500" u="none" cap="none" strike="noStrike">
                <a:solidFill>
                  <a:schemeClr val="dk1"/>
                </a:solidFill>
                <a:latin typeface="Trebuchet MS"/>
                <a:ea typeface="Trebuchet MS"/>
                <a:cs typeface="Trebuchet MS"/>
                <a:sym typeface="Trebuchet MS"/>
              </a:defRPr>
            </a:lvl4pPr>
            <a:lvl5pPr indent="-76200" lvl="4" marL="1543050" marR="0" rtl="0" algn="l">
              <a:spcBef>
                <a:spcPts val="300"/>
              </a:spcBef>
              <a:buClr>
                <a:schemeClr val="dk1"/>
              </a:buClr>
              <a:buSzPct val="100000"/>
              <a:buFont typeface="Arial"/>
              <a:buChar char="»"/>
              <a:defRPr b="0" i="0" sz="1500" u="none" cap="none" strike="noStrike">
                <a:solidFill>
                  <a:schemeClr val="dk1"/>
                </a:solidFill>
                <a:latin typeface="Trebuchet MS"/>
                <a:ea typeface="Trebuchet MS"/>
                <a:cs typeface="Trebuchet MS"/>
                <a:sym typeface="Trebuchet MS"/>
              </a:defRPr>
            </a:lvl5pPr>
            <a:lvl6pPr indent="-76200" lvl="5" marL="1885950" marR="0" rtl="0" algn="l">
              <a:spcBef>
                <a:spcPts val="300"/>
              </a:spcBef>
              <a:buClr>
                <a:schemeClr val="dk1"/>
              </a:buClr>
              <a:buSzPct val="100000"/>
              <a:buFont typeface="Arial"/>
              <a:buChar char="•"/>
              <a:defRPr b="0" i="0" sz="1500" u="none" cap="none" strike="noStrike">
                <a:solidFill>
                  <a:schemeClr val="dk1"/>
                </a:solidFill>
                <a:latin typeface="Trebuchet MS"/>
                <a:ea typeface="Trebuchet MS"/>
                <a:cs typeface="Trebuchet MS"/>
                <a:sym typeface="Trebuchet MS"/>
              </a:defRPr>
            </a:lvl6pPr>
            <a:lvl7pPr indent="-76200" lvl="6" marL="2228850" marR="0" rtl="0" algn="l">
              <a:spcBef>
                <a:spcPts val="300"/>
              </a:spcBef>
              <a:buClr>
                <a:schemeClr val="dk1"/>
              </a:buClr>
              <a:buSzPct val="100000"/>
              <a:buFont typeface="Arial"/>
              <a:buChar char="•"/>
              <a:defRPr b="0" i="0" sz="1500" u="none" cap="none" strike="noStrike">
                <a:solidFill>
                  <a:schemeClr val="dk1"/>
                </a:solidFill>
                <a:latin typeface="Trebuchet MS"/>
                <a:ea typeface="Trebuchet MS"/>
                <a:cs typeface="Trebuchet MS"/>
                <a:sym typeface="Trebuchet MS"/>
              </a:defRPr>
            </a:lvl7pPr>
            <a:lvl8pPr indent="-76200" lvl="7" marL="2571750" marR="0" rtl="0" algn="l">
              <a:spcBef>
                <a:spcPts val="300"/>
              </a:spcBef>
              <a:buClr>
                <a:schemeClr val="dk1"/>
              </a:buClr>
              <a:buSzPct val="100000"/>
              <a:buFont typeface="Arial"/>
              <a:buChar char="•"/>
              <a:defRPr b="0" i="0" sz="1500" u="none" cap="none" strike="noStrike">
                <a:solidFill>
                  <a:schemeClr val="dk1"/>
                </a:solidFill>
                <a:latin typeface="Trebuchet MS"/>
                <a:ea typeface="Trebuchet MS"/>
                <a:cs typeface="Trebuchet MS"/>
                <a:sym typeface="Trebuchet MS"/>
              </a:defRPr>
            </a:lvl8pPr>
            <a:lvl9pPr indent="-76200" lvl="8" marL="2914650" marR="0" rtl="0" algn="l">
              <a:spcBef>
                <a:spcPts val="300"/>
              </a:spcBef>
              <a:buClr>
                <a:schemeClr val="dk1"/>
              </a:buClr>
              <a:buSzPct val="100000"/>
              <a:buFont typeface="Arial"/>
              <a:buChar char="•"/>
              <a:defRPr b="0" i="0" sz="1500" u="none" cap="none" strike="noStrike">
                <a:solidFill>
                  <a:schemeClr val="dk1"/>
                </a:solidFill>
                <a:latin typeface="Trebuchet MS"/>
                <a:ea typeface="Trebuchet MS"/>
                <a:cs typeface="Trebuchet MS"/>
                <a:sym typeface="Trebuchet MS"/>
              </a:defRPr>
            </a:lvl9pPr>
          </a:lstStyle>
          <a:p/>
        </p:txBody>
      </p:sp>
      <p:sp>
        <p:nvSpPr>
          <p:cNvPr id="35" name="Shape 35"/>
          <p:cNvSpPr/>
          <p:nvPr>
            <p:ph idx="4" type="pic"/>
          </p:nvPr>
        </p:nvSpPr>
        <p:spPr>
          <a:xfrm>
            <a:off x="627880" y="504826"/>
            <a:ext cx="1243502" cy="458237"/>
          </a:xfrm>
          <a:prstGeom prst="rect">
            <a:avLst/>
          </a:prstGeom>
          <a:noFill/>
          <a:ln>
            <a:noFill/>
          </a:ln>
        </p:spPr>
        <p:txBody>
          <a:bodyPr anchorCtr="0" anchor="t" bIns="91425" lIns="91425" rIns="91425" wrap="square" tIns="91425"/>
          <a:lstStyle>
            <a:lvl1pPr indent="0" lvl="0" marL="0" marR="0" rtl="0" algn="ctr">
              <a:spcBef>
                <a:spcPts val="480"/>
              </a:spcBef>
              <a:buClr>
                <a:schemeClr val="dk1"/>
              </a:buClr>
              <a:buFont typeface="Arial"/>
              <a:buNone/>
              <a:defRPr b="0" i="0" sz="2400" u="none" cap="none" strike="noStrike">
                <a:solidFill>
                  <a:schemeClr val="dk1"/>
                </a:solidFill>
                <a:latin typeface="Trebuchet MS"/>
                <a:ea typeface="Trebuchet MS"/>
                <a:cs typeface="Trebuchet MS"/>
                <a:sym typeface="Trebuchet MS"/>
              </a:defRPr>
            </a:lvl1pPr>
            <a:lvl2pPr indent="-80962" lvl="1" marL="557213" marR="0" rtl="0" algn="l">
              <a:spcBef>
                <a:spcPts val="420"/>
              </a:spcBef>
              <a:buClr>
                <a:schemeClr val="dk1"/>
              </a:buClr>
              <a:buSzPct val="100000"/>
              <a:buFont typeface="Arial"/>
              <a:buChar char="–"/>
              <a:defRPr b="0" i="0" sz="2100" u="none" cap="none" strike="noStrike">
                <a:solidFill>
                  <a:schemeClr val="dk1"/>
                </a:solidFill>
                <a:latin typeface="Trebuchet MS"/>
                <a:ea typeface="Trebuchet MS"/>
                <a:cs typeface="Trebuchet MS"/>
                <a:sym typeface="Trebuchet MS"/>
              </a:defRPr>
            </a:lvl2pPr>
            <a:lvl3pPr indent="-57150" lvl="2" marL="85725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3pPr>
            <a:lvl4pPr indent="-76200" lvl="3" marL="1200150" marR="0" rtl="0" algn="l">
              <a:spcBef>
                <a:spcPts val="300"/>
              </a:spcBef>
              <a:buClr>
                <a:schemeClr val="dk1"/>
              </a:buClr>
              <a:buSzPct val="100000"/>
              <a:buFont typeface="Arial"/>
              <a:buChar char="–"/>
              <a:defRPr b="0" i="0" sz="1500" u="none" cap="none" strike="noStrike">
                <a:solidFill>
                  <a:schemeClr val="dk1"/>
                </a:solidFill>
                <a:latin typeface="Trebuchet MS"/>
                <a:ea typeface="Trebuchet MS"/>
                <a:cs typeface="Trebuchet MS"/>
                <a:sym typeface="Trebuchet MS"/>
              </a:defRPr>
            </a:lvl4pPr>
            <a:lvl5pPr indent="-76200" lvl="4" marL="1543050" marR="0" rtl="0" algn="l">
              <a:spcBef>
                <a:spcPts val="300"/>
              </a:spcBef>
              <a:buClr>
                <a:schemeClr val="dk1"/>
              </a:buClr>
              <a:buSzPct val="100000"/>
              <a:buFont typeface="Arial"/>
              <a:buChar char="»"/>
              <a:defRPr b="0" i="0" sz="1500" u="none" cap="none" strike="noStrike">
                <a:solidFill>
                  <a:schemeClr val="dk1"/>
                </a:solidFill>
                <a:latin typeface="Trebuchet MS"/>
                <a:ea typeface="Trebuchet MS"/>
                <a:cs typeface="Trebuchet MS"/>
                <a:sym typeface="Trebuchet MS"/>
              </a:defRPr>
            </a:lvl5pPr>
            <a:lvl6pPr indent="-76200" lvl="5" marL="1885950" marR="0" rtl="0" algn="l">
              <a:spcBef>
                <a:spcPts val="300"/>
              </a:spcBef>
              <a:buClr>
                <a:schemeClr val="dk1"/>
              </a:buClr>
              <a:buSzPct val="100000"/>
              <a:buFont typeface="Arial"/>
              <a:buChar char="•"/>
              <a:defRPr b="0" i="0" sz="1500" u="none" cap="none" strike="noStrike">
                <a:solidFill>
                  <a:schemeClr val="dk1"/>
                </a:solidFill>
                <a:latin typeface="Trebuchet MS"/>
                <a:ea typeface="Trebuchet MS"/>
                <a:cs typeface="Trebuchet MS"/>
                <a:sym typeface="Trebuchet MS"/>
              </a:defRPr>
            </a:lvl6pPr>
            <a:lvl7pPr indent="-76200" lvl="6" marL="2228850" marR="0" rtl="0" algn="l">
              <a:spcBef>
                <a:spcPts val="300"/>
              </a:spcBef>
              <a:buClr>
                <a:schemeClr val="dk1"/>
              </a:buClr>
              <a:buSzPct val="100000"/>
              <a:buFont typeface="Arial"/>
              <a:buChar char="•"/>
              <a:defRPr b="0" i="0" sz="1500" u="none" cap="none" strike="noStrike">
                <a:solidFill>
                  <a:schemeClr val="dk1"/>
                </a:solidFill>
                <a:latin typeface="Trebuchet MS"/>
                <a:ea typeface="Trebuchet MS"/>
                <a:cs typeface="Trebuchet MS"/>
                <a:sym typeface="Trebuchet MS"/>
              </a:defRPr>
            </a:lvl7pPr>
            <a:lvl8pPr indent="-76200" lvl="7" marL="2571750" marR="0" rtl="0" algn="l">
              <a:spcBef>
                <a:spcPts val="300"/>
              </a:spcBef>
              <a:buClr>
                <a:schemeClr val="dk1"/>
              </a:buClr>
              <a:buSzPct val="100000"/>
              <a:buFont typeface="Arial"/>
              <a:buChar char="•"/>
              <a:defRPr b="0" i="0" sz="1500" u="none" cap="none" strike="noStrike">
                <a:solidFill>
                  <a:schemeClr val="dk1"/>
                </a:solidFill>
                <a:latin typeface="Trebuchet MS"/>
                <a:ea typeface="Trebuchet MS"/>
                <a:cs typeface="Trebuchet MS"/>
                <a:sym typeface="Trebuchet MS"/>
              </a:defRPr>
            </a:lvl8pPr>
            <a:lvl9pPr indent="-76200" lvl="8" marL="2914650" marR="0" rtl="0" algn="l">
              <a:spcBef>
                <a:spcPts val="300"/>
              </a:spcBef>
              <a:buClr>
                <a:schemeClr val="dk1"/>
              </a:buClr>
              <a:buSzPct val="100000"/>
              <a:buFont typeface="Arial"/>
              <a:buChar char="•"/>
              <a:defRPr b="0" i="0" sz="1500" u="none" cap="none" strike="noStrike">
                <a:solidFill>
                  <a:schemeClr val="dk1"/>
                </a:solidFill>
                <a:latin typeface="Trebuchet MS"/>
                <a:ea typeface="Trebuchet MS"/>
                <a:cs typeface="Trebuchet MS"/>
                <a:sym typeface="Trebuchet MS"/>
              </a:defRPr>
            </a:lvl9pPr>
          </a:lstStyle>
          <a:p/>
        </p:txBody>
      </p:sp>
      <p:sp>
        <p:nvSpPr>
          <p:cNvPr id="36" name="Shape 36"/>
          <p:cNvSpPr/>
          <p:nvPr>
            <p:ph idx="5" type="pic"/>
          </p:nvPr>
        </p:nvSpPr>
        <p:spPr>
          <a:xfrm>
            <a:off x="2286351" y="504825"/>
            <a:ext cx="1411591" cy="458881"/>
          </a:xfrm>
          <a:prstGeom prst="rect">
            <a:avLst/>
          </a:prstGeom>
          <a:noFill/>
          <a:ln>
            <a:noFill/>
          </a:ln>
        </p:spPr>
        <p:txBody>
          <a:bodyPr anchorCtr="0" anchor="t" bIns="91425" lIns="91425" rIns="91425" wrap="square" tIns="91425"/>
          <a:lstStyle>
            <a:lvl1pPr indent="0" lvl="0" marL="0" marR="0" rtl="0" algn="ctr">
              <a:spcBef>
                <a:spcPts val="480"/>
              </a:spcBef>
              <a:buClr>
                <a:schemeClr val="dk1"/>
              </a:buClr>
              <a:buFont typeface="Arial"/>
              <a:buNone/>
              <a:defRPr b="0" i="0" sz="2400" u="none" cap="none" strike="noStrike">
                <a:solidFill>
                  <a:schemeClr val="dk1"/>
                </a:solidFill>
                <a:latin typeface="Trebuchet MS"/>
                <a:ea typeface="Trebuchet MS"/>
                <a:cs typeface="Trebuchet MS"/>
                <a:sym typeface="Trebuchet MS"/>
              </a:defRPr>
            </a:lvl1pPr>
            <a:lvl2pPr indent="-80962" lvl="1" marL="557213" marR="0" rtl="0" algn="l">
              <a:spcBef>
                <a:spcPts val="420"/>
              </a:spcBef>
              <a:buClr>
                <a:schemeClr val="dk1"/>
              </a:buClr>
              <a:buSzPct val="100000"/>
              <a:buFont typeface="Arial"/>
              <a:buChar char="–"/>
              <a:defRPr b="0" i="0" sz="2100" u="none" cap="none" strike="noStrike">
                <a:solidFill>
                  <a:schemeClr val="dk1"/>
                </a:solidFill>
                <a:latin typeface="Trebuchet MS"/>
                <a:ea typeface="Trebuchet MS"/>
                <a:cs typeface="Trebuchet MS"/>
                <a:sym typeface="Trebuchet MS"/>
              </a:defRPr>
            </a:lvl2pPr>
            <a:lvl3pPr indent="-57150" lvl="2" marL="85725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3pPr>
            <a:lvl4pPr indent="-76200" lvl="3" marL="1200150" marR="0" rtl="0" algn="l">
              <a:spcBef>
                <a:spcPts val="300"/>
              </a:spcBef>
              <a:buClr>
                <a:schemeClr val="dk1"/>
              </a:buClr>
              <a:buSzPct val="100000"/>
              <a:buFont typeface="Arial"/>
              <a:buChar char="–"/>
              <a:defRPr b="0" i="0" sz="1500" u="none" cap="none" strike="noStrike">
                <a:solidFill>
                  <a:schemeClr val="dk1"/>
                </a:solidFill>
                <a:latin typeface="Trebuchet MS"/>
                <a:ea typeface="Trebuchet MS"/>
                <a:cs typeface="Trebuchet MS"/>
                <a:sym typeface="Trebuchet MS"/>
              </a:defRPr>
            </a:lvl4pPr>
            <a:lvl5pPr indent="-76200" lvl="4" marL="1543050" marR="0" rtl="0" algn="l">
              <a:spcBef>
                <a:spcPts val="300"/>
              </a:spcBef>
              <a:buClr>
                <a:schemeClr val="dk1"/>
              </a:buClr>
              <a:buSzPct val="100000"/>
              <a:buFont typeface="Arial"/>
              <a:buChar char="»"/>
              <a:defRPr b="0" i="0" sz="1500" u="none" cap="none" strike="noStrike">
                <a:solidFill>
                  <a:schemeClr val="dk1"/>
                </a:solidFill>
                <a:latin typeface="Trebuchet MS"/>
                <a:ea typeface="Trebuchet MS"/>
                <a:cs typeface="Trebuchet MS"/>
                <a:sym typeface="Trebuchet MS"/>
              </a:defRPr>
            </a:lvl5pPr>
            <a:lvl6pPr indent="-76200" lvl="5" marL="1885950" marR="0" rtl="0" algn="l">
              <a:spcBef>
                <a:spcPts val="300"/>
              </a:spcBef>
              <a:buClr>
                <a:schemeClr val="dk1"/>
              </a:buClr>
              <a:buSzPct val="100000"/>
              <a:buFont typeface="Arial"/>
              <a:buChar char="•"/>
              <a:defRPr b="0" i="0" sz="1500" u="none" cap="none" strike="noStrike">
                <a:solidFill>
                  <a:schemeClr val="dk1"/>
                </a:solidFill>
                <a:latin typeface="Trebuchet MS"/>
                <a:ea typeface="Trebuchet MS"/>
                <a:cs typeface="Trebuchet MS"/>
                <a:sym typeface="Trebuchet MS"/>
              </a:defRPr>
            </a:lvl6pPr>
            <a:lvl7pPr indent="-76200" lvl="6" marL="2228850" marR="0" rtl="0" algn="l">
              <a:spcBef>
                <a:spcPts val="300"/>
              </a:spcBef>
              <a:buClr>
                <a:schemeClr val="dk1"/>
              </a:buClr>
              <a:buSzPct val="100000"/>
              <a:buFont typeface="Arial"/>
              <a:buChar char="•"/>
              <a:defRPr b="0" i="0" sz="1500" u="none" cap="none" strike="noStrike">
                <a:solidFill>
                  <a:schemeClr val="dk1"/>
                </a:solidFill>
                <a:latin typeface="Trebuchet MS"/>
                <a:ea typeface="Trebuchet MS"/>
                <a:cs typeface="Trebuchet MS"/>
                <a:sym typeface="Trebuchet MS"/>
              </a:defRPr>
            </a:lvl7pPr>
            <a:lvl8pPr indent="-76200" lvl="7" marL="2571750" marR="0" rtl="0" algn="l">
              <a:spcBef>
                <a:spcPts val="300"/>
              </a:spcBef>
              <a:buClr>
                <a:schemeClr val="dk1"/>
              </a:buClr>
              <a:buSzPct val="100000"/>
              <a:buFont typeface="Arial"/>
              <a:buChar char="•"/>
              <a:defRPr b="0" i="0" sz="1500" u="none" cap="none" strike="noStrike">
                <a:solidFill>
                  <a:schemeClr val="dk1"/>
                </a:solidFill>
                <a:latin typeface="Trebuchet MS"/>
                <a:ea typeface="Trebuchet MS"/>
                <a:cs typeface="Trebuchet MS"/>
                <a:sym typeface="Trebuchet MS"/>
              </a:defRPr>
            </a:lvl8pPr>
            <a:lvl9pPr indent="-76200" lvl="8" marL="2914650" marR="0" rtl="0" algn="l">
              <a:spcBef>
                <a:spcPts val="300"/>
              </a:spcBef>
              <a:buClr>
                <a:schemeClr val="dk1"/>
              </a:buClr>
              <a:buSzPct val="100000"/>
              <a:buFont typeface="Arial"/>
              <a:buChar char="•"/>
              <a:defRPr b="0" i="0" sz="1500" u="none" cap="none" strike="noStrike">
                <a:solidFill>
                  <a:schemeClr val="dk1"/>
                </a:solidFill>
                <a:latin typeface="Trebuchet MS"/>
                <a:ea typeface="Trebuchet MS"/>
                <a:cs typeface="Trebuchet MS"/>
                <a:sym typeface="Trebuchet MS"/>
              </a:defRPr>
            </a:lvl9pPr>
          </a:lstStyle>
          <a:p/>
        </p:txBody>
      </p:sp>
      <p:cxnSp>
        <p:nvCxnSpPr>
          <p:cNvPr id="37" name="Shape 37"/>
          <p:cNvCxnSpPr/>
          <p:nvPr/>
        </p:nvCxnSpPr>
        <p:spPr>
          <a:xfrm>
            <a:off x="2073088" y="571499"/>
            <a:ext cx="0" cy="347382"/>
          </a:xfrm>
          <a:prstGeom prst="straightConnector1">
            <a:avLst/>
          </a:prstGeom>
          <a:noFill/>
          <a:ln cap="flat" cmpd="sng" w="25400">
            <a:solidFill>
              <a:schemeClr val="accent1"/>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ank Title Only">
    <p:spTree>
      <p:nvGrpSpPr>
        <p:cNvPr id="38" name="Shape 38"/>
        <p:cNvGrpSpPr/>
        <p:nvPr/>
      </p:nvGrpSpPr>
      <p:grpSpPr>
        <a:xfrm>
          <a:off x="0" y="0"/>
          <a:ext cx="0" cy="0"/>
          <a:chOff x="0" y="0"/>
          <a:chExt cx="0" cy="0"/>
        </a:xfrm>
      </p:grpSpPr>
      <p:sp>
        <p:nvSpPr>
          <p:cNvPr id="39" name="Shape 39"/>
          <p:cNvSpPr txBox="1"/>
          <p:nvPr>
            <p:ph idx="1" type="body"/>
          </p:nvPr>
        </p:nvSpPr>
        <p:spPr>
          <a:xfrm>
            <a:off x="0" y="0"/>
            <a:ext cx="9144000" cy="699516"/>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91425" lIns="91425" rIns="91425" wrap="square" tIns="91425"/>
          <a:lstStyle>
            <a:lvl1pPr indent="0" lvl="0" marL="0" marR="0" rtl="0" algn="l">
              <a:spcBef>
                <a:spcPts val="400"/>
              </a:spcBef>
              <a:buClr>
                <a:schemeClr val="dk1"/>
              </a:buClr>
              <a:buFont typeface="Arial"/>
              <a:buChar char="●"/>
              <a:defRPr b="0" i="0" sz="2000" u="none" cap="none" strike="noStrike">
                <a:solidFill>
                  <a:schemeClr val="dk1"/>
                </a:solidFill>
                <a:latin typeface="Arial Black"/>
                <a:ea typeface="Arial Black"/>
                <a:cs typeface="Arial Black"/>
                <a:sym typeface="Arial Black"/>
              </a:defRPr>
            </a:lvl1pPr>
            <a:lvl2pPr indent="-80962" lvl="1" marL="557213" marR="0" rtl="0" algn="l">
              <a:spcBef>
                <a:spcPts val="420"/>
              </a:spcBef>
              <a:buClr>
                <a:schemeClr val="dk1"/>
              </a:buClr>
              <a:buSzPct val="100000"/>
              <a:buFont typeface="Arial"/>
              <a:buChar char="–"/>
              <a:defRPr b="0" i="0" sz="2100" u="none" cap="none" strike="noStrike">
                <a:solidFill>
                  <a:schemeClr val="dk1"/>
                </a:solidFill>
                <a:latin typeface="Trebuchet MS"/>
                <a:ea typeface="Trebuchet MS"/>
                <a:cs typeface="Trebuchet MS"/>
                <a:sym typeface="Trebuchet MS"/>
              </a:defRPr>
            </a:lvl2pPr>
            <a:lvl3pPr indent="-57150" lvl="2" marL="85725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3pPr>
            <a:lvl4pPr indent="-76200" lvl="3" marL="1200150" marR="0" rtl="0" algn="l">
              <a:spcBef>
                <a:spcPts val="300"/>
              </a:spcBef>
              <a:buClr>
                <a:schemeClr val="dk1"/>
              </a:buClr>
              <a:buSzPct val="100000"/>
              <a:buFont typeface="Arial"/>
              <a:buChar char="–"/>
              <a:defRPr b="0" i="0" sz="1500" u="none" cap="none" strike="noStrike">
                <a:solidFill>
                  <a:schemeClr val="dk1"/>
                </a:solidFill>
                <a:latin typeface="Trebuchet MS"/>
                <a:ea typeface="Trebuchet MS"/>
                <a:cs typeface="Trebuchet MS"/>
                <a:sym typeface="Trebuchet MS"/>
              </a:defRPr>
            </a:lvl4pPr>
            <a:lvl5pPr indent="-76200" lvl="4" marL="1543050" marR="0" rtl="0" algn="l">
              <a:spcBef>
                <a:spcPts val="300"/>
              </a:spcBef>
              <a:buClr>
                <a:schemeClr val="dk1"/>
              </a:buClr>
              <a:buSzPct val="100000"/>
              <a:buFont typeface="Arial"/>
              <a:buChar char="»"/>
              <a:defRPr b="0" i="0" sz="1500" u="none" cap="none" strike="noStrike">
                <a:solidFill>
                  <a:schemeClr val="dk1"/>
                </a:solidFill>
                <a:latin typeface="Trebuchet MS"/>
                <a:ea typeface="Trebuchet MS"/>
                <a:cs typeface="Trebuchet MS"/>
                <a:sym typeface="Trebuchet MS"/>
              </a:defRPr>
            </a:lvl5pPr>
            <a:lvl6pPr indent="-76200" lvl="5" marL="1885950" marR="0" rtl="0" algn="l">
              <a:spcBef>
                <a:spcPts val="300"/>
              </a:spcBef>
              <a:buClr>
                <a:schemeClr val="dk1"/>
              </a:buClr>
              <a:buSzPct val="100000"/>
              <a:buFont typeface="Arial"/>
              <a:buChar char="•"/>
              <a:defRPr b="0" i="0" sz="1500" u="none" cap="none" strike="noStrike">
                <a:solidFill>
                  <a:schemeClr val="dk1"/>
                </a:solidFill>
                <a:latin typeface="Trebuchet MS"/>
                <a:ea typeface="Trebuchet MS"/>
                <a:cs typeface="Trebuchet MS"/>
                <a:sym typeface="Trebuchet MS"/>
              </a:defRPr>
            </a:lvl6pPr>
            <a:lvl7pPr indent="-76200" lvl="6" marL="2228850" marR="0" rtl="0" algn="l">
              <a:spcBef>
                <a:spcPts val="300"/>
              </a:spcBef>
              <a:buClr>
                <a:schemeClr val="dk1"/>
              </a:buClr>
              <a:buSzPct val="100000"/>
              <a:buFont typeface="Arial"/>
              <a:buChar char="•"/>
              <a:defRPr b="0" i="0" sz="1500" u="none" cap="none" strike="noStrike">
                <a:solidFill>
                  <a:schemeClr val="dk1"/>
                </a:solidFill>
                <a:latin typeface="Trebuchet MS"/>
                <a:ea typeface="Trebuchet MS"/>
                <a:cs typeface="Trebuchet MS"/>
                <a:sym typeface="Trebuchet MS"/>
              </a:defRPr>
            </a:lvl7pPr>
            <a:lvl8pPr indent="-76200" lvl="7" marL="2571750" marR="0" rtl="0" algn="l">
              <a:spcBef>
                <a:spcPts val="300"/>
              </a:spcBef>
              <a:buClr>
                <a:schemeClr val="dk1"/>
              </a:buClr>
              <a:buSzPct val="100000"/>
              <a:buFont typeface="Arial"/>
              <a:buChar char="•"/>
              <a:defRPr b="0" i="0" sz="1500" u="none" cap="none" strike="noStrike">
                <a:solidFill>
                  <a:schemeClr val="dk1"/>
                </a:solidFill>
                <a:latin typeface="Trebuchet MS"/>
                <a:ea typeface="Trebuchet MS"/>
                <a:cs typeface="Trebuchet MS"/>
                <a:sym typeface="Trebuchet MS"/>
              </a:defRPr>
            </a:lvl8pPr>
            <a:lvl9pPr indent="-76200" lvl="8" marL="2914650" marR="0" rtl="0" algn="l">
              <a:spcBef>
                <a:spcPts val="300"/>
              </a:spcBef>
              <a:buClr>
                <a:schemeClr val="dk1"/>
              </a:buClr>
              <a:buSzPct val="100000"/>
              <a:buFont typeface="Arial"/>
              <a:buChar char="•"/>
              <a:defRPr b="0" i="0" sz="1500" u="none" cap="none" strike="noStrike">
                <a:solidFill>
                  <a:schemeClr val="dk1"/>
                </a:solidFill>
                <a:latin typeface="Trebuchet MS"/>
                <a:ea typeface="Trebuchet MS"/>
                <a:cs typeface="Trebuchet MS"/>
                <a:sym typeface="Trebuchet MS"/>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ntent with Subhead">
    <p:spTree>
      <p:nvGrpSpPr>
        <p:cNvPr id="40" name="Shape 40"/>
        <p:cNvGrpSpPr/>
        <p:nvPr/>
      </p:nvGrpSpPr>
      <p:grpSpPr>
        <a:xfrm>
          <a:off x="0" y="0"/>
          <a:ext cx="0" cy="0"/>
          <a:chOff x="0" y="0"/>
          <a:chExt cx="0" cy="0"/>
        </a:xfrm>
      </p:grpSpPr>
      <p:sp>
        <p:nvSpPr>
          <p:cNvPr id="41" name="Shape 41"/>
          <p:cNvSpPr txBox="1"/>
          <p:nvPr>
            <p:ph idx="1" type="body"/>
          </p:nvPr>
        </p:nvSpPr>
        <p:spPr>
          <a:xfrm>
            <a:off x="360363" y="1332311"/>
            <a:ext cx="8329612" cy="3147325"/>
          </a:xfrm>
          <a:prstGeom prst="rect">
            <a:avLst/>
          </a:prstGeom>
          <a:noFill/>
          <a:ln>
            <a:noFill/>
          </a:ln>
        </p:spPr>
        <p:txBody>
          <a:bodyPr anchorCtr="0" anchor="t" bIns="91425" lIns="91425" rIns="91425" wrap="square" tIns="91425"/>
          <a:lstStyle>
            <a:lvl1pPr indent="-41402" lvl="0" marL="130302" marR="0" rtl="0" algn="l">
              <a:lnSpc>
                <a:spcPct val="120000"/>
              </a:lnSpc>
              <a:spcBef>
                <a:spcPts val="0"/>
              </a:spcBef>
              <a:spcAft>
                <a:spcPts val="750"/>
              </a:spcAft>
              <a:buClr>
                <a:schemeClr val="accent2"/>
              </a:buClr>
              <a:buSzPct val="100000"/>
              <a:buFont typeface="Arial"/>
              <a:buChar char="•"/>
              <a:defRPr b="0" i="0" sz="1400" u="none" cap="none" strike="noStrike">
                <a:solidFill>
                  <a:schemeClr val="dk1"/>
                </a:solidFill>
                <a:latin typeface="Trebuchet MS"/>
                <a:ea typeface="Trebuchet MS"/>
                <a:cs typeface="Trebuchet MS"/>
                <a:sym typeface="Trebuchet MS"/>
              </a:defRPr>
            </a:lvl1pPr>
            <a:lvl2pPr indent="-138112" lvl="1" marL="557213" marR="0" rtl="0" algn="l">
              <a:spcBef>
                <a:spcPts val="240"/>
              </a:spcBef>
              <a:buClr>
                <a:schemeClr val="dk1"/>
              </a:buClr>
              <a:buSzPct val="100000"/>
              <a:buFont typeface="Arial"/>
              <a:buChar char="–"/>
              <a:defRPr b="0" i="0" sz="1200" u="none" cap="none" strike="noStrike">
                <a:solidFill>
                  <a:schemeClr val="dk1"/>
                </a:solidFill>
                <a:latin typeface="Trebuchet MS"/>
                <a:ea typeface="Trebuchet MS"/>
                <a:cs typeface="Trebuchet MS"/>
                <a:sym typeface="Trebuchet MS"/>
              </a:defRPr>
            </a:lvl2pPr>
            <a:lvl3pPr indent="-95250" lvl="2" marL="857250" marR="0" rtl="0" algn="l">
              <a:spcBef>
                <a:spcPts val="240"/>
              </a:spcBef>
              <a:buClr>
                <a:schemeClr val="dk1"/>
              </a:buClr>
              <a:buSzPct val="100000"/>
              <a:buFont typeface="Arial"/>
              <a:buChar char="•"/>
              <a:defRPr b="0" i="0" sz="1200" u="none" cap="none" strike="noStrike">
                <a:solidFill>
                  <a:schemeClr val="dk1"/>
                </a:solidFill>
                <a:latin typeface="Trebuchet MS"/>
                <a:ea typeface="Trebuchet MS"/>
                <a:cs typeface="Trebuchet MS"/>
                <a:sym typeface="Trebuchet MS"/>
              </a:defRPr>
            </a:lvl3pPr>
            <a:lvl4pPr indent="-95250" lvl="3" marL="1200150" marR="0" rtl="0" algn="l">
              <a:spcBef>
                <a:spcPts val="240"/>
              </a:spcBef>
              <a:buClr>
                <a:schemeClr val="dk1"/>
              </a:buClr>
              <a:buSzPct val="100000"/>
              <a:buFont typeface="Arial"/>
              <a:buChar char="–"/>
              <a:defRPr b="0" i="0" sz="1200" u="none" cap="none" strike="noStrike">
                <a:solidFill>
                  <a:schemeClr val="dk1"/>
                </a:solidFill>
                <a:latin typeface="Trebuchet MS"/>
                <a:ea typeface="Trebuchet MS"/>
                <a:cs typeface="Trebuchet MS"/>
                <a:sym typeface="Trebuchet MS"/>
              </a:defRPr>
            </a:lvl4pPr>
            <a:lvl5pPr indent="-95250" lvl="4" marL="1543050" marR="0" rtl="0" algn="l">
              <a:spcBef>
                <a:spcPts val="240"/>
              </a:spcBef>
              <a:buClr>
                <a:schemeClr val="dk1"/>
              </a:buClr>
              <a:buSzPct val="100000"/>
              <a:buFont typeface="Arial"/>
              <a:buChar char="»"/>
              <a:defRPr b="0" i="0" sz="1200" u="none" cap="none" strike="noStrike">
                <a:solidFill>
                  <a:schemeClr val="dk1"/>
                </a:solidFill>
                <a:latin typeface="Trebuchet MS"/>
                <a:ea typeface="Trebuchet MS"/>
                <a:cs typeface="Trebuchet MS"/>
                <a:sym typeface="Trebuchet MS"/>
              </a:defRPr>
            </a:lvl5pPr>
            <a:lvl6pPr indent="-76200" lvl="5" marL="1885950" marR="0" rtl="0" algn="l">
              <a:spcBef>
                <a:spcPts val="300"/>
              </a:spcBef>
              <a:buClr>
                <a:schemeClr val="dk1"/>
              </a:buClr>
              <a:buSzPct val="100000"/>
              <a:buFont typeface="Arial"/>
              <a:buChar char="•"/>
              <a:defRPr b="0" i="0" sz="1500" u="none" cap="none" strike="noStrike">
                <a:solidFill>
                  <a:schemeClr val="dk1"/>
                </a:solidFill>
                <a:latin typeface="Trebuchet MS"/>
                <a:ea typeface="Trebuchet MS"/>
                <a:cs typeface="Trebuchet MS"/>
                <a:sym typeface="Trebuchet MS"/>
              </a:defRPr>
            </a:lvl6pPr>
            <a:lvl7pPr indent="-76200" lvl="6" marL="2228850" marR="0" rtl="0" algn="l">
              <a:spcBef>
                <a:spcPts val="300"/>
              </a:spcBef>
              <a:buClr>
                <a:schemeClr val="dk1"/>
              </a:buClr>
              <a:buSzPct val="100000"/>
              <a:buFont typeface="Arial"/>
              <a:buChar char="•"/>
              <a:defRPr b="0" i="0" sz="1500" u="none" cap="none" strike="noStrike">
                <a:solidFill>
                  <a:schemeClr val="dk1"/>
                </a:solidFill>
                <a:latin typeface="Trebuchet MS"/>
                <a:ea typeface="Trebuchet MS"/>
                <a:cs typeface="Trebuchet MS"/>
                <a:sym typeface="Trebuchet MS"/>
              </a:defRPr>
            </a:lvl7pPr>
            <a:lvl8pPr indent="-76200" lvl="7" marL="2571750" marR="0" rtl="0" algn="l">
              <a:spcBef>
                <a:spcPts val="300"/>
              </a:spcBef>
              <a:buClr>
                <a:schemeClr val="dk1"/>
              </a:buClr>
              <a:buSzPct val="100000"/>
              <a:buFont typeface="Arial"/>
              <a:buChar char="•"/>
              <a:defRPr b="0" i="0" sz="1500" u="none" cap="none" strike="noStrike">
                <a:solidFill>
                  <a:schemeClr val="dk1"/>
                </a:solidFill>
                <a:latin typeface="Trebuchet MS"/>
                <a:ea typeface="Trebuchet MS"/>
                <a:cs typeface="Trebuchet MS"/>
                <a:sym typeface="Trebuchet MS"/>
              </a:defRPr>
            </a:lvl8pPr>
            <a:lvl9pPr indent="-76200" lvl="8" marL="2914650" marR="0" rtl="0" algn="l">
              <a:spcBef>
                <a:spcPts val="300"/>
              </a:spcBef>
              <a:buClr>
                <a:schemeClr val="dk1"/>
              </a:buClr>
              <a:buSzPct val="100000"/>
              <a:buFont typeface="Arial"/>
              <a:buChar char="•"/>
              <a:defRPr b="0" i="0" sz="1500" u="none" cap="none" strike="noStrike">
                <a:solidFill>
                  <a:schemeClr val="dk1"/>
                </a:solidFill>
                <a:latin typeface="Trebuchet MS"/>
                <a:ea typeface="Trebuchet MS"/>
                <a:cs typeface="Trebuchet MS"/>
                <a:sym typeface="Trebuchet MS"/>
              </a:defRPr>
            </a:lvl9pPr>
          </a:lstStyle>
          <a:p/>
        </p:txBody>
      </p:sp>
      <p:sp>
        <p:nvSpPr>
          <p:cNvPr id="42" name="Shape 42"/>
          <p:cNvSpPr txBox="1"/>
          <p:nvPr>
            <p:ph idx="2" type="body"/>
          </p:nvPr>
        </p:nvSpPr>
        <p:spPr>
          <a:xfrm>
            <a:off x="0" y="0"/>
            <a:ext cx="9144000" cy="699516"/>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91425" lIns="91425" rIns="91425" wrap="square" tIns="91425"/>
          <a:lstStyle>
            <a:lvl1pPr indent="0" lvl="0" marL="0" marR="0" rtl="0" algn="l">
              <a:spcBef>
                <a:spcPts val="400"/>
              </a:spcBef>
              <a:buClr>
                <a:schemeClr val="dk1"/>
              </a:buClr>
              <a:buFont typeface="Arial"/>
              <a:buChar char="●"/>
              <a:defRPr b="0" i="0" sz="2000" u="none" cap="none" strike="noStrike">
                <a:solidFill>
                  <a:schemeClr val="dk1"/>
                </a:solidFill>
                <a:latin typeface="Arial Black"/>
                <a:ea typeface="Arial Black"/>
                <a:cs typeface="Arial Black"/>
                <a:sym typeface="Arial Black"/>
              </a:defRPr>
            </a:lvl1pPr>
            <a:lvl2pPr indent="-80962" lvl="1" marL="557213" marR="0" rtl="0" algn="l">
              <a:spcBef>
                <a:spcPts val="420"/>
              </a:spcBef>
              <a:buClr>
                <a:schemeClr val="dk1"/>
              </a:buClr>
              <a:buSzPct val="100000"/>
              <a:buFont typeface="Arial"/>
              <a:buChar char="–"/>
              <a:defRPr b="0" i="0" sz="2100" u="none" cap="none" strike="noStrike">
                <a:solidFill>
                  <a:schemeClr val="dk1"/>
                </a:solidFill>
                <a:latin typeface="Trebuchet MS"/>
                <a:ea typeface="Trebuchet MS"/>
                <a:cs typeface="Trebuchet MS"/>
                <a:sym typeface="Trebuchet MS"/>
              </a:defRPr>
            </a:lvl2pPr>
            <a:lvl3pPr indent="-57150" lvl="2" marL="85725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3pPr>
            <a:lvl4pPr indent="-76200" lvl="3" marL="1200150" marR="0" rtl="0" algn="l">
              <a:spcBef>
                <a:spcPts val="300"/>
              </a:spcBef>
              <a:buClr>
                <a:schemeClr val="dk1"/>
              </a:buClr>
              <a:buSzPct val="100000"/>
              <a:buFont typeface="Arial"/>
              <a:buChar char="–"/>
              <a:defRPr b="0" i="0" sz="1500" u="none" cap="none" strike="noStrike">
                <a:solidFill>
                  <a:schemeClr val="dk1"/>
                </a:solidFill>
                <a:latin typeface="Trebuchet MS"/>
                <a:ea typeface="Trebuchet MS"/>
                <a:cs typeface="Trebuchet MS"/>
                <a:sym typeface="Trebuchet MS"/>
              </a:defRPr>
            </a:lvl4pPr>
            <a:lvl5pPr indent="-76200" lvl="4" marL="1543050" marR="0" rtl="0" algn="l">
              <a:spcBef>
                <a:spcPts val="300"/>
              </a:spcBef>
              <a:buClr>
                <a:schemeClr val="dk1"/>
              </a:buClr>
              <a:buSzPct val="100000"/>
              <a:buFont typeface="Arial"/>
              <a:buChar char="»"/>
              <a:defRPr b="0" i="0" sz="1500" u="none" cap="none" strike="noStrike">
                <a:solidFill>
                  <a:schemeClr val="dk1"/>
                </a:solidFill>
                <a:latin typeface="Trebuchet MS"/>
                <a:ea typeface="Trebuchet MS"/>
                <a:cs typeface="Trebuchet MS"/>
                <a:sym typeface="Trebuchet MS"/>
              </a:defRPr>
            </a:lvl5pPr>
            <a:lvl6pPr indent="-76200" lvl="5" marL="1885950" marR="0" rtl="0" algn="l">
              <a:spcBef>
                <a:spcPts val="300"/>
              </a:spcBef>
              <a:buClr>
                <a:schemeClr val="dk1"/>
              </a:buClr>
              <a:buSzPct val="100000"/>
              <a:buFont typeface="Arial"/>
              <a:buChar char="•"/>
              <a:defRPr b="0" i="0" sz="1500" u="none" cap="none" strike="noStrike">
                <a:solidFill>
                  <a:schemeClr val="dk1"/>
                </a:solidFill>
                <a:latin typeface="Trebuchet MS"/>
                <a:ea typeface="Trebuchet MS"/>
                <a:cs typeface="Trebuchet MS"/>
                <a:sym typeface="Trebuchet MS"/>
              </a:defRPr>
            </a:lvl6pPr>
            <a:lvl7pPr indent="-76200" lvl="6" marL="2228850" marR="0" rtl="0" algn="l">
              <a:spcBef>
                <a:spcPts val="300"/>
              </a:spcBef>
              <a:buClr>
                <a:schemeClr val="dk1"/>
              </a:buClr>
              <a:buSzPct val="100000"/>
              <a:buFont typeface="Arial"/>
              <a:buChar char="•"/>
              <a:defRPr b="0" i="0" sz="1500" u="none" cap="none" strike="noStrike">
                <a:solidFill>
                  <a:schemeClr val="dk1"/>
                </a:solidFill>
                <a:latin typeface="Trebuchet MS"/>
                <a:ea typeface="Trebuchet MS"/>
                <a:cs typeface="Trebuchet MS"/>
                <a:sym typeface="Trebuchet MS"/>
              </a:defRPr>
            </a:lvl7pPr>
            <a:lvl8pPr indent="-76200" lvl="7" marL="2571750" marR="0" rtl="0" algn="l">
              <a:spcBef>
                <a:spcPts val="300"/>
              </a:spcBef>
              <a:buClr>
                <a:schemeClr val="dk1"/>
              </a:buClr>
              <a:buSzPct val="100000"/>
              <a:buFont typeface="Arial"/>
              <a:buChar char="•"/>
              <a:defRPr b="0" i="0" sz="1500" u="none" cap="none" strike="noStrike">
                <a:solidFill>
                  <a:schemeClr val="dk1"/>
                </a:solidFill>
                <a:latin typeface="Trebuchet MS"/>
                <a:ea typeface="Trebuchet MS"/>
                <a:cs typeface="Trebuchet MS"/>
                <a:sym typeface="Trebuchet MS"/>
              </a:defRPr>
            </a:lvl8pPr>
            <a:lvl9pPr indent="-76200" lvl="8" marL="2914650" marR="0" rtl="0" algn="l">
              <a:spcBef>
                <a:spcPts val="300"/>
              </a:spcBef>
              <a:buClr>
                <a:schemeClr val="dk1"/>
              </a:buClr>
              <a:buSzPct val="100000"/>
              <a:buFont typeface="Arial"/>
              <a:buChar char="•"/>
              <a:defRPr b="0" i="0" sz="1500" u="none" cap="none" strike="noStrike">
                <a:solidFill>
                  <a:schemeClr val="dk1"/>
                </a:solidFill>
                <a:latin typeface="Trebuchet MS"/>
                <a:ea typeface="Trebuchet MS"/>
                <a:cs typeface="Trebuchet MS"/>
                <a:sym typeface="Trebuchet MS"/>
              </a:defRPr>
            </a:lvl9pPr>
          </a:lstStyle>
          <a:p/>
        </p:txBody>
      </p:sp>
      <p:sp>
        <p:nvSpPr>
          <p:cNvPr id="43" name="Shape 43"/>
          <p:cNvSpPr txBox="1"/>
          <p:nvPr>
            <p:ph idx="3" type="body"/>
          </p:nvPr>
        </p:nvSpPr>
        <p:spPr>
          <a:xfrm>
            <a:off x="418148" y="987552"/>
            <a:ext cx="1480576" cy="264688"/>
          </a:xfrm>
          <a:prstGeom prst="rect">
            <a:avLst/>
          </a:prstGeom>
          <a:solidFill>
            <a:schemeClr val="accent2"/>
          </a:solidFill>
          <a:ln>
            <a:noFill/>
          </a:ln>
        </p:spPr>
        <p:txBody>
          <a:bodyPr anchorCtr="0" anchor="ctr" bIns="91425" lIns="91425" rIns="91425" wrap="square" tIns="91425"/>
          <a:lstStyle>
            <a:lvl1pPr indent="0" lvl="0" marL="0" marR="0" rtl="0" algn="l">
              <a:spcBef>
                <a:spcPts val="0"/>
              </a:spcBef>
              <a:buClr>
                <a:schemeClr val="lt1"/>
              </a:buClr>
              <a:buFont typeface="Arial"/>
              <a:buChar char="●"/>
              <a:defRPr b="0" i="0" sz="1000" u="none" cap="none" strike="noStrike">
                <a:solidFill>
                  <a:schemeClr val="lt1"/>
                </a:solidFill>
                <a:latin typeface="Arial Black"/>
                <a:ea typeface="Arial Black"/>
                <a:cs typeface="Arial Black"/>
                <a:sym typeface="Arial Black"/>
              </a:defRPr>
            </a:lvl1pPr>
            <a:lvl2pPr indent="-80962" lvl="1" marL="557213" marR="0" rtl="0" algn="l">
              <a:spcBef>
                <a:spcPts val="420"/>
              </a:spcBef>
              <a:buClr>
                <a:schemeClr val="dk1"/>
              </a:buClr>
              <a:buSzPct val="100000"/>
              <a:buFont typeface="Arial"/>
              <a:buChar char="–"/>
              <a:defRPr b="0" i="0" sz="2100" u="none" cap="none" strike="noStrike">
                <a:solidFill>
                  <a:schemeClr val="dk1"/>
                </a:solidFill>
                <a:latin typeface="Trebuchet MS"/>
                <a:ea typeface="Trebuchet MS"/>
                <a:cs typeface="Trebuchet MS"/>
                <a:sym typeface="Trebuchet MS"/>
              </a:defRPr>
            </a:lvl2pPr>
            <a:lvl3pPr indent="-57150" lvl="2" marL="85725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3pPr>
            <a:lvl4pPr indent="-76200" lvl="3" marL="1200150" marR="0" rtl="0" algn="l">
              <a:spcBef>
                <a:spcPts val="300"/>
              </a:spcBef>
              <a:buClr>
                <a:schemeClr val="dk1"/>
              </a:buClr>
              <a:buSzPct val="100000"/>
              <a:buFont typeface="Arial"/>
              <a:buChar char="–"/>
              <a:defRPr b="0" i="0" sz="1500" u="none" cap="none" strike="noStrike">
                <a:solidFill>
                  <a:schemeClr val="dk1"/>
                </a:solidFill>
                <a:latin typeface="Trebuchet MS"/>
                <a:ea typeface="Trebuchet MS"/>
                <a:cs typeface="Trebuchet MS"/>
                <a:sym typeface="Trebuchet MS"/>
              </a:defRPr>
            </a:lvl4pPr>
            <a:lvl5pPr indent="-76200" lvl="4" marL="1543050" marR="0" rtl="0" algn="l">
              <a:spcBef>
                <a:spcPts val="300"/>
              </a:spcBef>
              <a:buClr>
                <a:schemeClr val="dk1"/>
              </a:buClr>
              <a:buSzPct val="100000"/>
              <a:buFont typeface="Arial"/>
              <a:buChar char="»"/>
              <a:defRPr b="0" i="0" sz="1500" u="none" cap="none" strike="noStrike">
                <a:solidFill>
                  <a:schemeClr val="dk1"/>
                </a:solidFill>
                <a:latin typeface="Trebuchet MS"/>
                <a:ea typeface="Trebuchet MS"/>
                <a:cs typeface="Trebuchet MS"/>
                <a:sym typeface="Trebuchet MS"/>
              </a:defRPr>
            </a:lvl5pPr>
            <a:lvl6pPr indent="-76200" lvl="5" marL="1885950" marR="0" rtl="0" algn="l">
              <a:spcBef>
                <a:spcPts val="300"/>
              </a:spcBef>
              <a:buClr>
                <a:schemeClr val="dk1"/>
              </a:buClr>
              <a:buSzPct val="100000"/>
              <a:buFont typeface="Arial"/>
              <a:buChar char="•"/>
              <a:defRPr b="0" i="0" sz="1500" u="none" cap="none" strike="noStrike">
                <a:solidFill>
                  <a:schemeClr val="dk1"/>
                </a:solidFill>
                <a:latin typeface="Trebuchet MS"/>
                <a:ea typeface="Trebuchet MS"/>
                <a:cs typeface="Trebuchet MS"/>
                <a:sym typeface="Trebuchet MS"/>
              </a:defRPr>
            </a:lvl6pPr>
            <a:lvl7pPr indent="-76200" lvl="6" marL="2228850" marR="0" rtl="0" algn="l">
              <a:spcBef>
                <a:spcPts val="300"/>
              </a:spcBef>
              <a:buClr>
                <a:schemeClr val="dk1"/>
              </a:buClr>
              <a:buSzPct val="100000"/>
              <a:buFont typeface="Arial"/>
              <a:buChar char="•"/>
              <a:defRPr b="0" i="0" sz="1500" u="none" cap="none" strike="noStrike">
                <a:solidFill>
                  <a:schemeClr val="dk1"/>
                </a:solidFill>
                <a:latin typeface="Trebuchet MS"/>
                <a:ea typeface="Trebuchet MS"/>
                <a:cs typeface="Trebuchet MS"/>
                <a:sym typeface="Trebuchet MS"/>
              </a:defRPr>
            </a:lvl7pPr>
            <a:lvl8pPr indent="-76200" lvl="7" marL="2571750" marR="0" rtl="0" algn="l">
              <a:spcBef>
                <a:spcPts val="300"/>
              </a:spcBef>
              <a:buClr>
                <a:schemeClr val="dk1"/>
              </a:buClr>
              <a:buSzPct val="100000"/>
              <a:buFont typeface="Arial"/>
              <a:buChar char="•"/>
              <a:defRPr b="0" i="0" sz="1500" u="none" cap="none" strike="noStrike">
                <a:solidFill>
                  <a:schemeClr val="dk1"/>
                </a:solidFill>
                <a:latin typeface="Trebuchet MS"/>
                <a:ea typeface="Trebuchet MS"/>
                <a:cs typeface="Trebuchet MS"/>
                <a:sym typeface="Trebuchet MS"/>
              </a:defRPr>
            </a:lvl8pPr>
            <a:lvl9pPr indent="-76200" lvl="8" marL="2914650" marR="0" rtl="0" algn="l">
              <a:spcBef>
                <a:spcPts val="300"/>
              </a:spcBef>
              <a:buClr>
                <a:schemeClr val="dk1"/>
              </a:buClr>
              <a:buSzPct val="100000"/>
              <a:buFont typeface="Arial"/>
              <a:buChar char="•"/>
              <a:defRPr b="0" i="0" sz="1500" u="none" cap="none" strike="noStrike">
                <a:solidFill>
                  <a:schemeClr val="dk1"/>
                </a:solidFill>
                <a:latin typeface="Trebuchet MS"/>
                <a:ea typeface="Trebuchet MS"/>
                <a:cs typeface="Trebuchet MS"/>
                <a:sym typeface="Trebuchet MS"/>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ulleted Content">
    <p:spTree>
      <p:nvGrpSpPr>
        <p:cNvPr id="44" name="Shape 44"/>
        <p:cNvGrpSpPr/>
        <p:nvPr/>
      </p:nvGrpSpPr>
      <p:grpSpPr>
        <a:xfrm>
          <a:off x="0" y="0"/>
          <a:ext cx="0" cy="0"/>
          <a:chOff x="0" y="0"/>
          <a:chExt cx="0" cy="0"/>
        </a:xfrm>
      </p:grpSpPr>
      <p:sp>
        <p:nvSpPr>
          <p:cNvPr id="45" name="Shape 45"/>
          <p:cNvSpPr txBox="1"/>
          <p:nvPr>
            <p:ph idx="1" type="body"/>
          </p:nvPr>
        </p:nvSpPr>
        <p:spPr>
          <a:xfrm>
            <a:off x="360363" y="1079898"/>
            <a:ext cx="8339328" cy="3383280"/>
          </a:xfrm>
          <a:prstGeom prst="rect">
            <a:avLst/>
          </a:prstGeom>
          <a:noFill/>
          <a:ln>
            <a:noFill/>
          </a:ln>
        </p:spPr>
        <p:txBody>
          <a:bodyPr anchorCtr="0" anchor="t" bIns="91425" lIns="91425" rIns="91425" wrap="square" tIns="91425"/>
          <a:lstStyle>
            <a:lvl1pPr indent="-41402" lvl="0" marL="130302" marR="0" rtl="0" algn="l">
              <a:lnSpc>
                <a:spcPct val="120000"/>
              </a:lnSpc>
              <a:spcBef>
                <a:spcPts val="0"/>
              </a:spcBef>
              <a:spcAft>
                <a:spcPts val="750"/>
              </a:spcAft>
              <a:buClr>
                <a:schemeClr val="accent2"/>
              </a:buClr>
              <a:buSzPct val="100000"/>
              <a:buFont typeface="Arial"/>
              <a:buChar char="•"/>
              <a:defRPr b="0" i="0" sz="1400" u="none" cap="none" strike="noStrike">
                <a:solidFill>
                  <a:schemeClr val="dk1"/>
                </a:solidFill>
                <a:latin typeface="Trebuchet MS"/>
                <a:ea typeface="Trebuchet MS"/>
                <a:cs typeface="Trebuchet MS"/>
                <a:sym typeface="Trebuchet MS"/>
              </a:defRPr>
            </a:lvl1pPr>
            <a:lvl2pPr indent="-138112" lvl="1" marL="557213" marR="0" rtl="0" algn="l">
              <a:lnSpc>
                <a:spcPct val="120000"/>
              </a:lnSpc>
              <a:spcBef>
                <a:spcPts val="240"/>
              </a:spcBef>
              <a:buClr>
                <a:schemeClr val="dk1"/>
              </a:buClr>
              <a:buSzPct val="100000"/>
              <a:buFont typeface="Merriweather Sans"/>
              <a:buChar char="–"/>
              <a:defRPr b="0" i="0" sz="1200" u="none" cap="none" strike="noStrike">
                <a:solidFill>
                  <a:schemeClr val="dk1"/>
                </a:solidFill>
                <a:latin typeface="Trebuchet MS"/>
                <a:ea typeface="Trebuchet MS"/>
                <a:cs typeface="Trebuchet MS"/>
                <a:sym typeface="Trebuchet MS"/>
              </a:defRPr>
            </a:lvl2pPr>
            <a:lvl3pPr indent="-101600" lvl="2" marL="857250" marR="0" rtl="0" algn="l">
              <a:lnSpc>
                <a:spcPct val="120000"/>
              </a:lnSpc>
              <a:spcBef>
                <a:spcPts val="220"/>
              </a:spcBef>
              <a:buClr>
                <a:schemeClr val="dk1"/>
              </a:buClr>
              <a:buSzPct val="100000"/>
              <a:buFont typeface="Arial"/>
              <a:buChar char="•"/>
              <a:defRPr b="0" i="0" sz="1100" u="none" cap="none" strike="noStrike">
                <a:solidFill>
                  <a:schemeClr val="dk1"/>
                </a:solidFill>
                <a:latin typeface="Trebuchet MS"/>
                <a:ea typeface="Trebuchet MS"/>
                <a:cs typeface="Trebuchet MS"/>
                <a:sym typeface="Trebuchet MS"/>
              </a:defRPr>
            </a:lvl3pPr>
            <a:lvl4pPr indent="-95250" lvl="3" marL="1200150" marR="0" rtl="0" algn="l">
              <a:spcBef>
                <a:spcPts val="240"/>
              </a:spcBef>
              <a:buClr>
                <a:schemeClr val="dk1"/>
              </a:buClr>
              <a:buSzPct val="100000"/>
              <a:buFont typeface="Arial"/>
              <a:buChar char="–"/>
              <a:defRPr b="0" i="0" sz="1200" u="none" cap="none" strike="noStrike">
                <a:solidFill>
                  <a:schemeClr val="dk1"/>
                </a:solidFill>
                <a:latin typeface="Trebuchet MS"/>
                <a:ea typeface="Trebuchet MS"/>
                <a:cs typeface="Trebuchet MS"/>
                <a:sym typeface="Trebuchet MS"/>
              </a:defRPr>
            </a:lvl4pPr>
            <a:lvl5pPr indent="-95250" lvl="4" marL="1543050" marR="0" rtl="0" algn="l">
              <a:spcBef>
                <a:spcPts val="240"/>
              </a:spcBef>
              <a:buClr>
                <a:schemeClr val="dk1"/>
              </a:buClr>
              <a:buSzPct val="100000"/>
              <a:buFont typeface="Arial"/>
              <a:buChar char="»"/>
              <a:defRPr b="0" i="0" sz="1200" u="none" cap="none" strike="noStrike">
                <a:solidFill>
                  <a:schemeClr val="dk1"/>
                </a:solidFill>
                <a:latin typeface="Trebuchet MS"/>
                <a:ea typeface="Trebuchet MS"/>
                <a:cs typeface="Trebuchet MS"/>
                <a:sym typeface="Trebuchet MS"/>
              </a:defRPr>
            </a:lvl5pPr>
            <a:lvl6pPr indent="-76200" lvl="5" marL="1885950" marR="0" rtl="0" algn="l">
              <a:spcBef>
                <a:spcPts val="300"/>
              </a:spcBef>
              <a:buClr>
                <a:schemeClr val="dk1"/>
              </a:buClr>
              <a:buSzPct val="100000"/>
              <a:buFont typeface="Arial"/>
              <a:buChar char="•"/>
              <a:defRPr b="0" i="0" sz="1500" u="none" cap="none" strike="noStrike">
                <a:solidFill>
                  <a:schemeClr val="dk1"/>
                </a:solidFill>
                <a:latin typeface="Trebuchet MS"/>
                <a:ea typeface="Trebuchet MS"/>
                <a:cs typeface="Trebuchet MS"/>
                <a:sym typeface="Trebuchet MS"/>
              </a:defRPr>
            </a:lvl6pPr>
            <a:lvl7pPr indent="-76200" lvl="6" marL="2228850" marR="0" rtl="0" algn="l">
              <a:spcBef>
                <a:spcPts val="300"/>
              </a:spcBef>
              <a:buClr>
                <a:schemeClr val="dk1"/>
              </a:buClr>
              <a:buSzPct val="100000"/>
              <a:buFont typeface="Arial"/>
              <a:buChar char="•"/>
              <a:defRPr b="0" i="0" sz="1500" u="none" cap="none" strike="noStrike">
                <a:solidFill>
                  <a:schemeClr val="dk1"/>
                </a:solidFill>
                <a:latin typeface="Trebuchet MS"/>
                <a:ea typeface="Trebuchet MS"/>
                <a:cs typeface="Trebuchet MS"/>
                <a:sym typeface="Trebuchet MS"/>
              </a:defRPr>
            </a:lvl7pPr>
            <a:lvl8pPr indent="-76200" lvl="7" marL="2571750" marR="0" rtl="0" algn="l">
              <a:spcBef>
                <a:spcPts val="300"/>
              </a:spcBef>
              <a:buClr>
                <a:schemeClr val="dk1"/>
              </a:buClr>
              <a:buSzPct val="100000"/>
              <a:buFont typeface="Arial"/>
              <a:buChar char="•"/>
              <a:defRPr b="0" i="0" sz="1500" u="none" cap="none" strike="noStrike">
                <a:solidFill>
                  <a:schemeClr val="dk1"/>
                </a:solidFill>
                <a:latin typeface="Trebuchet MS"/>
                <a:ea typeface="Trebuchet MS"/>
                <a:cs typeface="Trebuchet MS"/>
                <a:sym typeface="Trebuchet MS"/>
              </a:defRPr>
            </a:lvl8pPr>
            <a:lvl9pPr indent="-76200" lvl="8" marL="2914650" marR="0" rtl="0" algn="l">
              <a:spcBef>
                <a:spcPts val="300"/>
              </a:spcBef>
              <a:buClr>
                <a:schemeClr val="dk1"/>
              </a:buClr>
              <a:buSzPct val="100000"/>
              <a:buFont typeface="Arial"/>
              <a:buChar char="•"/>
              <a:defRPr b="0" i="0" sz="1500" u="none" cap="none" strike="noStrike">
                <a:solidFill>
                  <a:schemeClr val="dk1"/>
                </a:solidFill>
                <a:latin typeface="Trebuchet MS"/>
                <a:ea typeface="Trebuchet MS"/>
                <a:cs typeface="Trebuchet MS"/>
                <a:sym typeface="Trebuchet MS"/>
              </a:defRPr>
            </a:lvl9pPr>
          </a:lstStyle>
          <a:p/>
        </p:txBody>
      </p:sp>
      <p:sp>
        <p:nvSpPr>
          <p:cNvPr id="46" name="Shape 46"/>
          <p:cNvSpPr txBox="1"/>
          <p:nvPr>
            <p:ph idx="2" type="body"/>
          </p:nvPr>
        </p:nvSpPr>
        <p:spPr>
          <a:xfrm>
            <a:off x="0" y="0"/>
            <a:ext cx="9144000" cy="699516"/>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91425" lIns="91425" rIns="91425" wrap="square" tIns="91425"/>
          <a:lstStyle>
            <a:lvl1pPr indent="0" lvl="0" marL="0" marR="0" rtl="0" algn="l">
              <a:spcBef>
                <a:spcPts val="400"/>
              </a:spcBef>
              <a:buClr>
                <a:schemeClr val="dk1"/>
              </a:buClr>
              <a:buFont typeface="Arial"/>
              <a:buChar char="●"/>
              <a:defRPr b="0" i="0" sz="2000" u="none" cap="none" strike="noStrike">
                <a:solidFill>
                  <a:schemeClr val="dk1"/>
                </a:solidFill>
                <a:latin typeface="Arial Black"/>
                <a:ea typeface="Arial Black"/>
                <a:cs typeface="Arial Black"/>
                <a:sym typeface="Arial Black"/>
              </a:defRPr>
            </a:lvl1pPr>
            <a:lvl2pPr indent="-80962" lvl="1" marL="557213" marR="0" rtl="0" algn="l">
              <a:spcBef>
                <a:spcPts val="420"/>
              </a:spcBef>
              <a:buClr>
                <a:schemeClr val="dk1"/>
              </a:buClr>
              <a:buSzPct val="100000"/>
              <a:buFont typeface="Arial"/>
              <a:buChar char="–"/>
              <a:defRPr b="0" i="0" sz="2100" u="none" cap="none" strike="noStrike">
                <a:solidFill>
                  <a:schemeClr val="dk1"/>
                </a:solidFill>
                <a:latin typeface="Trebuchet MS"/>
                <a:ea typeface="Trebuchet MS"/>
                <a:cs typeface="Trebuchet MS"/>
                <a:sym typeface="Trebuchet MS"/>
              </a:defRPr>
            </a:lvl2pPr>
            <a:lvl3pPr indent="-57150" lvl="2" marL="85725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3pPr>
            <a:lvl4pPr indent="-76200" lvl="3" marL="1200150" marR="0" rtl="0" algn="l">
              <a:spcBef>
                <a:spcPts val="300"/>
              </a:spcBef>
              <a:buClr>
                <a:schemeClr val="dk1"/>
              </a:buClr>
              <a:buSzPct val="100000"/>
              <a:buFont typeface="Arial"/>
              <a:buChar char="–"/>
              <a:defRPr b="0" i="0" sz="1500" u="none" cap="none" strike="noStrike">
                <a:solidFill>
                  <a:schemeClr val="dk1"/>
                </a:solidFill>
                <a:latin typeface="Trebuchet MS"/>
                <a:ea typeface="Trebuchet MS"/>
                <a:cs typeface="Trebuchet MS"/>
                <a:sym typeface="Trebuchet MS"/>
              </a:defRPr>
            </a:lvl4pPr>
            <a:lvl5pPr indent="-76200" lvl="4" marL="1543050" marR="0" rtl="0" algn="l">
              <a:spcBef>
                <a:spcPts val="300"/>
              </a:spcBef>
              <a:buClr>
                <a:schemeClr val="dk1"/>
              </a:buClr>
              <a:buSzPct val="100000"/>
              <a:buFont typeface="Arial"/>
              <a:buChar char="»"/>
              <a:defRPr b="0" i="0" sz="1500" u="none" cap="none" strike="noStrike">
                <a:solidFill>
                  <a:schemeClr val="dk1"/>
                </a:solidFill>
                <a:latin typeface="Trebuchet MS"/>
                <a:ea typeface="Trebuchet MS"/>
                <a:cs typeface="Trebuchet MS"/>
                <a:sym typeface="Trebuchet MS"/>
              </a:defRPr>
            </a:lvl5pPr>
            <a:lvl6pPr indent="-76200" lvl="5" marL="1885950" marR="0" rtl="0" algn="l">
              <a:spcBef>
                <a:spcPts val="300"/>
              </a:spcBef>
              <a:buClr>
                <a:schemeClr val="dk1"/>
              </a:buClr>
              <a:buSzPct val="100000"/>
              <a:buFont typeface="Arial"/>
              <a:buChar char="•"/>
              <a:defRPr b="0" i="0" sz="1500" u="none" cap="none" strike="noStrike">
                <a:solidFill>
                  <a:schemeClr val="dk1"/>
                </a:solidFill>
                <a:latin typeface="Trebuchet MS"/>
                <a:ea typeface="Trebuchet MS"/>
                <a:cs typeface="Trebuchet MS"/>
                <a:sym typeface="Trebuchet MS"/>
              </a:defRPr>
            </a:lvl6pPr>
            <a:lvl7pPr indent="-76200" lvl="6" marL="2228850" marR="0" rtl="0" algn="l">
              <a:spcBef>
                <a:spcPts val="300"/>
              </a:spcBef>
              <a:buClr>
                <a:schemeClr val="dk1"/>
              </a:buClr>
              <a:buSzPct val="100000"/>
              <a:buFont typeface="Arial"/>
              <a:buChar char="•"/>
              <a:defRPr b="0" i="0" sz="1500" u="none" cap="none" strike="noStrike">
                <a:solidFill>
                  <a:schemeClr val="dk1"/>
                </a:solidFill>
                <a:latin typeface="Trebuchet MS"/>
                <a:ea typeface="Trebuchet MS"/>
                <a:cs typeface="Trebuchet MS"/>
                <a:sym typeface="Trebuchet MS"/>
              </a:defRPr>
            </a:lvl7pPr>
            <a:lvl8pPr indent="-76200" lvl="7" marL="2571750" marR="0" rtl="0" algn="l">
              <a:spcBef>
                <a:spcPts val="300"/>
              </a:spcBef>
              <a:buClr>
                <a:schemeClr val="dk1"/>
              </a:buClr>
              <a:buSzPct val="100000"/>
              <a:buFont typeface="Arial"/>
              <a:buChar char="•"/>
              <a:defRPr b="0" i="0" sz="1500" u="none" cap="none" strike="noStrike">
                <a:solidFill>
                  <a:schemeClr val="dk1"/>
                </a:solidFill>
                <a:latin typeface="Trebuchet MS"/>
                <a:ea typeface="Trebuchet MS"/>
                <a:cs typeface="Trebuchet MS"/>
                <a:sym typeface="Trebuchet MS"/>
              </a:defRPr>
            </a:lvl8pPr>
            <a:lvl9pPr indent="-76200" lvl="8" marL="2914650" marR="0" rtl="0" algn="l">
              <a:spcBef>
                <a:spcPts val="300"/>
              </a:spcBef>
              <a:buClr>
                <a:schemeClr val="dk1"/>
              </a:buClr>
              <a:buSzPct val="100000"/>
              <a:buFont typeface="Arial"/>
              <a:buChar char="•"/>
              <a:defRPr b="0" i="0" sz="1500" u="none" cap="none" strike="noStrike">
                <a:solidFill>
                  <a:schemeClr val="dk1"/>
                </a:solidFill>
                <a:latin typeface="Trebuchet MS"/>
                <a:ea typeface="Trebuchet MS"/>
                <a:cs typeface="Trebuchet MS"/>
                <a:sym typeface="Trebuchet MS"/>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ank">
    <p:spTree>
      <p:nvGrpSpPr>
        <p:cNvPr id="47" name="Shape 4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2.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Shape 10"/>
          <p:cNvSpPr/>
          <p:nvPr/>
        </p:nvSpPr>
        <p:spPr>
          <a:xfrm>
            <a:off x="0" y="4856480"/>
            <a:ext cx="9155206" cy="298226"/>
          </a:xfrm>
          <a:prstGeom prst="rect">
            <a:avLst/>
          </a:prstGeom>
          <a:solidFill>
            <a:schemeClr val="dk1"/>
          </a:solidFill>
          <a:ln>
            <a:noFill/>
          </a:ln>
        </p:spPr>
        <p:txBody>
          <a:bodyPr anchorCtr="0" anchor="ctr" bIns="34275" lIns="68575" rIns="68575" wrap="square" tIns="34275">
            <a:noAutofit/>
          </a:bodyPr>
          <a:lstStyle/>
          <a:p>
            <a:pPr indent="0" lvl="0" marL="0" marR="0" rtl="0" algn="ctr">
              <a:spcBef>
                <a:spcPts val="0"/>
              </a:spcBef>
              <a:buNone/>
            </a:pPr>
            <a:r>
              <a:t/>
            </a:r>
            <a:endParaRPr b="0" i="0" sz="1400" u="none" cap="none" strike="noStrike">
              <a:solidFill>
                <a:schemeClr val="lt1"/>
              </a:solidFill>
              <a:latin typeface="Trebuchet MS"/>
              <a:ea typeface="Trebuchet MS"/>
              <a:cs typeface="Trebuchet MS"/>
              <a:sym typeface="Trebuchet MS"/>
            </a:endParaRPr>
          </a:p>
        </p:txBody>
      </p:sp>
      <p:sp>
        <p:nvSpPr>
          <p:cNvPr id="11" name="Shape 11"/>
          <p:cNvSpPr txBox="1"/>
          <p:nvPr/>
        </p:nvSpPr>
        <p:spPr>
          <a:xfrm>
            <a:off x="7421113" y="4900039"/>
            <a:ext cx="1493520" cy="192360"/>
          </a:xfrm>
          <a:prstGeom prst="rect">
            <a:avLst/>
          </a:prstGeom>
          <a:noFill/>
          <a:ln>
            <a:noFill/>
          </a:ln>
        </p:spPr>
        <p:txBody>
          <a:bodyPr anchorCtr="0" anchor="t" bIns="34275" lIns="68575" rIns="68575" wrap="square" tIns="34275">
            <a:noAutofit/>
          </a:bodyPr>
          <a:lstStyle/>
          <a:p>
            <a:pPr indent="0" lvl="0" marL="0" marR="0" rtl="0" algn="r">
              <a:spcBef>
                <a:spcPts val="0"/>
              </a:spcBef>
              <a:buSzPct val="25000"/>
              <a:buNone/>
            </a:pPr>
            <a:fld id="{00000000-1234-1234-1234-123412341234}" type="slidenum">
              <a:rPr b="0" i="0" lang="en-US" sz="800" u="none" cap="none" strike="noStrike">
                <a:solidFill>
                  <a:srgbClr val="CCCCCC"/>
                </a:solidFill>
                <a:latin typeface="Trebuchet MS"/>
                <a:ea typeface="Trebuchet MS"/>
                <a:cs typeface="Trebuchet MS"/>
                <a:sym typeface="Trebuchet MS"/>
              </a:rPr>
              <a:t>‹#›</a:t>
            </a:fld>
          </a:p>
        </p:txBody>
      </p:sp>
      <p:sp>
        <p:nvSpPr>
          <p:cNvPr id="12" name="Shape 12"/>
          <p:cNvSpPr txBox="1"/>
          <p:nvPr/>
        </p:nvSpPr>
        <p:spPr>
          <a:xfrm>
            <a:off x="880559" y="4921739"/>
            <a:ext cx="2316480" cy="161583"/>
          </a:xfrm>
          <a:prstGeom prst="rect">
            <a:avLst/>
          </a:prstGeom>
          <a:noFill/>
          <a:ln>
            <a:noFill/>
          </a:ln>
        </p:spPr>
        <p:txBody>
          <a:bodyPr anchorCtr="0" anchor="t" bIns="34275" lIns="68575" rIns="68575" wrap="square" tIns="34275">
            <a:noAutofit/>
          </a:bodyPr>
          <a:lstStyle/>
          <a:p>
            <a:pPr indent="0" lvl="0" marL="0" marR="0" rtl="0" algn="l">
              <a:spcBef>
                <a:spcPts val="0"/>
              </a:spcBef>
              <a:buSzPct val="25000"/>
              <a:buNone/>
            </a:pPr>
            <a:r>
              <a:rPr b="0" i="0" lang="en-US" sz="600" u="none" cap="none" strike="noStrike">
                <a:solidFill>
                  <a:schemeClr val="accent1"/>
                </a:solidFill>
                <a:latin typeface="Trebuchet MS"/>
                <a:ea typeface="Trebuchet MS"/>
                <a:cs typeface="Trebuchet MS"/>
                <a:sym typeface="Trebuchet MS"/>
              </a:rPr>
              <a:t>CONFIDENTIAL</a:t>
            </a:r>
          </a:p>
        </p:txBody>
      </p:sp>
      <p:cxnSp>
        <p:nvCxnSpPr>
          <p:cNvPr id="13" name="Shape 13"/>
          <p:cNvCxnSpPr/>
          <p:nvPr/>
        </p:nvCxnSpPr>
        <p:spPr>
          <a:xfrm>
            <a:off x="813249" y="4940808"/>
            <a:ext cx="0" cy="123444"/>
          </a:xfrm>
          <a:prstGeom prst="straightConnector1">
            <a:avLst/>
          </a:prstGeom>
          <a:noFill/>
          <a:ln cap="flat" cmpd="sng" w="9525">
            <a:solidFill>
              <a:schemeClr val="accent1"/>
            </a:solidFill>
            <a:prstDash val="solid"/>
            <a:round/>
            <a:headEnd len="med" w="med" type="none"/>
            <a:tailEnd len="med" w="med" type="none"/>
          </a:ln>
        </p:spPr>
      </p:cxnSp>
      <p:pic>
        <p:nvPicPr>
          <p:cNvPr descr="logo_footer.png" id="14" name="Shape 14"/>
          <p:cNvPicPr preferRelativeResize="0"/>
          <p:nvPr/>
        </p:nvPicPr>
        <p:blipFill rotWithShape="1">
          <a:blip r:embed="rId1">
            <a:alphaModFix/>
          </a:blip>
          <a:srcRect b="0" l="0" r="0" t="0"/>
          <a:stretch/>
        </p:blipFill>
        <p:spPr>
          <a:xfrm>
            <a:off x="232224" y="4931433"/>
            <a:ext cx="476250" cy="169417"/>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hyperlink" Target="https://docs.spring.io/spring/docs/current/spring-framework-reference/html/mvc.ht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hyperlink" Target="https://docs.spring.io/spring/docs/current/spring-framework-reference/html/mvc.htm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 name="Shape 51"/>
        <p:cNvGrpSpPr/>
        <p:nvPr/>
      </p:nvGrpSpPr>
      <p:grpSpPr>
        <a:xfrm>
          <a:off x="0" y="0"/>
          <a:ext cx="0" cy="0"/>
          <a:chOff x="0" y="0"/>
          <a:chExt cx="0" cy="0"/>
        </a:xfrm>
      </p:grpSpPr>
      <p:pic>
        <p:nvPicPr>
          <p:cNvPr descr="lake_view.jpg" id="52" name="Shape 52"/>
          <p:cNvPicPr preferRelativeResize="0"/>
          <p:nvPr>
            <p:ph idx="2" type="pic"/>
          </p:nvPr>
        </p:nvPicPr>
        <p:blipFill rotWithShape="1">
          <a:blip r:embed="rId3">
            <a:alphaModFix/>
          </a:blip>
          <a:srcRect b="0" l="0" r="0" t="0"/>
          <a:stretch/>
        </p:blipFill>
        <p:spPr>
          <a:xfrm>
            <a:off x="0" y="0"/>
            <a:ext cx="9144000" cy="5143500"/>
          </a:xfrm>
          <a:prstGeom prst="rect">
            <a:avLst/>
          </a:prstGeom>
          <a:noFill/>
          <a:ln>
            <a:noFill/>
          </a:ln>
        </p:spPr>
      </p:pic>
      <p:sp>
        <p:nvSpPr>
          <p:cNvPr id="53" name="Shape 53"/>
          <p:cNvSpPr txBox="1"/>
          <p:nvPr>
            <p:ph idx="1" type="body"/>
          </p:nvPr>
        </p:nvSpPr>
        <p:spPr>
          <a:xfrm>
            <a:off x="631825" y="1556683"/>
            <a:ext cx="6910388" cy="586314"/>
          </a:xfrm>
          <a:prstGeom prst="rect">
            <a:avLst/>
          </a:prstGeom>
          <a:noFill/>
          <a:ln>
            <a:noFill/>
          </a:ln>
        </p:spPr>
        <p:txBody>
          <a:bodyPr anchorCtr="0" anchor="t" bIns="34275" lIns="68575" rIns="68575" wrap="square" tIns="34275">
            <a:noAutofit/>
          </a:bodyPr>
          <a:lstStyle/>
          <a:p>
            <a:pPr indent="0" lvl="0" marL="0" marR="0" rtl="0" algn="l">
              <a:lnSpc>
                <a:spcPct val="80000"/>
              </a:lnSpc>
              <a:spcBef>
                <a:spcPts val="0"/>
              </a:spcBef>
              <a:buClr>
                <a:schemeClr val="lt1"/>
              </a:buClr>
              <a:buSzPct val="25000"/>
              <a:buFont typeface="Arial"/>
              <a:buNone/>
            </a:pPr>
            <a:r>
              <a:rPr b="0" i="0" lang="en-US" sz="4100" u="none" cap="none" strike="noStrike">
                <a:solidFill>
                  <a:schemeClr val="lt1"/>
                </a:solidFill>
                <a:latin typeface="Arial Black"/>
                <a:ea typeface="Arial Black"/>
                <a:cs typeface="Arial Black"/>
                <a:sym typeface="Arial Black"/>
              </a:rPr>
              <a:t>Spring MVC </a:t>
            </a:r>
          </a:p>
        </p:txBody>
      </p:sp>
      <p:sp>
        <p:nvSpPr>
          <p:cNvPr id="54" name="Shape 54"/>
          <p:cNvSpPr txBox="1"/>
          <p:nvPr>
            <p:ph idx="4" type="body"/>
          </p:nvPr>
        </p:nvSpPr>
        <p:spPr>
          <a:xfrm>
            <a:off x="660399" y="4094614"/>
            <a:ext cx="3649662" cy="279797"/>
          </a:xfrm>
          <a:prstGeom prst="rect">
            <a:avLst/>
          </a:prstGeom>
          <a:noFill/>
          <a:ln>
            <a:noFill/>
          </a:ln>
        </p:spPr>
        <p:txBody>
          <a:bodyPr anchorCtr="0" anchor="t" bIns="34275" lIns="68575" rIns="68575" wrap="square" tIns="34275">
            <a:noAutofit/>
          </a:bodyPr>
          <a:lstStyle/>
          <a:p>
            <a:pPr indent="0" lvl="0" marL="0" marR="0" rtl="0" algn="l">
              <a:lnSpc>
                <a:spcPct val="90000"/>
              </a:lnSpc>
              <a:spcBef>
                <a:spcPts val="0"/>
              </a:spcBef>
              <a:buClr>
                <a:schemeClr val="accent2"/>
              </a:buClr>
              <a:buSzPct val="25000"/>
              <a:buFont typeface="Arial"/>
              <a:buNone/>
            </a:pPr>
            <a:r>
              <a:rPr b="0" i="0" lang="en-US" sz="1400" u="none" cap="none" strike="noStrike">
                <a:solidFill>
                  <a:schemeClr val="accent2"/>
                </a:solidFill>
                <a:latin typeface="Trebuchet MS"/>
                <a:ea typeface="Trebuchet MS"/>
                <a:cs typeface="Trebuchet MS"/>
                <a:sym typeface="Trebuchet MS"/>
              </a:rPr>
              <a:t>FEBRUARY 13, 2017</a:t>
            </a:r>
          </a:p>
        </p:txBody>
      </p:sp>
      <p:pic>
        <p:nvPicPr>
          <p:cNvPr descr="logo_cover_5.png" id="55" name="Shape 55"/>
          <p:cNvPicPr preferRelativeResize="0"/>
          <p:nvPr>
            <p:ph idx="5" type="pic"/>
          </p:nvPr>
        </p:nvPicPr>
        <p:blipFill rotWithShape="1">
          <a:blip r:embed="rId4">
            <a:alphaModFix/>
          </a:blip>
          <a:srcRect b="3538" l="0" r="0" t="3538"/>
          <a:stretch/>
        </p:blipFill>
        <p:spPr>
          <a:xfrm>
            <a:off x="627880" y="504826"/>
            <a:ext cx="1243502" cy="45823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idx="1" type="body"/>
          </p:nvPr>
        </p:nvSpPr>
        <p:spPr>
          <a:xfrm>
            <a:off x="352473" y="1079896"/>
            <a:ext cx="8332740" cy="3383280"/>
          </a:xfrm>
          <a:prstGeom prst="rect">
            <a:avLst/>
          </a:prstGeom>
          <a:noFill/>
          <a:ln>
            <a:noFill/>
          </a:ln>
        </p:spPr>
        <p:txBody>
          <a:bodyPr anchorCtr="0" anchor="t" bIns="34275" lIns="68575" rIns="68575" wrap="square" tIns="34275">
            <a:noAutofit/>
          </a:bodyPr>
          <a:lstStyle/>
          <a:p>
            <a:pPr indent="-342900" lvl="1" marL="342900" marR="0" rtl="0" algn="l">
              <a:spcBef>
                <a:spcPts val="0"/>
              </a:spcBef>
              <a:spcAft>
                <a:spcPts val="0"/>
              </a:spcAft>
              <a:buClr>
                <a:srgbClr val="444444"/>
              </a:buClr>
              <a:buSzPct val="140000"/>
              <a:buFont typeface="Arial"/>
              <a:buChar char="•"/>
            </a:pPr>
            <a:r>
              <a:rPr b="0" i="0" lang="en-US" sz="1400" u="none" cap="none" strike="noStrike">
                <a:solidFill>
                  <a:srgbClr val="444444"/>
                </a:solidFill>
                <a:latin typeface="Consolas"/>
                <a:ea typeface="Consolas"/>
                <a:cs typeface="Consolas"/>
                <a:sym typeface="Consolas"/>
              </a:rPr>
              <a:t>ModelAndView</a:t>
            </a:r>
          </a:p>
          <a:p>
            <a:pPr indent="-342900" lvl="1" marL="342900" marR="0" rtl="0" algn="l">
              <a:spcBef>
                <a:spcPts val="0"/>
              </a:spcBef>
              <a:spcAft>
                <a:spcPts val="0"/>
              </a:spcAft>
              <a:buClr>
                <a:srgbClr val="444444"/>
              </a:buClr>
              <a:buSzPct val="140000"/>
              <a:buFont typeface="Arial"/>
              <a:buChar char="•"/>
            </a:pPr>
            <a:r>
              <a:rPr b="0" i="0" lang="en-US" sz="1400" u="none" cap="none" strike="noStrike">
                <a:solidFill>
                  <a:srgbClr val="444444"/>
                </a:solidFill>
                <a:latin typeface="Consolas"/>
                <a:ea typeface="Consolas"/>
                <a:cs typeface="Consolas"/>
                <a:sym typeface="Consolas"/>
              </a:rPr>
              <a:t>Model / Map/ ModelMap</a:t>
            </a:r>
          </a:p>
          <a:p>
            <a:pPr indent="-342900" lvl="1" marL="342900" marR="0" rtl="0" algn="l">
              <a:spcBef>
                <a:spcPts val="0"/>
              </a:spcBef>
              <a:spcAft>
                <a:spcPts val="0"/>
              </a:spcAft>
              <a:buClr>
                <a:srgbClr val="444444"/>
              </a:buClr>
              <a:buSzPct val="140000"/>
              <a:buFont typeface="Arial"/>
              <a:buChar char="•"/>
            </a:pPr>
            <a:r>
              <a:rPr b="0" i="0" lang="en-US" sz="1400" u="none" cap="none" strike="noStrike">
                <a:solidFill>
                  <a:srgbClr val="444444"/>
                </a:solidFill>
                <a:latin typeface="Consolas"/>
                <a:ea typeface="Consolas"/>
                <a:cs typeface="Consolas"/>
                <a:sym typeface="Consolas"/>
              </a:rPr>
              <a:t>View</a:t>
            </a:r>
          </a:p>
          <a:p>
            <a:pPr indent="-342900" lvl="1" marL="342900" marR="0" rtl="0" algn="l">
              <a:spcBef>
                <a:spcPts val="0"/>
              </a:spcBef>
              <a:spcAft>
                <a:spcPts val="0"/>
              </a:spcAft>
              <a:buClr>
                <a:srgbClr val="444444"/>
              </a:buClr>
              <a:buSzPct val="140000"/>
              <a:buFont typeface="Arial"/>
              <a:buChar char="•"/>
            </a:pPr>
            <a:r>
              <a:rPr b="0" i="0" lang="en-US" sz="1400" u="none" cap="none" strike="noStrike">
                <a:solidFill>
                  <a:srgbClr val="444444"/>
                </a:solidFill>
                <a:latin typeface="Consolas"/>
                <a:ea typeface="Consolas"/>
                <a:cs typeface="Consolas"/>
                <a:sym typeface="Consolas"/>
              </a:rPr>
              <a:t>String (view name, redirect, forward)</a:t>
            </a:r>
          </a:p>
          <a:p>
            <a:pPr indent="-342900" lvl="1" marL="342900" marR="0" rtl="0" algn="l">
              <a:spcBef>
                <a:spcPts val="0"/>
              </a:spcBef>
              <a:spcAft>
                <a:spcPts val="0"/>
              </a:spcAft>
              <a:buClr>
                <a:srgbClr val="444444"/>
              </a:buClr>
              <a:buSzPct val="140000"/>
              <a:buFont typeface="Arial"/>
              <a:buChar char="•"/>
            </a:pPr>
            <a:r>
              <a:rPr b="0" i="0" lang="en-US" sz="1400" u="none" cap="none" strike="noStrike">
                <a:solidFill>
                  <a:srgbClr val="444444"/>
                </a:solidFill>
                <a:latin typeface="Consolas"/>
                <a:ea typeface="Consolas"/>
                <a:cs typeface="Consolas"/>
                <a:sym typeface="Consolas"/>
              </a:rPr>
              <a:t>void</a:t>
            </a:r>
          </a:p>
          <a:p>
            <a:pPr indent="-342900" lvl="1" marL="342900" marR="0" rtl="0" algn="l">
              <a:spcBef>
                <a:spcPts val="0"/>
              </a:spcBef>
              <a:spcAft>
                <a:spcPts val="0"/>
              </a:spcAft>
              <a:buClr>
                <a:srgbClr val="444444"/>
              </a:buClr>
              <a:buSzPct val="140000"/>
              <a:buFont typeface="Arial"/>
              <a:buChar char="•"/>
            </a:pPr>
            <a:r>
              <a:rPr b="0" i="0" lang="en-US" sz="1400" u="none" cap="none" strike="noStrike">
                <a:solidFill>
                  <a:srgbClr val="444444"/>
                </a:solidFill>
                <a:latin typeface="Consolas"/>
                <a:ea typeface="Consolas"/>
                <a:cs typeface="Consolas"/>
                <a:sym typeface="Consolas"/>
              </a:rPr>
              <a:t>etc (full list: </a:t>
            </a:r>
            <a:r>
              <a:rPr b="0" i="0" lang="en-US" sz="1400" u="sng" cap="none" strike="noStrike">
                <a:solidFill>
                  <a:schemeClr val="hlink"/>
                </a:solidFill>
                <a:latin typeface="Consolas"/>
                <a:ea typeface="Consolas"/>
                <a:cs typeface="Consolas"/>
                <a:sym typeface="Consolas"/>
                <a:hlinkClick r:id="rId3"/>
              </a:rPr>
              <a:t>https://docs.spring.io/spring/docs/current/spring-framework-reference/html/mvc.html#mvc-ann-return-types</a:t>
            </a:r>
            <a:r>
              <a:rPr b="0" i="0" lang="en-US" sz="1400" u="none" cap="none" strike="noStrike">
                <a:solidFill>
                  <a:srgbClr val="444444"/>
                </a:solidFill>
                <a:latin typeface="Consolas"/>
                <a:ea typeface="Consolas"/>
                <a:cs typeface="Consolas"/>
                <a:sym typeface="Consolas"/>
              </a:rPr>
              <a:t> )</a:t>
            </a:r>
          </a:p>
          <a:p>
            <a:pPr indent="-342900" lvl="1" marL="342900" marR="0" rtl="0" algn="l">
              <a:spcBef>
                <a:spcPts val="0"/>
              </a:spcBef>
              <a:buClr>
                <a:schemeClr val="dk1"/>
              </a:buClr>
              <a:buSzPct val="25000"/>
              <a:buFont typeface="Arial"/>
              <a:buNone/>
            </a:pPr>
            <a:r>
              <a:t/>
            </a:r>
            <a:endParaRPr b="0" i="0" sz="1400" u="none" cap="none" strike="noStrike">
              <a:solidFill>
                <a:srgbClr val="444444"/>
              </a:solidFill>
              <a:latin typeface="Consolas"/>
              <a:ea typeface="Consolas"/>
              <a:cs typeface="Consolas"/>
              <a:sym typeface="Consolas"/>
            </a:endParaRPr>
          </a:p>
        </p:txBody>
      </p:sp>
      <p:sp>
        <p:nvSpPr>
          <p:cNvPr id="120" name="Shape 120"/>
          <p:cNvSpPr txBox="1"/>
          <p:nvPr>
            <p:ph idx="2" type="body"/>
          </p:nvPr>
        </p:nvSpPr>
        <p:spPr>
          <a:xfrm>
            <a:off x="0" y="0"/>
            <a:ext cx="9144000" cy="699516"/>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34275" lIns="274300" rIns="68575" wrap="square" tIns="34275">
            <a:noAutofit/>
          </a:bodyPr>
          <a:lstStyle/>
          <a:p>
            <a:pPr indent="0" lvl="0" marL="0" marR="0" rtl="0" algn="l">
              <a:spcBef>
                <a:spcPts val="0"/>
              </a:spcBef>
              <a:buClr>
                <a:schemeClr val="dk1"/>
              </a:buClr>
              <a:buSzPct val="25000"/>
              <a:buFont typeface="Arial"/>
              <a:buNone/>
            </a:pPr>
            <a:r>
              <a:rPr b="0" i="0" lang="en-US" sz="2000" u="none" cap="none" strike="noStrike">
                <a:solidFill>
                  <a:schemeClr val="dk1"/>
                </a:solidFill>
                <a:latin typeface="Arial Black"/>
                <a:ea typeface="Arial Black"/>
                <a:cs typeface="Arial Black"/>
                <a:sym typeface="Arial Black"/>
              </a:rPr>
              <a:t>Controller return types</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Shape 126"/>
          <p:cNvSpPr txBox="1"/>
          <p:nvPr>
            <p:ph idx="1" type="body"/>
          </p:nvPr>
        </p:nvSpPr>
        <p:spPr>
          <a:xfrm>
            <a:off x="352473" y="1079896"/>
            <a:ext cx="8332740" cy="3383280"/>
          </a:xfrm>
          <a:prstGeom prst="rect">
            <a:avLst/>
          </a:prstGeom>
          <a:noFill/>
          <a:ln>
            <a:noFill/>
          </a:ln>
        </p:spPr>
        <p:txBody>
          <a:bodyPr anchorCtr="0" anchor="t" bIns="34275" lIns="68575" rIns="68575" wrap="square" tIns="34275">
            <a:noAutofit/>
          </a:bodyPr>
          <a:lstStyle/>
          <a:p>
            <a:pPr indent="-342900" lvl="1" marL="342900" marR="0" rtl="0" algn="l">
              <a:spcBef>
                <a:spcPts val="0"/>
              </a:spcBef>
              <a:buClr>
                <a:schemeClr val="dk1"/>
              </a:buClr>
              <a:buSzPct val="25000"/>
              <a:buFont typeface="Arial"/>
              <a:buNone/>
            </a:pPr>
            <a:r>
              <a:rPr b="0" i="0" lang="en-US" sz="1400" u="none" cap="none" strike="noStrike">
                <a:solidFill>
                  <a:schemeClr val="dk1"/>
                </a:solidFill>
                <a:latin typeface="Consolas"/>
                <a:ea typeface="Consolas"/>
                <a:cs typeface="Consolas"/>
                <a:sym typeface="Consolas"/>
              </a:rPr>
              <a:t>	@GetMapping(</a:t>
            </a:r>
            <a:r>
              <a:rPr b="1" i="0" lang="en-US" sz="1400" u="none" cap="none" strike="noStrike">
                <a:solidFill>
                  <a:schemeClr val="dk1"/>
                </a:solidFill>
                <a:latin typeface="Consolas"/>
                <a:ea typeface="Consolas"/>
                <a:cs typeface="Consolas"/>
                <a:sym typeface="Consolas"/>
              </a:rPr>
              <a:t>"/cars"</a:t>
            </a:r>
            <a:r>
              <a:rPr b="0" i="0" lang="en-US" sz="1400" u="none" cap="none" strike="noStrike">
                <a:solidFill>
                  <a:schemeClr val="dk1"/>
                </a:solidFill>
                <a:latin typeface="Consolas"/>
                <a:ea typeface="Consolas"/>
                <a:cs typeface="Consolas"/>
                <a:sym typeface="Consolas"/>
              </a:rPr>
              <a:t>)</a:t>
            </a:r>
            <a:br>
              <a:rPr b="0" i="0" lang="en-US" sz="1400" u="none" cap="none" strike="noStrike">
                <a:solidFill>
                  <a:schemeClr val="dk1"/>
                </a:solidFill>
                <a:latin typeface="Consolas"/>
                <a:ea typeface="Consolas"/>
                <a:cs typeface="Consolas"/>
                <a:sym typeface="Consolas"/>
              </a:rPr>
            </a:br>
            <a:r>
              <a:rPr b="1" i="0" lang="en-US" sz="1400" u="none" cap="none" strike="noStrike">
                <a:solidFill>
                  <a:schemeClr val="dk1"/>
                </a:solidFill>
                <a:latin typeface="Consolas"/>
                <a:ea typeface="Consolas"/>
                <a:cs typeface="Consolas"/>
                <a:sym typeface="Consolas"/>
              </a:rPr>
              <a:t>public </a:t>
            </a:r>
            <a:r>
              <a:rPr b="0" i="0" lang="en-US" sz="1400" u="none" cap="none" strike="noStrike">
                <a:solidFill>
                  <a:schemeClr val="dk1"/>
                </a:solidFill>
                <a:latin typeface="Consolas"/>
                <a:ea typeface="Consolas"/>
                <a:cs typeface="Consolas"/>
                <a:sym typeface="Consolas"/>
              </a:rPr>
              <a:t>String listCars(Model model) {</a:t>
            </a:r>
            <a:br>
              <a:rPr b="0" i="0" lang="en-US" sz="1400" u="none" cap="none" strike="noStrike">
                <a:solidFill>
                  <a:schemeClr val="dk1"/>
                </a:solidFill>
                <a:latin typeface="Consolas"/>
                <a:ea typeface="Consolas"/>
                <a:cs typeface="Consolas"/>
                <a:sym typeface="Consolas"/>
              </a:rPr>
            </a:br>
            <a:r>
              <a:rPr b="0" i="0" lang="en-US" sz="1400" u="none" cap="none" strike="noStrike">
                <a:solidFill>
                  <a:schemeClr val="dk1"/>
                </a:solidFill>
                <a:latin typeface="Consolas"/>
                <a:ea typeface="Consolas"/>
                <a:cs typeface="Consolas"/>
                <a:sym typeface="Consolas"/>
              </a:rPr>
              <a:t>    List&lt;Car&gt; cars = </a:t>
            </a:r>
            <a:r>
              <a:rPr b="1" i="0" lang="en-US" sz="1400" u="none" cap="none" strike="noStrike">
                <a:solidFill>
                  <a:schemeClr val="dk1"/>
                </a:solidFill>
                <a:latin typeface="Consolas"/>
                <a:ea typeface="Consolas"/>
                <a:cs typeface="Consolas"/>
                <a:sym typeface="Consolas"/>
              </a:rPr>
              <a:t>carService</a:t>
            </a:r>
            <a:r>
              <a:rPr b="0" i="0" lang="en-US" sz="1400" u="none" cap="none" strike="noStrike">
                <a:solidFill>
                  <a:schemeClr val="dk1"/>
                </a:solidFill>
                <a:latin typeface="Consolas"/>
                <a:ea typeface="Consolas"/>
                <a:cs typeface="Consolas"/>
                <a:sym typeface="Consolas"/>
              </a:rPr>
              <a:t>.findAll();</a:t>
            </a:r>
            <a:br>
              <a:rPr b="0" i="0" lang="en-US" sz="1400" u="none" cap="none" strike="noStrike">
                <a:solidFill>
                  <a:schemeClr val="dk1"/>
                </a:solidFill>
                <a:latin typeface="Consolas"/>
                <a:ea typeface="Consolas"/>
                <a:cs typeface="Consolas"/>
                <a:sym typeface="Consolas"/>
              </a:rPr>
            </a:br>
            <a:r>
              <a:rPr b="0" i="0" lang="en-US" sz="1400" u="none" cap="none" strike="noStrike">
                <a:solidFill>
                  <a:schemeClr val="dk1"/>
                </a:solidFill>
                <a:latin typeface="Consolas"/>
                <a:ea typeface="Consolas"/>
                <a:cs typeface="Consolas"/>
                <a:sym typeface="Consolas"/>
              </a:rPr>
              <a:t>    model.addAttribute(</a:t>
            </a:r>
            <a:r>
              <a:rPr b="1" i="0" lang="en-US" sz="1400" u="none" cap="none" strike="noStrike">
                <a:solidFill>
                  <a:schemeClr val="dk1"/>
                </a:solidFill>
                <a:latin typeface="Consolas"/>
                <a:ea typeface="Consolas"/>
                <a:cs typeface="Consolas"/>
                <a:sym typeface="Consolas"/>
              </a:rPr>
              <a:t>"cars"</a:t>
            </a:r>
            <a:r>
              <a:rPr b="0" i="0" lang="en-US" sz="1400" u="none" cap="none" strike="noStrike">
                <a:solidFill>
                  <a:schemeClr val="dk1"/>
                </a:solidFill>
                <a:latin typeface="Consolas"/>
                <a:ea typeface="Consolas"/>
                <a:cs typeface="Consolas"/>
                <a:sym typeface="Consolas"/>
              </a:rPr>
              <a:t>, cars);</a:t>
            </a:r>
            <a:br>
              <a:rPr b="0" i="0" lang="en-US" sz="1400" u="none" cap="none" strike="noStrike">
                <a:solidFill>
                  <a:schemeClr val="dk1"/>
                </a:solidFill>
                <a:latin typeface="Consolas"/>
                <a:ea typeface="Consolas"/>
                <a:cs typeface="Consolas"/>
                <a:sym typeface="Consolas"/>
              </a:rPr>
            </a:br>
            <a:r>
              <a:rPr b="0" i="0" lang="en-US" sz="1400" u="none" cap="none" strike="noStrike">
                <a:solidFill>
                  <a:schemeClr val="dk1"/>
                </a:solidFill>
                <a:latin typeface="Consolas"/>
                <a:ea typeface="Consolas"/>
                <a:cs typeface="Consolas"/>
                <a:sym typeface="Consolas"/>
              </a:rPr>
              <a:t>    </a:t>
            </a:r>
            <a:r>
              <a:rPr b="1" i="0" lang="en-US" sz="1400" u="none" cap="none" strike="noStrike">
                <a:solidFill>
                  <a:schemeClr val="dk1"/>
                </a:solidFill>
                <a:latin typeface="Consolas"/>
                <a:ea typeface="Consolas"/>
                <a:cs typeface="Consolas"/>
                <a:sym typeface="Consolas"/>
              </a:rPr>
              <a:t>return "cars"</a:t>
            </a:r>
            <a:r>
              <a:rPr b="0" i="0" lang="en-US" sz="1400" u="none" cap="none" strike="noStrike">
                <a:solidFill>
                  <a:schemeClr val="dk1"/>
                </a:solidFill>
                <a:latin typeface="Consolas"/>
                <a:ea typeface="Consolas"/>
                <a:cs typeface="Consolas"/>
                <a:sym typeface="Consolas"/>
              </a:rPr>
              <a:t>;</a:t>
            </a:r>
            <a:br>
              <a:rPr b="0" i="0" lang="en-US" sz="1400" u="none" cap="none" strike="noStrike">
                <a:solidFill>
                  <a:schemeClr val="dk1"/>
                </a:solidFill>
                <a:latin typeface="Consolas"/>
                <a:ea typeface="Consolas"/>
                <a:cs typeface="Consolas"/>
                <a:sym typeface="Consolas"/>
              </a:rPr>
            </a:br>
            <a:r>
              <a:rPr b="0" i="0" lang="en-US" sz="1400" u="none" cap="none" strike="noStrike">
                <a:solidFill>
                  <a:schemeClr val="dk1"/>
                </a:solidFill>
                <a:latin typeface="Consolas"/>
                <a:ea typeface="Consolas"/>
                <a:cs typeface="Consolas"/>
                <a:sym typeface="Consolas"/>
              </a:rPr>
              <a:t>}</a:t>
            </a:r>
          </a:p>
        </p:txBody>
      </p:sp>
      <p:sp>
        <p:nvSpPr>
          <p:cNvPr id="127" name="Shape 127"/>
          <p:cNvSpPr txBox="1"/>
          <p:nvPr>
            <p:ph idx="2" type="body"/>
          </p:nvPr>
        </p:nvSpPr>
        <p:spPr>
          <a:xfrm>
            <a:off x="0" y="0"/>
            <a:ext cx="9144000" cy="699516"/>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34275" lIns="274300" rIns="68575" wrap="square" tIns="34275">
            <a:noAutofit/>
          </a:bodyPr>
          <a:lstStyle/>
          <a:p>
            <a:pPr indent="0" lvl="0" marL="0" marR="0" rtl="0" algn="l">
              <a:spcBef>
                <a:spcPts val="0"/>
              </a:spcBef>
              <a:buClr>
                <a:schemeClr val="dk1"/>
              </a:buClr>
              <a:buSzPct val="25000"/>
              <a:buFont typeface="Arial"/>
              <a:buNone/>
            </a:pPr>
            <a:r>
              <a:rPr b="0" i="0" lang="en-US" sz="2000" u="none" cap="none" strike="noStrike">
                <a:solidFill>
                  <a:schemeClr val="dk1"/>
                </a:solidFill>
                <a:latin typeface="Arial Black"/>
                <a:ea typeface="Arial Black"/>
                <a:cs typeface="Arial Black"/>
                <a:sym typeface="Arial Black"/>
              </a:rPr>
              <a:t>Controller example</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Shape 133"/>
          <p:cNvSpPr txBox="1"/>
          <p:nvPr>
            <p:ph idx="2" type="body"/>
          </p:nvPr>
        </p:nvSpPr>
        <p:spPr>
          <a:xfrm>
            <a:off x="0" y="0"/>
            <a:ext cx="9144000" cy="699516"/>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34275" lIns="274300" rIns="68575" wrap="square" tIns="34275">
            <a:noAutofit/>
          </a:bodyPr>
          <a:lstStyle/>
          <a:p>
            <a:pPr indent="0" lvl="0" marL="0" marR="0" rtl="0" algn="l">
              <a:spcBef>
                <a:spcPts val="0"/>
              </a:spcBef>
              <a:buClr>
                <a:schemeClr val="dk1"/>
              </a:buClr>
              <a:buSzPct val="25000"/>
              <a:buFont typeface="Arial"/>
              <a:buNone/>
            </a:pPr>
            <a:r>
              <a:rPr b="0" i="0" lang="en-US" sz="2000" u="none" cap="none" strike="noStrike">
                <a:solidFill>
                  <a:schemeClr val="dk1"/>
                </a:solidFill>
                <a:latin typeface="Arial Black"/>
                <a:ea typeface="Arial Black"/>
                <a:cs typeface="Arial Black"/>
                <a:sym typeface="Arial Black"/>
              </a:rPr>
              <a:t>View resolving flow</a:t>
            </a:r>
          </a:p>
        </p:txBody>
      </p:sp>
      <p:sp>
        <p:nvSpPr>
          <p:cNvPr id="134" name="Shape 134"/>
          <p:cNvSpPr txBox="1"/>
          <p:nvPr>
            <p:ph idx="1" type="body"/>
          </p:nvPr>
        </p:nvSpPr>
        <p:spPr>
          <a:xfrm>
            <a:off x="352473" y="1079896"/>
            <a:ext cx="8332740" cy="3383280"/>
          </a:xfrm>
          <a:prstGeom prst="rect">
            <a:avLst/>
          </a:prstGeom>
          <a:noFill/>
          <a:ln>
            <a:noFill/>
          </a:ln>
        </p:spPr>
        <p:txBody>
          <a:bodyPr anchorCtr="0" anchor="t" bIns="34275" lIns="68575" rIns="68575" wrap="square" tIns="34275">
            <a:noAutofit/>
          </a:bodyPr>
          <a:lstStyle/>
          <a:p>
            <a:pPr indent="-342900" lvl="0" marL="342900" marR="0" rtl="0" algn="l">
              <a:lnSpc>
                <a:spcPct val="120000"/>
              </a:lnSpc>
              <a:spcBef>
                <a:spcPts val="0"/>
              </a:spcBef>
              <a:spcAft>
                <a:spcPts val="0"/>
              </a:spcAft>
              <a:buClr>
                <a:schemeClr val="dk1"/>
              </a:buClr>
              <a:buSzPct val="25000"/>
              <a:buFont typeface="Trebuchet MS"/>
              <a:buNone/>
            </a:pPr>
            <a:r>
              <a:t/>
            </a:r>
            <a:endParaRPr b="0" i="0" sz="1500" u="none" cap="none" strike="noStrike">
              <a:solidFill>
                <a:schemeClr val="dk1"/>
              </a:solidFill>
              <a:latin typeface="Trebuchet MS"/>
              <a:ea typeface="Trebuchet MS"/>
              <a:cs typeface="Trebuchet MS"/>
              <a:sym typeface="Trebuchet MS"/>
            </a:endParaRPr>
          </a:p>
        </p:txBody>
      </p:sp>
      <p:pic>
        <p:nvPicPr>
          <p:cNvPr id="135" name="Shape 135"/>
          <p:cNvPicPr preferRelativeResize="0"/>
          <p:nvPr/>
        </p:nvPicPr>
        <p:blipFill rotWithShape="1">
          <a:blip r:embed="rId3">
            <a:alphaModFix/>
          </a:blip>
          <a:srcRect b="0" l="0" r="0" t="0"/>
          <a:stretch/>
        </p:blipFill>
        <p:spPr>
          <a:xfrm>
            <a:off x="1495425" y="981075"/>
            <a:ext cx="6153150" cy="3181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idx="1" type="body"/>
          </p:nvPr>
        </p:nvSpPr>
        <p:spPr>
          <a:xfrm>
            <a:off x="0" y="0"/>
            <a:ext cx="9144000" cy="699516"/>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34275" lIns="274300" rIns="68575" wrap="square" tIns="34275">
            <a:noAutofit/>
          </a:bodyPr>
          <a:lstStyle/>
          <a:p>
            <a:pPr indent="0" lvl="0" marL="0" marR="0" rtl="0" algn="l">
              <a:spcBef>
                <a:spcPts val="0"/>
              </a:spcBef>
              <a:buClr>
                <a:schemeClr val="dk1"/>
              </a:buClr>
              <a:buSzPct val="25000"/>
              <a:buFont typeface="Arial"/>
              <a:buNone/>
            </a:pPr>
            <a:r>
              <a:rPr b="0" i="0" lang="en-US" sz="2000" u="none" cap="none" strike="noStrike">
                <a:solidFill>
                  <a:schemeClr val="dk1"/>
                </a:solidFill>
                <a:latin typeface="Arial Black"/>
                <a:ea typeface="Arial Black"/>
                <a:cs typeface="Arial Black"/>
                <a:sym typeface="Arial Black"/>
              </a:rPr>
              <a:t>View technologies</a:t>
            </a:r>
          </a:p>
        </p:txBody>
      </p:sp>
      <p:sp>
        <p:nvSpPr>
          <p:cNvPr id="141" name="Shape 141"/>
          <p:cNvSpPr txBox="1"/>
          <p:nvPr>
            <p:ph idx="2" type="body"/>
          </p:nvPr>
        </p:nvSpPr>
        <p:spPr>
          <a:xfrm>
            <a:off x="352473" y="1078992"/>
            <a:ext cx="8339328" cy="3383280"/>
          </a:xfrm>
          <a:prstGeom prst="rect">
            <a:avLst/>
          </a:prstGeom>
          <a:noFill/>
          <a:ln>
            <a:noFill/>
          </a:ln>
        </p:spPr>
        <p:txBody>
          <a:bodyPr anchorCtr="0" anchor="t" bIns="34275" lIns="68575" rIns="68575" wrap="square" tIns="34275">
            <a:noAutofit/>
          </a:bodyPr>
          <a:lstStyle/>
          <a:p>
            <a:pPr indent="0" lvl="0" marL="0" marR="0" rtl="0" algn="l">
              <a:lnSpc>
                <a:spcPct val="120000"/>
              </a:lnSpc>
              <a:spcBef>
                <a:spcPts val="0"/>
              </a:spcBef>
              <a:spcAft>
                <a:spcPts val="0"/>
              </a:spcAft>
              <a:buClr>
                <a:schemeClr val="dk1"/>
              </a:buClr>
              <a:buSzPct val="25000"/>
              <a:buFont typeface="Arial"/>
              <a:buNone/>
            </a:pPr>
            <a:r>
              <a:rPr b="0" i="0" lang="en-US" sz="1600" u="none" cap="none" strike="noStrike">
                <a:solidFill>
                  <a:schemeClr val="dk1"/>
                </a:solidFill>
                <a:latin typeface="Trebuchet MS"/>
                <a:ea typeface="Trebuchet MS"/>
                <a:cs typeface="Trebuchet MS"/>
                <a:sym typeface="Trebuchet MS"/>
              </a:rPr>
              <a:t>Supported out of the box: </a:t>
            </a:r>
          </a:p>
          <a:p>
            <a:pPr indent="0" lvl="0" marL="0" marR="0" rtl="0" algn="l">
              <a:lnSpc>
                <a:spcPct val="120000"/>
              </a:lnSpc>
              <a:spcBef>
                <a:spcPts val="0"/>
              </a:spcBef>
              <a:spcAft>
                <a:spcPts val="0"/>
              </a:spcAft>
              <a:buClr>
                <a:schemeClr val="dk1"/>
              </a:buClr>
              <a:buSzPct val="25000"/>
              <a:buFont typeface="Arial"/>
              <a:buNone/>
            </a:pPr>
            <a:r>
              <a:rPr b="0" i="0" lang="en-US" sz="1600" u="none" cap="none" strike="noStrike">
                <a:solidFill>
                  <a:schemeClr val="dk1"/>
                </a:solidFill>
                <a:latin typeface="Trebuchet MS"/>
                <a:ea typeface="Trebuchet MS"/>
                <a:cs typeface="Trebuchet MS"/>
                <a:sym typeface="Trebuchet MS"/>
              </a:rPr>
              <a:t>• JSP / JSTL </a:t>
            </a:r>
          </a:p>
          <a:p>
            <a:pPr indent="0" lvl="0" marL="0" marR="0" rtl="0" algn="l">
              <a:lnSpc>
                <a:spcPct val="120000"/>
              </a:lnSpc>
              <a:spcBef>
                <a:spcPts val="0"/>
              </a:spcBef>
              <a:spcAft>
                <a:spcPts val="0"/>
              </a:spcAft>
              <a:buClr>
                <a:schemeClr val="dk1"/>
              </a:buClr>
              <a:buSzPct val="25000"/>
              <a:buFont typeface="Arial"/>
              <a:buNone/>
            </a:pPr>
            <a:r>
              <a:rPr b="0" i="0" lang="en-US" sz="1600" u="none" cap="none" strike="noStrike">
                <a:solidFill>
                  <a:schemeClr val="dk1"/>
                </a:solidFill>
                <a:latin typeface="Trebuchet MS"/>
                <a:ea typeface="Trebuchet MS"/>
                <a:cs typeface="Trebuchet MS"/>
                <a:sym typeface="Trebuchet MS"/>
              </a:rPr>
              <a:t>• XML / XSLT </a:t>
            </a:r>
          </a:p>
          <a:p>
            <a:pPr indent="0" lvl="0" marL="0" marR="0" rtl="0" algn="l">
              <a:lnSpc>
                <a:spcPct val="120000"/>
              </a:lnSpc>
              <a:spcBef>
                <a:spcPts val="0"/>
              </a:spcBef>
              <a:spcAft>
                <a:spcPts val="0"/>
              </a:spcAft>
              <a:buClr>
                <a:schemeClr val="dk1"/>
              </a:buClr>
              <a:buSzPct val="25000"/>
              <a:buFont typeface="Arial"/>
              <a:buNone/>
            </a:pPr>
            <a:r>
              <a:rPr b="0" i="0" lang="en-US" sz="1600" u="none" cap="none" strike="noStrike">
                <a:solidFill>
                  <a:schemeClr val="dk1"/>
                </a:solidFill>
                <a:latin typeface="Trebuchet MS"/>
                <a:ea typeface="Trebuchet MS"/>
                <a:cs typeface="Trebuchet MS"/>
                <a:sym typeface="Trebuchet MS"/>
              </a:rPr>
              <a:t>• Apache Velocity </a:t>
            </a:r>
          </a:p>
          <a:p>
            <a:pPr indent="0" lvl="0" marL="0" marR="0" rtl="0" algn="l">
              <a:lnSpc>
                <a:spcPct val="120000"/>
              </a:lnSpc>
              <a:spcBef>
                <a:spcPts val="0"/>
              </a:spcBef>
              <a:spcAft>
                <a:spcPts val="0"/>
              </a:spcAft>
              <a:buClr>
                <a:schemeClr val="dk1"/>
              </a:buClr>
              <a:buSzPct val="25000"/>
              <a:buFont typeface="Arial"/>
              <a:buNone/>
            </a:pPr>
            <a:r>
              <a:rPr b="0" i="0" lang="en-US" sz="1600" u="none" cap="none" strike="noStrike">
                <a:solidFill>
                  <a:schemeClr val="dk1"/>
                </a:solidFill>
                <a:latin typeface="Trebuchet MS"/>
                <a:ea typeface="Trebuchet MS"/>
                <a:cs typeface="Trebuchet MS"/>
                <a:sym typeface="Trebuchet MS"/>
              </a:rPr>
              <a:t>• Freemarker </a:t>
            </a:r>
          </a:p>
          <a:p>
            <a:pPr indent="0" lvl="0" marL="0" marR="0" rtl="0" algn="l">
              <a:lnSpc>
                <a:spcPct val="120000"/>
              </a:lnSpc>
              <a:spcBef>
                <a:spcPts val="0"/>
              </a:spcBef>
              <a:spcAft>
                <a:spcPts val="0"/>
              </a:spcAft>
              <a:buClr>
                <a:schemeClr val="dk1"/>
              </a:buClr>
              <a:buSzPct val="25000"/>
              <a:buFont typeface="Arial"/>
              <a:buNone/>
            </a:pPr>
            <a:r>
              <a:rPr b="0" i="0" lang="en-US" sz="1600" u="none" cap="none" strike="noStrike">
                <a:solidFill>
                  <a:schemeClr val="dk1"/>
                </a:solidFill>
                <a:latin typeface="Trebuchet MS"/>
                <a:ea typeface="Trebuchet MS"/>
                <a:cs typeface="Trebuchet MS"/>
                <a:sym typeface="Trebuchet MS"/>
              </a:rPr>
              <a:t>• Adobe PDF </a:t>
            </a:r>
          </a:p>
          <a:p>
            <a:pPr indent="0" lvl="0" marL="0" marR="0" rtl="0" algn="l">
              <a:lnSpc>
                <a:spcPct val="120000"/>
              </a:lnSpc>
              <a:spcBef>
                <a:spcPts val="0"/>
              </a:spcBef>
              <a:spcAft>
                <a:spcPts val="0"/>
              </a:spcAft>
              <a:buClr>
                <a:schemeClr val="dk1"/>
              </a:buClr>
              <a:buSzPct val="25000"/>
              <a:buFont typeface="Arial"/>
              <a:buNone/>
            </a:pPr>
            <a:r>
              <a:rPr b="0" i="0" lang="en-US" sz="1600" u="none" cap="none" strike="noStrike">
                <a:solidFill>
                  <a:schemeClr val="dk1"/>
                </a:solidFill>
                <a:latin typeface="Trebuchet MS"/>
                <a:ea typeface="Trebuchet MS"/>
                <a:cs typeface="Trebuchet MS"/>
                <a:sym typeface="Trebuchet MS"/>
              </a:rPr>
              <a:t>• Microsoft Excel </a:t>
            </a:r>
          </a:p>
          <a:p>
            <a:pPr indent="0" lvl="0" marL="0" marR="0" rtl="0" algn="l">
              <a:lnSpc>
                <a:spcPct val="120000"/>
              </a:lnSpc>
              <a:spcBef>
                <a:spcPts val="0"/>
              </a:spcBef>
              <a:buClr>
                <a:schemeClr val="dk1"/>
              </a:buClr>
              <a:buSzPct val="25000"/>
              <a:buFont typeface="Arial"/>
              <a:buNone/>
            </a:pPr>
            <a:r>
              <a:rPr b="0" i="0" lang="en-US" sz="1600" u="none" cap="none" strike="noStrike">
                <a:solidFill>
                  <a:schemeClr val="dk1"/>
                </a:solidFill>
                <a:latin typeface="Trebuchet MS"/>
                <a:ea typeface="Trebuchet MS"/>
                <a:cs typeface="Trebuchet MS"/>
                <a:sym typeface="Trebuchet MS"/>
              </a:rPr>
              <a:t>• Jasper Reports</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idx="1" type="body"/>
          </p:nvPr>
        </p:nvSpPr>
        <p:spPr>
          <a:xfrm>
            <a:off x="0" y="0"/>
            <a:ext cx="9144000" cy="699516"/>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34275" lIns="274300" rIns="68575" wrap="square" tIns="34275">
            <a:noAutofit/>
          </a:bodyPr>
          <a:lstStyle/>
          <a:p>
            <a:pPr indent="0" lvl="0" marL="0" marR="0" rtl="0" algn="l">
              <a:spcBef>
                <a:spcPts val="0"/>
              </a:spcBef>
              <a:buClr>
                <a:schemeClr val="dk1"/>
              </a:buClr>
              <a:buSzPct val="25000"/>
              <a:buFont typeface="Arial"/>
              <a:buNone/>
            </a:pPr>
            <a:r>
              <a:rPr b="0" i="0" lang="en-US" sz="2000" u="none" cap="none" strike="noStrike">
                <a:solidFill>
                  <a:schemeClr val="dk1"/>
                </a:solidFill>
                <a:latin typeface="Arial Black"/>
                <a:ea typeface="Arial Black"/>
                <a:cs typeface="Arial Black"/>
                <a:sym typeface="Arial Black"/>
              </a:rPr>
              <a:t>Spring boot view configuration</a:t>
            </a:r>
          </a:p>
        </p:txBody>
      </p:sp>
      <p:sp>
        <p:nvSpPr>
          <p:cNvPr id="147" name="Shape 147"/>
          <p:cNvSpPr txBox="1"/>
          <p:nvPr>
            <p:ph idx="2" type="body"/>
          </p:nvPr>
        </p:nvSpPr>
        <p:spPr>
          <a:xfrm>
            <a:off x="352473" y="1078992"/>
            <a:ext cx="8339328" cy="3383280"/>
          </a:xfrm>
          <a:prstGeom prst="rect">
            <a:avLst/>
          </a:prstGeom>
          <a:noFill/>
          <a:ln>
            <a:noFill/>
          </a:ln>
        </p:spPr>
        <p:txBody>
          <a:bodyPr anchorCtr="0" anchor="t" bIns="34275" lIns="68575" rIns="68575" wrap="square" tIns="34275">
            <a:noAutofit/>
          </a:bodyPr>
          <a:lstStyle/>
          <a:p>
            <a:pPr indent="0" lvl="0" marL="0" marR="0" rtl="0" algn="l">
              <a:lnSpc>
                <a:spcPct val="120000"/>
              </a:lnSpc>
              <a:spcBef>
                <a:spcPts val="0"/>
              </a:spcBef>
              <a:spcAft>
                <a:spcPts val="0"/>
              </a:spcAft>
              <a:buClr>
                <a:schemeClr val="dk1"/>
              </a:buClr>
              <a:buSzPct val="25000"/>
              <a:buFont typeface="Arial"/>
              <a:buNone/>
            </a:pPr>
            <a:r>
              <a:rPr b="1" i="0" lang="en-US" sz="1600" u="none" cap="none" strike="noStrike">
                <a:solidFill>
                  <a:schemeClr val="dk1"/>
                </a:solidFill>
                <a:latin typeface="Trebuchet MS"/>
                <a:ea typeface="Trebuchet MS"/>
                <a:cs typeface="Trebuchet MS"/>
                <a:sym typeface="Trebuchet MS"/>
              </a:rPr>
              <a:t>application.properties</a:t>
            </a:r>
          </a:p>
          <a:p>
            <a:pPr indent="0" lvl="0" marL="0" marR="0" rtl="0" algn="l">
              <a:lnSpc>
                <a:spcPct val="120000"/>
              </a:lnSpc>
              <a:spcBef>
                <a:spcPts val="0"/>
              </a:spcBef>
              <a:spcAft>
                <a:spcPts val="0"/>
              </a:spcAft>
              <a:buClr>
                <a:schemeClr val="dk1"/>
              </a:buClr>
              <a:buSzPct val="25000"/>
              <a:buFont typeface="Arial"/>
              <a:buNone/>
            </a:pPr>
            <a:r>
              <a:t/>
            </a:r>
            <a:endParaRPr b="1" i="0" sz="1600" u="none" cap="none" strike="noStrike">
              <a:solidFill>
                <a:schemeClr val="dk1"/>
              </a:solidFill>
              <a:latin typeface="Trebuchet MS"/>
              <a:ea typeface="Trebuchet MS"/>
              <a:cs typeface="Trebuchet MS"/>
              <a:sym typeface="Trebuchet MS"/>
            </a:endParaRPr>
          </a:p>
          <a:p>
            <a:pPr indent="0" lvl="0" marL="0" marR="0" rtl="0" algn="l">
              <a:lnSpc>
                <a:spcPct val="120000"/>
              </a:lnSpc>
              <a:spcBef>
                <a:spcPts val="0"/>
              </a:spcBef>
              <a:buClr>
                <a:schemeClr val="dk1"/>
              </a:buClr>
              <a:buSzPct val="25000"/>
              <a:buFont typeface="Arial"/>
              <a:buNone/>
            </a:pPr>
            <a:r>
              <a:rPr b="1" i="0" lang="en-US" sz="1400" u="none" cap="none" strike="noStrike">
                <a:solidFill>
                  <a:schemeClr val="dk1"/>
                </a:solidFill>
                <a:latin typeface="Consolas"/>
                <a:ea typeface="Consolas"/>
                <a:cs typeface="Consolas"/>
                <a:sym typeface="Consolas"/>
              </a:rPr>
              <a:t>spring.mvc.view.prefix</a:t>
            </a:r>
            <a:r>
              <a:rPr b="0" i="0" lang="en-US" sz="1400" u="none" cap="none" strike="noStrike">
                <a:solidFill>
                  <a:schemeClr val="dk1"/>
                </a:solidFill>
                <a:latin typeface="Consolas"/>
                <a:ea typeface="Consolas"/>
                <a:cs typeface="Consolas"/>
                <a:sym typeface="Consolas"/>
              </a:rPr>
              <a:t>: </a:t>
            </a:r>
            <a:r>
              <a:rPr b="1" i="0" lang="en-US" sz="1400" u="none" cap="none" strike="noStrike">
                <a:solidFill>
                  <a:schemeClr val="dk1"/>
                </a:solidFill>
                <a:latin typeface="Consolas"/>
                <a:ea typeface="Consolas"/>
                <a:cs typeface="Consolas"/>
                <a:sym typeface="Consolas"/>
              </a:rPr>
              <a:t>/WEB-INF/jsp/</a:t>
            </a:r>
            <a:br>
              <a:rPr b="1" i="0" lang="en-US" sz="1400" u="none" cap="none" strike="noStrike">
                <a:solidFill>
                  <a:schemeClr val="dk1"/>
                </a:solidFill>
                <a:latin typeface="Consolas"/>
                <a:ea typeface="Consolas"/>
                <a:cs typeface="Consolas"/>
                <a:sym typeface="Consolas"/>
              </a:rPr>
            </a:br>
            <a:r>
              <a:rPr b="1" i="0" lang="en-US" sz="1400" u="none" cap="none" strike="noStrike">
                <a:solidFill>
                  <a:schemeClr val="dk1"/>
                </a:solidFill>
                <a:latin typeface="Consolas"/>
                <a:ea typeface="Consolas"/>
                <a:cs typeface="Consolas"/>
                <a:sym typeface="Consolas"/>
              </a:rPr>
              <a:t>spring.mvc.view.suffix</a:t>
            </a:r>
            <a:r>
              <a:rPr b="0" i="0" lang="en-US" sz="1400" u="none" cap="none" strike="noStrike">
                <a:solidFill>
                  <a:schemeClr val="dk1"/>
                </a:solidFill>
                <a:latin typeface="Consolas"/>
                <a:ea typeface="Consolas"/>
                <a:cs typeface="Consolas"/>
                <a:sym typeface="Consolas"/>
              </a:rPr>
              <a:t>: </a:t>
            </a:r>
            <a:r>
              <a:rPr b="1" i="0" lang="en-US" sz="1400" u="none" cap="none" strike="noStrike">
                <a:solidFill>
                  <a:schemeClr val="dk1"/>
                </a:solidFill>
                <a:latin typeface="Consolas"/>
                <a:ea typeface="Consolas"/>
                <a:cs typeface="Consolas"/>
                <a:sym typeface="Consolas"/>
              </a:rPr>
              <a:t>.jsp</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idx="1" type="body"/>
          </p:nvPr>
        </p:nvSpPr>
        <p:spPr>
          <a:xfrm>
            <a:off x="0" y="0"/>
            <a:ext cx="9144000" cy="699516"/>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34275" lIns="274300" rIns="68575" wrap="square" tIns="34275">
            <a:noAutofit/>
          </a:bodyPr>
          <a:lstStyle/>
          <a:p>
            <a:pPr indent="0" lvl="0" marL="0" marR="0" rtl="0" algn="l">
              <a:spcBef>
                <a:spcPts val="0"/>
              </a:spcBef>
              <a:buClr>
                <a:schemeClr val="dk1"/>
              </a:buClr>
              <a:buSzPct val="25000"/>
              <a:buFont typeface="Arial"/>
              <a:buNone/>
            </a:pPr>
            <a:r>
              <a:rPr b="0" i="0" lang="en-US" sz="2000" u="none" cap="none" strike="noStrike">
                <a:solidFill>
                  <a:schemeClr val="dk1"/>
                </a:solidFill>
                <a:latin typeface="Arial Black"/>
                <a:ea typeface="Arial Black"/>
                <a:cs typeface="Arial Black"/>
                <a:sym typeface="Arial Black"/>
              </a:rPr>
              <a:t>Exception handling</a:t>
            </a:r>
          </a:p>
        </p:txBody>
      </p:sp>
      <p:sp>
        <p:nvSpPr>
          <p:cNvPr id="153" name="Shape 153"/>
          <p:cNvSpPr txBox="1"/>
          <p:nvPr>
            <p:ph idx="2" type="body"/>
          </p:nvPr>
        </p:nvSpPr>
        <p:spPr>
          <a:xfrm>
            <a:off x="352473" y="1078992"/>
            <a:ext cx="8339328" cy="3383280"/>
          </a:xfrm>
          <a:prstGeom prst="rect">
            <a:avLst/>
          </a:prstGeom>
          <a:noFill/>
          <a:ln>
            <a:noFill/>
          </a:ln>
        </p:spPr>
        <p:txBody>
          <a:bodyPr anchorCtr="0" anchor="t" bIns="34275" lIns="68575" rIns="68575" wrap="square" tIns="34275">
            <a:noAutofit/>
          </a:bodyPr>
          <a:lstStyle/>
          <a:p>
            <a:pPr indent="0" lvl="0" marL="0" marR="0" rtl="0" algn="l">
              <a:lnSpc>
                <a:spcPct val="120000"/>
              </a:lnSpc>
              <a:spcBef>
                <a:spcPts val="0"/>
              </a:spcBef>
              <a:spcAft>
                <a:spcPts val="0"/>
              </a:spcAft>
              <a:buClr>
                <a:schemeClr val="dk1"/>
              </a:buClr>
              <a:buSzPct val="25000"/>
              <a:buFont typeface="Arial"/>
              <a:buNone/>
            </a:pPr>
            <a:r>
              <a:t/>
            </a:r>
            <a:endParaRPr b="0" i="0" sz="1400" u="none" cap="none" strike="noStrike">
              <a:solidFill>
                <a:schemeClr val="dk1"/>
              </a:solidFill>
              <a:latin typeface="Trebuchet MS"/>
              <a:ea typeface="Trebuchet MS"/>
              <a:cs typeface="Trebuchet MS"/>
              <a:sym typeface="Trebuchet MS"/>
            </a:endParaRPr>
          </a:p>
          <a:p>
            <a:pPr indent="0" lvl="0" marL="0" marR="0" rtl="0" algn="l">
              <a:lnSpc>
                <a:spcPct val="120000"/>
              </a:lnSpc>
              <a:spcBef>
                <a:spcPts val="0"/>
              </a:spcBef>
              <a:buClr>
                <a:schemeClr val="dk1"/>
              </a:buClr>
              <a:buSzPct val="25000"/>
              <a:buFont typeface="Arial"/>
              <a:buNone/>
            </a:pPr>
            <a:r>
              <a:t/>
            </a:r>
            <a:endParaRPr b="0" i="0" sz="1400" u="none" cap="none" strike="noStrike">
              <a:solidFill>
                <a:schemeClr val="dk1"/>
              </a:solidFill>
              <a:latin typeface="Trebuchet MS"/>
              <a:ea typeface="Trebuchet MS"/>
              <a:cs typeface="Trebuchet MS"/>
              <a:sym typeface="Trebuchet MS"/>
            </a:endParaRPr>
          </a:p>
        </p:txBody>
      </p:sp>
      <p:pic>
        <p:nvPicPr>
          <p:cNvPr id="154" name="Shape 154"/>
          <p:cNvPicPr preferRelativeResize="0"/>
          <p:nvPr/>
        </p:nvPicPr>
        <p:blipFill rotWithShape="1">
          <a:blip r:embed="rId3">
            <a:alphaModFix/>
          </a:blip>
          <a:srcRect b="0" l="0" r="0" t="0"/>
          <a:stretch/>
        </p:blipFill>
        <p:spPr>
          <a:xfrm>
            <a:off x="1433513" y="761365"/>
            <a:ext cx="6276975" cy="39052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Shape 159"/>
          <p:cNvSpPr txBox="1"/>
          <p:nvPr>
            <p:ph idx="1" type="body"/>
          </p:nvPr>
        </p:nvSpPr>
        <p:spPr>
          <a:xfrm>
            <a:off x="0" y="0"/>
            <a:ext cx="9144000" cy="699516"/>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34275" lIns="274300" rIns="68575" wrap="square" tIns="34275">
            <a:noAutofit/>
          </a:bodyPr>
          <a:lstStyle/>
          <a:p>
            <a:pPr indent="0" lvl="0" marL="0" marR="0" rtl="0" algn="l">
              <a:spcBef>
                <a:spcPts val="0"/>
              </a:spcBef>
              <a:buClr>
                <a:schemeClr val="dk1"/>
              </a:buClr>
              <a:buSzPct val="25000"/>
              <a:buFont typeface="Arial"/>
              <a:buNone/>
            </a:pPr>
            <a:r>
              <a:rPr b="0" i="0" lang="en-US" sz="2000" u="none" cap="none" strike="noStrike">
                <a:solidFill>
                  <a:schemeClr val="dk1"/>
                </a:solidFill>
                <a:latin typeface="Arial Black"/>
                <a:ea typeface="Arial Black"/>
                <a:cs typeface="Arial Black"/>
                <a:sym typeface="Arial Black"/>
              </a:rPr>
              <a:t>Exception handling approaches</a:t>
            </a:r>
          </a:p>
        </p:txBody>
      </p:sp>
      <p:sp>
        <p:nvSpPr>
          <p:cNvPr id="160" name="Shape 160"/>
          <p:cNvSpPr txBox="1"/>
          <p:nvPr>
            <p:ph idx="2" type="body"/>
          </p:nvPr>
        </p:nvSpPr>
        <p:spPr>
          <a:xfrm>
            <a:off x="352473" y="873760"/>
            <a:ext cx="8339328" cy="3588512"/>
          </a:xfrm>
          <a:prstGeom prst="rect">
            <a:avLst/>
          </a:prstGeom>
          <a:noFill/>
          <a:ln>
            <a:noFill/>
          </a:ln>
        </p:spPr>
        <p:txBody>
          <a:bodyPr anchorCtr="0" anchor="t" bIns="34275" lIns="68575" rIns="68575" wrap="square" tIns="34275">
            <a:noAutofit/>
          </a:bodyPr>
          <a:lstStyle/>
          <a:p>
            <a:pPr indent="0" lvl="0" marL="0" marR="0" rtl="0" algn="l">
              <a:lnSpc>
                <a:spcPct val="120000"/>
              </a:lnSpc>
              <a:spcBef>
                <a:spcPts val="0"/>
              </a:spcBef>
              <a:spcAft>
                <a:spcPts val="0"/>
              </a:spcAft>
              <a:buClr>
                <a:schemeClr val="dk1"/>
              </a:buClr>
              <a:buSzPct val="25000"/>
              <a:buFont typeface="Arial"/>
              <a:buNone/>
            </a:pPr>
            <a:r>
              <a:rPr b="0" i="0" lang="en-US" sz="1200" u="none" cap="none" strike="noStrike">
                <a:solidFill>
                  <a:schemeClr val="dk1"/>
                </a:solidFill>
                <a:latin typeface="Consolas"/>
                <a:ea typeface="Consolas"/>
                <a:cs typeface="Consolas"/>
                <a:sym typeface="Consolas"/>
              </a:rPr>
              <a:t>@ExceptionHandler</a:t>
            </a:r>
          </a:p>
          <a:p>
            <a:pPr indent="0" lvl="0" marL="0" marR="0" rtl="0" algn="l">
              <a:lnSpc>
                <a:spcPct val="120000"/>
              </a:lnSpc>
              <a:spcBef>
                <a:spcPts val="0"/>
              </a:spcBef>
              <a:spcAft>
                <a:spcPts val="0"/>
              </a:spcAft>
              <a:buClr>
                <a:schemeClr val="dk1"/>
              </a:buClr>
              <a:buSzPct val="25000"/>
              <a:buFont typeface="Arial"/>
              <a:buNone/>
            </a:pPr>
            <a:r>
              <a:rPr b="0" i="0" lang="en-US" sz="1200" u="none" cap="none" strike="noStrike">
                <a:solidFill>
                  <a:schemeClr val="dk1"/>
                </a:solidFill>
                <a:latin typeface="Consolas"/>
                <a:ea typeface="Consolas"/>
                <a:cs typeface="Consolas"/>
                <a:sym typeface="Consolas"/>
              </a:rPr>
              <a:t>	</a:t>
            </a:r>
            <a:r>
              <a:rPr b="0" i="0" lang="en-US" sz="1200" u="none" cap="none" strike="noStrike">
                <a:solidFill>
                  <a:srgbClr val="808000"/>
                </a:solidFill>
                <a:latin typeface="Consolas"/>
                <a:ea typeface="Consolas"/>
                <a:cs typeface="Consolas"/>
                <a:sym typeface="Consolas"/>
              </a:rPr>
              <a:t>@ExceptionHandler</a:t>
            </a:r>
            <a:r>
              <a:rPr b="0" i="0" lang="en-US" sz="1200" u="none" cap="none" strike="noStrike">
                <a:solidFill>
                  <a:schemeClr val="dk1"/>
                </a:solidFill>
                <a:latin typeface="Consolas"/>
                <a:ea typeface="Consolas"/>
                <a:cs typeface="Consolas"/>
                <a:sym typeface="Consolas"/>
              </a:rPr>
              <a:t>(InvalidPasswordException.</a:t>
            </a:r>
            <a:r>
              <a:rPr b="1" i="0" lang="en-US" sz="1200" u="none" cap="none" strike="noStrike">
                <a:solidFill>
                  <a:srgbClr val="000080"/>
                </a:solidFill>
                <a:latin typeface="Consolas"/>
                <a:ea typeface="Consolas"/>
                <a:cs typeface="Consolas"/>
                <a:sym typeface="Consolas"/>
              </a:rPr>
              <a:t>class</a:t>
            </a:r>
            <a:r>
              <a:rPr b="0" i="0" lang="en-US" sz="1200" u="none" cap="none" strike="noStrike">
                <a:solidFill>
                  <a:schemeClr val="dk1"/>
                </a:solidFill>
                <a:latin typeface="Consolas"/>
                <a:ea typeface="Consolas"/>
                <a:cs typeface="Consolas"/>
                <a:sym typeface="Consolas"/>
              </a:rPr>
              <a:t>)</a:t>
            </a:r>
          </a:p>
          <a:p>
            <a:pPr indent="0" lvl="0" marL="0" marR="0" rtl="0" algn="l">
              <a:lnSpc>
                <a:spcPct val="120000"/>
              </a:lnSpc>
              <a:spcBef>
                <a:spcPts val="0"/>
              </a:spcBef>
              <a:spcAft>
                <a:spcPts val="0"/>
              </a:spcAft>
              <a:buClr>
                <a:schemeClr val="dk1"/>
              </a:buClr>
              <a:buSzPct val="25000"/>
              <a:buFont typeface="Arial"/>
              <a:buNone/>
            </a:pPr>
            <a:r>
              <a:rPr b="0" i="0" lang="en-US" sz="1200" u="none" cap="none" strike="noStrike">
                <a:solidFill>
                  <a:schemeClr val="dk1"/>
                </a:solidFill>
                <a:latin typeface="Consolas"/>
                <a:ea typeface="Consolas"/>
                <a:cs typeface="Consolas"/>
                <a:sym typeface="Consolas"/>
              </a:rPr>
              <a:t>	</a:t>
            </a:r>
            <a:r>
              <a:rPr b="1" i="0" lang="en-US" sz="1200" u="none" cap="none" strike="noStrike">
                <a:solidFill>
                  <a:srgbClr val="000080"/>
                </a:solidFill>
                <a:latin typeface="Consolas"/>
                <a:ea typeface="Consolas"/>
                <a:cs typeface="Consolas"/>
                <a:sym typeface="Consolas"/>
              </a:rPr>
              <a:t>public </a:t>
            </a:r>
            <a:r>
              <a:rPr b="0" i="0" lang="en-US" sz="1200" u="none" cap="none" strike="noStrike">
                <a:solidFill>
                  <a:schemeClr val="dk1"/>
                </a:solidFill>
                <a:latin typeface="Consolas"/>
                <a:ea typeface="Consolas"/>
                <a:cs typeface="Consolas"/>
                <a:sym typeface="Consolas"/>
              </a:rPr>
              <a:t>String handleInvalidPasswordException(Model model) {</a:t>
            </a:r>
            <a:br>
              <a:rPr b="0" i="0" lang="en-US" sz="1200" u="none" cap="none" strike="noStrike">
                <a:solidFill>
                  <a:schemeClr val="dk1"/>
                </a:solidFill>
                <a:latin typeface="Consolas"/>
                <a:ea typeface="Consolas"/>
                <a:cs typeface="Consolas"/>
                <a:sym typeface="Consolas"/>
              </a:rPr>
            </a:br>
            <a:r>
              <a:rPr b="0" i="0" lang="en-US" sz="1200" u="none" cap="none" strike="noStrike">
                <a:solidFill>
                  <a:schemeClr val="dk1"/>
                </a:solidFill>
                <a:latin typeface="Consolas"/>
                <a:ea typeface="Consolas"/>
                <a:cs typeface="Consolas"/>
                <a:sym typeface="Consolas"/>
              </a:rPr>
              <a:t>	    model.addAttribute(</a:t>
            </a:r>
            <a:r>
              <a:rPr b="1" i="0" lang="en-US" sz="1200" u="none" cap="none" strike="noStrike">
                <a:solidFill>
                  <a:srgbClr val="008000"/>
                </a:solidFill>
                <a:latin typeface="Consolas"/>
                <a:ea typeface="Consolas"/>
                <a:cs typeface="Consolas"/>
                <a:sym typeface="Consolas"/>
              </a:rPr>
              <a:t>"error"</a:t>
            </a:r>
            <a:r>
              <a:rPr b="0" i="0" lang="en-US" sz="1200" u="none" cap="none" strike="noStrike">
                <a:solidFill>
                  <a:schemeClr val="dk1"/>
                </a:solidFill>
                <a:latin typeface="Consolas"/>
                <a:ea typeface="Consolas"/>
                <a:cs typeface="Consolas"/>
                <a:sym typeface="Consolas"/>
              </a:rPr>
              <a:t>, </a:t>
            </a:r>
            <a:r>
              <a:rPr b="1" i="0" lang="en-US" sz="1200" u="none" cap="none" strike="noStrike">
                <a:solidFill>
                  <a:srgbClr val="008000"/>
                </a:solidFill>
                <a:latin typeface="Consolas"/>
                <a:ea typeface="Consolas"/>
                <a:cs typeface="Consolas"/>
                <a:sym typeface="Consolas"/>
              </a:rPr>
              <a:t>"passwordError"</a:t>
            </a:r>
            <a:r>
              <a:rPr b="0" i="0" lang="en-US" sz="1200" u="none" cap="none" strike="noStrike">
                <a:solidFill>
                  <a:schemeClr val="dk1"/>
                </a:solidFill>
                <a:latin typeface="Consolas"/>
                <a:ea typeface="Consolas"/>
                <a:cs typeface="Consolas"/>
                <a:sym typeface="Consolas"/>
              </a:rPr>
              <a:t>);</a:t>
            </a:r>
            <a:br>
              <a:rPr b="0" i="0" lang="en-US" sz="1200" u="none" cap="none" strike="noStrike">
                <a:solidFill>
                  <a:schemeClr val="dk1"/>
                </a:solidFill>
                <a:latin typeface="Consolas"/>
                <a:ea typeface="Consolas"/>
                <a:cs typeface="Consolas"/>
                <a:sym typeface="Consolas"/>
              </a:rPr>
            </a:br>
            <a:r>
              <a:rPr b="0" i="0" lang="en-US" sz="1200" u="none" cap="none" strike="noStrike">
                <a:solidFill>
                  <a:schemeClr val="dk1"/>
                </a:solidFill>
                <a:latin typeface="Consolas"/>
                <a:ea typeface="Consolas"/>
                <a:cs typeface="Consolas"/>
                <a:sym typeface="Consolas"/>
              </a:rPr>
              <a:t>    		model.addAttribute(</a:t>
            </a:r>
            <a:r>
              <a:rPr b="1" i="0" lang="en-US" sz="1200" u="none" cap="none" strike="noStrike">
                <a:solidFill>
                  <a:srgbClr val="008000"/>
                </a:solidFill>
                <a:latin typeface="Consolas"/>
                <a:ea typeface="Consolas"/>
                <a:cs typeface="Consolas"/>
                <a:sym typeface="Consolas"/>
              </a:rPr>
              <a:t>"user"</a:t>
            </a:r>
            <a:r>
              <a:rPr b="0" i="0" lang="en-US" sz="1200" u="none" cap="none" strike="noStrike">
                <a:solidFill>
                  <a:schemeClr val="dk1"/>
                </a:solidFill>
                <a:latin typeface="Consolas"/>
                <a:ea typeface="Consolas"/>
                <a:cs typeface="Consolas"/>
                <a:sym typeface="Consolas"/>
              </a:rPr>
              <a:t>, </a:t>
            </a:r>
            <a:r>
              <a:rPr b="1" i="0" lang="en-US" sz="1200" u="none" cap="none" strike="noStrike">
                <a:solidFill>
                  <a:srgbClr val="000080"/>
                </a:solidFill>
                <a:latin typeface="Consolas"/>
                <a:ea typeface="Consolas"/>
                <a:cs typeface="Consolas"/>
                <a:sym typeface="Consolas"/>
              </a:rPr>
              <a:t>new </a:t>
            </a:r>
            <a:r>
              <a:rPr b="0" i="0" lang="en-US" sz="1200" u="none" cap="none" strike="noStrike">
                <a:solidFill>
                  <a:schemeClr val="dk1"/>
                </a:solidFill>
                <a:latin typeface="Consolas"/>
                <a:ea typeface="Consolas"/>
                <a:cs typeface="Consolas"/>
                <a:sym typeface="Consolas"/>
              </a:rPr>
              <a:t>User());</a:t>
            </a:r>
            <a:br>
              <a:rPr b="0" i="0" lang="en-US" sz="1200" u="none" cap="none" strike="noStrike">
                <a:solidFill>
                  <a:schemeClr val="dk1"/>
                </a:solidFill>
                <a:latin typeface="Consolas"/>
                <a:ea typeface="Consolas"/>
                <a:cs typeface="Consolas"/>
                <a:sym typeface="Consolas"/>
              </a:rPr>
            </a:br>
            <a:r>
              <a:rPr b="0" i="0" lang="en-US" sz="1200" u="none" cap="none" strike="noStrike">
                <a:solidFill>
                  <a:schemeClr val="dk1"/>
                </a:solidFill>
                <a:latin typeface="Consolas"/>
                <a:ea typeface="Consolas"/>
                <a:cs typeface="Consolas"/>
                <a:sym typeface="Consolas"/>
              </a:rPr>
              <a:t>	    </a:t>
            </a:r>
            <a:r>
              <a:rPr b="1" i="0" lang="en-US" sz="1200" u="none" cap="none" strike="noStrike">
                <a:solidFill>
                  <a:srgbClr val="000080"/>
                </a:solidFill>
                <a:latin typeface="Consolas"/>
                <a:ea typeface="Consolas"/>
                <a:cs typeface="Consolas"/>
                <a:sym typeface="Consolas"/>
              </a:rPr>
              <a:t>return </a:t>
            </a:r>
            <a:r>
              <a:rPr b="1" i="0" lang="en-US" sz="1200" u="none" cap="none" strike="noStrike">
                <a:solidFill>
                  <a:srgbClr val="008000"/>
                </a:solidFill>
                <a:latin typeface="Consolas"/>
                <a:ea typeface="Consolas"/>
                <a:cs typeface="Consolas"/>
                <a:sym typeface="Consolas"/>
              </a:rPr>
              <a:t>"login"</a:t>
            </a:r>
            <a:r>
              <a:rPr b="0" i="0" lang="en-US" sz="1200" u="none" cap="none" strike="noStrike">
                <a:solidFill>
                  <a:schemeClr val="dk1"/>
                </a:solidFill>
                <a:latin typeface="Consolas"/>
                <a:ea typeface="Consolas"/>
                <a:cs typeface="Consolas"/>
                <a:sym typeface="Consolas"/>
              </a:rPr>
              <a:t>;</a:t>
            </a:r>
            <a:br>
              <a:rPr b="0" i="0" lang="en-US" sz="1200" u="none" cap="none" strike="noStrike">
                <a:solidFill>
                  <a:schemeClr val="dk1"/>
                </a:solidFill>
                <a:latin typeface="Consolas"/>
                <a:ea typeface="Consolas"/>
                <a:cs typeface="Consolas"/>
                <a:sym typeface="Consolas"/>
              </a:rPr>
            </a:br>
            <a:r>
              <a:rPr b="0" i="0" lang="en-US" sz="1200" u="none" cap="none" strike="noStrike">
                <a:solidFill>
                  <a:schemeClr val="dk1"/>
                </a:solidFill>
                <a:latin typeface="Consolas"/>
                <a:ea typeface="Consolas"/>
                <a:cs typeface="Consolas"/>
                <a:sym typeface="Consolas"/>
              </a:rPr>
              <a:t>	} </a:t>
            </a:r>
          </a:p>
          <a:p>
            <a:pPr indent="0" lvl="0" marL="0" marR="0" rtl="0" algn="l">
              <a:lnSpc>
                <a:spcPct val="120000"/>
              </a:lnSpc>
              <a:spcBef>
                <a:spcPts val="0"/>
              </a:spcBef>
              <a:spcAft>
                <a:spcPts val="0"/>
              </a:spcAft>
              <a:buClr>
                <a:schemeClr val="dk1"/>
              </a:buClr>
              <a:buSzPct val="25000"/>
              <a:buFont typeface="Arial"/>
              <a:buNone/>
            </a:pPr>
            <a:r>
              <a:rPr b="0" i="0" lang="en-US" sz="1200" u="none" cap="none" strike="noStrike">
                <a:solidFill>
                  <a:schemeClr val="dk1"/>
                </a:solidFill>
                <a:latin typeface="Consolas"/>
                <a:ea typeface="Consolas"/>
                <a:cs typeface="Consolas"/>
                <a:sym typeface="Consolas"/>
              </a:rPr>
              <a:t>@ControllerAdvice</a:t>
            </a:r>
          </a:p>
          <a:p>
            <a:pPr indent="-214312" lvl="1" marL="557213" marR="0" rtl="0" algn="l">
              <a:spcBef>
                <a:spcPts val="240"/>
              </a:spcBef>
              <a:buClr>
                <a:srgbClr val="808000"/>
              </a:buClr>
              <a:buSzPct val="25000"/>
              <a:buFont typeface="Arial"/>
              <a:buNone/>
            </a:pPr>
            <a:r>
              <a:rPr b="0" i="0" lang="en-US" sz="1200" u="none" cap="none" strike="noStrike">
                <a:solidFill>
                  <a:srgbClr val="808000"/>
                </a:solidFill>
                <a:latin typeface="Consolas"/>
                <a:ea typeface="Consolas"/>
                <a:cs typeface="Consolas"/>
                <a:sym typeface="Consolas"/>
              </a:rPr>
              <a:t>@ControllerAdvice</a:t>
            </a:r>
            <a:r>
              <a:rPr b="0" i="0" lang="en-US" sz="1200" u="none" cap="none" strike="noStrike">
                <a:solidFill>
                  <a:schemeClr val="dk1"/>
                </a:solidFill>
                <a:latin typeface="Consolas"/>
                <a:ea typeface="Consolas"/>
                <a:cs typeface="Consolas"/>
                <a:sym typeface="Consolas"/>
              </a:rPr>
              <a:t>(</a:t>
            </a:r>
            <a:r>
              <a:rPr b="1" i="0" lang="en-US" sz="1200" u="none" cap="none" strike="noStrike">
                <a:solidFill>
                  <a:srgbClr val="008000"/>
                </a:solidFill>
                <a:latin typeface="Consolas"/>
                <a:ea typeface="Consolas"/>
                <a:cs typeface="Consolas"/>
                <a:sym typeface="Consolas"/>
              </a:rPr>
              <a:t>"com.epam.training.web.controller"</a:t>
            </a:r>
            <a:r>
              <a:rPr b="0" i="0" lang="en-US" sz="1200" u="none" cap="none" strike="noStrike">
                <a:solidFill>
                  <a:schemeClr val="dk1"/>
                </a:solidFill>
                <a:latin typeface="Consolas"/>
                <a:ea typeface="Consolas"/>
                <a:cs typeface="Consolas"/>
                <a:sym typeface="Consolas"/>
              </a:rPr>
              <a:t>)</a:t>
            </a:r>
            <a:br>
              <a:rPr b="0" i="0" lang="en-US" sz="1200" u="none" cap="none" strike="noStrike">
                <a:solidFill>
                  <a:schemeClr val="dk1"/>
                </a:solidFill>
                <a:latin typeface="Consolas"/>
                <a:ea typeface="Consolas"/>
                <a:cs typeface="Consolas"/>
                <a:sym typeface="Consolas"/>
              </a:rPr>
            </a:br>
            <a:r>
              <a:rPr b="1" i="0" lang="en-US" sz="1200" u="none" cap="none" strike="noStrike">
                <a:solidFill>
                  <a:srgbClr val="000080"/>
                </a:solidFill>
                <a:latin typeface="Consolas"/>
                <a:ea typeface="Consolas"/>
                <a:cs typeface="Consolas"/>
                <a:sym typeface="Consolas"/>
              </a:rPr>
              <a:t>public class </a:t>
            </a:r>
            <a:r>
              <a:rPr b="0" i="0" lang="en-US" sz="1200" u="none" cap="none" strike="noStrike">
                <a:solidFill>
                  <a:schemeClr val="dk1"/>
                </a:solidFill>
                <a:latin typeface="Consolas"/>
                <a:ea typeface="Consolas"/>
                <a:cs typeface="Consolas"/>
                <a:sym typeface="Consolas"/>
              </a:rPr>
              <a:t>ExceptionHandlerController {</a:t>
            </a:r>
            <a:br>
              <a:rPr b="0" i="0" lang="en-US" sz="1200" u="none" cap="none" strike="noStrike">
                <a:solidFill>
                  <a:schemeClr val="dk1"/>
                </a:solidFill>
                <a:latin typeface="Consolas"/>
                <a:ea typeface="Consolas"/>
                <a:cs typeface="Consolas"/>
                <a:sym typeface="Consolas"/>
              </a:rPr>
            </a:br>
            <a:r>
              <a:rPr b="0" i="0" lang="en-US" sz="1200" u="none" cap="none" strike="noStrike">
                <a:solidFill>
                  <a:schemeClr val="dk1"/>
                </a:solidFill>
                <a:latin typeface="Consolas"/>
                <a:ea typeface="Consolas"/>
                <a:cs typeface="Consolas"/>
                <a:sym typeface="Consolas"/>
              </a:rPr>
              <a:t>    </a:t>
            </a:r>
            <a:r>
              <a:rPr b="0" i="0" lang="en-US" sz="1200" u="none" cap="none" strike="noStrike">
                <a:solidFill>
                  <a:srgbClr val="808000"/>
                </a:solidFill>
                <a:latin typeface="Consolas"/>
                <a:ea typeface="Consolas"/>
                <a:cs typeface="Consolas"/>
                <a:sym typeface="Consolas"/>
              </a:rPr>
              <a:t>@ResponseStatus</a:t>
            </a:r>
            <a:r>
              <a:rPr b="0" i="0" lang="en-US" sz="1200" u="none" cap="none" strike="noStrike">
                <a:solidFill>
                  <a:schemeClr val="dk1"/>
                </a:solidFill>
                <a:latin typeface="Consolas"/>
                <a:ea typeface="Consolas"/>
                <a:cs typeface="Consolas"/>
                <a:sym typeface="Consolas"/>
              </a:rPr>
              <a:t>(HttpStatus.</a:t>
            </a:r>
            <a:r>
              <a:rPr b="1" i="1" lang="en-US" sz="1200" u="none" cap="none" strike="noStrike">
                <a:solidFill>
                  <a:srgbClr val="660E7A"/>
                </a:solidFill>
                <a:latin typeface="Consolas"/>
                <a:ea typeface="Consolas"/>
                <a:cs typeface="Consolas"/>
                <a:sym typeface="Consolas"/>
              </a:rPr>
              <a:t>INTERNAL_SERVER_ERROR</a:t>
            </a:r>
            <a:r>
              <a:rPr b="0" i="0" lang="en-US" sz="1200" u="none" cap="none" strike="noStrike">
                <a:solidFill>
                  <a:schemeClr val="dk1"/>
                </a:solidFill>
                <a:latin typeface="Consolas"/>
                <a:ea typeface="Consolas"/>
                <a:cs typeface="Consolas"/>
                <a:sym typeface="Consolas"/>
              </a:rPr>
              <a:t>)</a:t>
            </a:r>
            <a:br>
              <a:rPr b="0" i="0" lang="en-US" sz="1200" u="none" cap="none" strike="noStrike">
                <a:solidFill>
                  <a:schemeClr val="dk1"/>
                </a:solidFill>
                <a:latin typeface="Consolas"/>
                <a:ea typeface="Consolas"/>
                <a:cs typeface="Consolas"/>
                <a:sym typeface="Consolas"/>
              </a:rPr>
            </a:br>
            <a:r>
              <a:rPr b="0" i="0" lang="en-US" sz="1200" u="none" cap="none" strike="noStrike">
                <a:solidFill>
                  <a:schemeClr val="dk1"/>
                </a:solidFill>
                <a:latin typeface="Consolas"/>
                <a:ea typeface="Consolas"/>
                <a:cs typeface="Consolas"/>
                <a:sym typeface="Consolas"/>
              </a:rPr>
              <a:t>    </a:t>
            </a:r>
            <a:r>
              <a:rPr b="0" i="0" lang="en-US" sz="1200" u="none" cap="none" strike="noStrike">
                <a:solidFill>
                  <a:srgbClr val="808000"/>
                </a:solidFill>
                <a:latin typeface="Consolas"/>
                <a:ea typeface="Consolas"/>
                <a:cs typeface="Consolas"/>
                <a:sym typeface="Consolas"/>
              </a:rPr>
              <a:t>@ExceptionHandler</a:t>
            </a:r>
            <a:r>
              <a:rPr b="0" i="0" lang="en-US" sz="1200" u="none" cap="none" strike="noStrike">
                <a:solidFill>
                  <a:schemeClr val="dk1"/>
                </a:solidFill>
                <a:latin typeface="Consolas"/>
                <a:ea typeface="Consolas"/>
                <a:cs typeface="Consolas"/>
                <a:sym typeface="Consolas"/>
              </a:rPr>
              <a:t>(RuntimeException.</a:t>
            </a:r>
            <a:r>
              <a:rPr b="1" i="0" lang="en-US" sz="1200" u="none" cap="none" strike="noStrike">
                <a:solidFill>
                  <a:srgbClr val="000080"/>
                </a:solidFill>
                <a:latin typeface="Consolas"/>
                <a:ea typeface="Consolas"/>
                <a:cs typeface="Consolas"/>
                <a:sym typeface="Consolas"/>
              </a:rPr>
              <a:t>class</a:t>
            </a:r>
            <a:r>
              <a:rPr b="0" i="0" lang="en-US" sz="1200" u="none" cap="none" strike="noStrike">
                <a:solidFill>
                  <a:schemeClr val="dk1"/>
                </a:solidFill>
                <a:latin typeface="Consolas"/>
                <a:ea typeface="Consolas"/>
                <a:cs typeface="Consolas"/>
                <a:sym typeface="Consolas"/>
              </a:rPr>
              <a:t>)</a:t>
            </a:r>
            <a:br>
              <a:rPr b="0" i="0" lang="en-US" sz="1200" u="none" cap="none" strike="noStrike">
                <a:solidFill>
                  <a:schemeClr val="dk1"/>
                </a:solidFill>
                <a:latin typeface="Consolas"/>
                <a:ea typeface="Consolas"/>
                <a:cs typeface="Consolas"/>
                <a:sym typeface="Consolas"/>
              </a:rPr>
            </a:br>
            <a:r>
              <a:rPr b="0" i="0" lang="en-US" sz="1200" u="none" cap="none" strike="noStrike">
                <a:solidFill>
                  <a:schemeClr val="dk1"/>
                </a:solidFill>
                <a:latin typeface="Consolas"/>
                <a:ea typeface="Consolas"/>
                <a:cs typeface="Consolas"/>
                <a:sym typeface="Consolas"/>
              </a:rPr>
              <a:t>    </a:t>
            </a:r>
            <a:r>
              <a:rPr b="1" i="0" lang="en-US" sz="1200" u="none" cap="none" strike="noStrike">
                <a:solidFill>
                  <a:srgbClr val="000080"/>
                </a:solidFill>
                <a:latin typeface="Consolas"/>
                <a:ea typeface="Consolas"/>
                <a:cs typeface="Consolas"/>
                <a:sym typeface="Consolas"/>
              </a:rPr>
              <a:t>public </a:t>
            </a:r>
            <a:r>
              <a:rPr b="0" i="0" lang="en-US" sz="1200" u="none" cap="none" strike="noStrike">
                <a:solidFill>
                  <a:schemeClr val="dk1"/>
                </a:solidFill>
                <a:latin typeface="Consolas"/>
                <a:ea typeface="Consolas"/>
                <a:cs typeface="Consolas"/>
                <a:sym typeface="Consolas"/>
              </a:rPr>
              <a:t>String handleException(Model model, Exception e) {</a:t>
            </a:r>
            <a:br>
              <a:rPr b="0" i="0" lang="en-US" sz="1200" u="none" cap="none" strike="noStrike">
                <a:solidFill>
                  <a:schemeClr val="dk1"/>
                </a:solidFill>
                <a:latin typeface="Consolas"/>
                <a:ea typeface="Consolas"/>
                <a:cs typeface="Consolas"/>
                <a:sym typeface="Consolas"/>
              </a:rPr>
            </a:br>
            <a:r>
              <a:rPr b="0" i="0" lang="en-US" sz="1200" u="none" cap="none" strike="noStrike">
                <a:solidFill>
                  <a:schemeClr val="dk1"/>
                </a:solidFill>
                <a:latin typeface="Consolas"/>
                <a:ea typeface="Consolas"/>
                <a:cs typeface="Consolas"/>
                <a:sym typeface="Consolas"/>
              </a:rPr>
              <a:t>        model.addAttribute(</a:t>
            </a:r>
            <a:r>
              <a:rPr b="1" i="0" lang="en-US" sz="1200" u="none" cap="none" strike="noStrike">
                <a:solidFill>
                  <a:srgbClr val="008000"/>
                </a:solidFill>
                <a:latin typeface="Consolas"/>
                <a:ea typeface="Consolas"/>
                <a:cs typeface="Consolas"/>
                <a:sym typeface="Consolas"/>
              </a:rPr>
              <a:t>"errorMessage"</a:t>
            </a:r>
            <a:r>
              <a:rPr b="0" i="0" lang="en-US" sz="1200" u="none" cap="none" strike="noStrike">
                <a:solidFill>
                  <a:schemeClr val="dk1"/>
                </a:solidFill>
                <a:latin typeface="Consolas"/>
                <a:ea typeface="Consolas"/>
                <a:cs typeface="Consolas"/>
                <a:sym typeface="Consolas"/>
              </a:rPr>
              <a:t>, e.getMessage());</a:t>
            </a:r>
            <a:br>
              <a:rPr b="0" i="0" lang="en-US" sz="1200" u="none" cap="none" strike="noStrike">
                <a:solidFill>
                  <a:schemeClr val="dk1"/>
                </a:solidFill>
                <a:latin typeface="Consolas"/>
                <a:ea typeface="Consolas"/>
                <a:cs typeface="Consolas"/>
                <a:sym typeface="Consolas"/>
              </a:rPr>
            </a:br>
            <a:r>
              <a:rPr b="0" i="0" lang="en-US" sz="1200" u="none" cap="none" strike="noStrike">
                <a:solidFill>
                  <a:schemeClr val="dk1"/>
                </a:solidFill>
                <a:latin typeface="Consolas"/>
                <a:ea typeface="Consolas"/>
                <a:cs typeface="Consolas"/>
                <a:sym typeface="Consolas"/>
              </a:rPr>
              <a:t>        </a:t>
            </a:r>
            <a:r>
              <a:rPr b="1" i="0" lang="en-US" sz="1200" u="none" cap="none" strike="noStrike">
                <a:solidFill>
                  <a:srgbClr val="000080"/>
                </a:solidFill>
                <a:latin typeface="Consolas"/>
                <a:ea typeface="Consolas"/>
                <a:cs typeface="Consolas"/>
                <a:sym typeface="Consolas"/>
              </a:rPr>
              <a:t>return </a:t>
            </a:r>
            <a:r>
              <a:rPr b="1" i="0" lang="en-US" sz="1200" u="none" cap="none" strike="noStrike">
                <a:solidFill>
                  <a:srgbClr val="008000"/>
                </a:solidFill>
                <a:latin typeface="Consolas"/>
                <a:ea typeface="Consolas"/>
                <a:cs typeface="Consolas"/>
                <a:sym typeface="Consolas"/>
              </a:rPr>
              <a:t>"error"</a:t>
            </a:r>
            <a:r>
              <a:rPr b="0" i="0" lang="en-US" sz="1200" u="none" cap="none" strike="noStrike">
                <a:solidFill>
                  <a:schemeClr val="dk1"/>
                </a:solidFill>
                <a:latin typeface="Consolas"/>
                <a:ea typeface="Consolas"/>
                <a:cs typeface="Consolas"/>
                <a:sym typeface="Consolas"/>
              </a:rPr>
              <a:t>;</a:t>
            </a:r>
            <a:br>
              <a:rPr b="0" i="0" lang="en-US" sz="1200" u="none" cap="none" strike="noStrike">
                <a:solidFill>
                  <a:schemeClr val="dk1"/>
                </a:solidFill>
                <a:latin typeface="Consolas"/>
                <a:ea typeface="Consolas"/>
                <a:cs typeface="Consolas"/>
                <a:sym typeface="Consolas"/>
              </a:rPr>
            </a:br>
            <a:r>
              <a:rPr b="0" i="0" lang="en-US" sz="1200" u="none" cap="none" strike="noStrike">
                <a:solidFill>
                  <a:schemeClr val="dk1"/>
                </a:solidFill>
                <a:latin typeface="Consolas"/>
                <a:ea typeface="Consolas"/>
                <a:cs typeface="Consolas"/>
                <a:sym typeface="Consolas"/>
              </a:rPr>
              <a:t>    }</a:t>
            </a:r>
            <a:br>
              <a:rPr b="0" i="0" lang="en-US" sz="1200" u="none" cap="none" strike="noStrike">
                <a:solidFill>
                  <a:schemeClr val="dk1"/>
                </a:solidFill>
                <a:latin typeface="Consolas"/>
                <a:ea typeface="Consolas"/>
                <a:cs typeface="Consolas"/>
                <a:sym typeface="Consolas"/>
              </a:rPr>
            </a:br>
            <a:r>
              <a:rPr b="0" i="0" lang="en-US" sz="1200" u="none" cap="none" strike="noStrike">
                <a:solidFill>
                  <a:schemeClr val="dk1"/>
                </a:solidFill>
                <a:latin typeface="Consolas"/>
                <a:ea typeface="Consolas"/>
                <a:cs typeface="Consolas"/>
                <a:sym typeface="Consolas"/>
              </a:rPr>
              <a:t>}</a:t>
            </a:r>
            <a:br>
              <a:rPr b="0" i="0" lang="en-US" sz="1200" u="none" cap="none" strike="noStrike">
                <a:solidFill>
                  <a:schemeClr val="dk1"/>
                </a:solidFill>
                <a:latin typeface="Consolas"/>
                <a:ea typeface="Consolas"/>
                <a:cs typeface="Consolas"/>
                <a:sym typeface="Consolas"/>
              </a:rPr>
            </a:br>
            <a:br>
              <a:rPr b="0" i="0" lang="en-US" sz="1200" u="none" cap="none" strike="noStrike">
                <a:solidFill>
                  <a:schemeClr val="dk1"/>
                </a:solidFill>
                <a:latin typeface="Trebuchet MS"/>
                <a:ea typeface="Trebuchet MS"/>
                <a:cs typeface="Trebuchet MS"/>
                <a:sym typeface="Trebuchet MS"/>
              </a:rPr>
            </a:b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ph idx="1" type="body"/>
          </p:nvPr>
        </p:nvSpPr>
        <p:spPr>
          <a:xfrm>
            <a:off x="0" y="0"/>
            <a:ext cx="9144000" cy="699516"/>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34275" lIns="274300" rIns="68575" wrap="square" tIns="34275">
            <a:noAutofit/>
          </a:bodyPr>
          <a:lstStyle/>
          <a:p>
            <a:pPr indent="0" lvl="0" marL="0" marR="0" rtl="0" algn="l">
              <a:spcBef>
                <a:spcPts val="0"/>
              </a:spcBef>
              <a:buClr>
                <a:schemeClr val="dk1"/>
              </a:buClr>
              <a:buSzPct val="25000"/>
              <a:buFont typeface="Arial"/>
              <a:buNone/>
            </a:pPr>
            <a:r>
              <a:rPr b="0" i="0" lang="en-US" sz="2000" u="none" cap="none" strike="noStrike">
                <a:solidFill>
                  <a:schemeClr val="dk1"/>
                </a:solidFill>
                <a:latin typeface="Arial Black"/>
                <a:ea typeface="Arial Black"/>
                <a:cs typeface="Arial Black"/>
                <a:sym typeface="Arial Black"/>
              </a:rPr>
              <a:t>Working with session</a:t>
            </a:r>
          </a:p>
        </p:txBody>
      </p:sp>
      <p:sp>
        <p:nvSpPr>
          <p:cNvPr id="166" name="Shape 166"/>
          <p:cNvSpPr txBox="1"/>
          <p:nvPr>
            <p:ph idx="2" type="body"/>
          </p:nvPr>
        </p:nvSpPr>
        <p:spPr>
          <a:xfrm>
            <a:off x="352473" y="1078992"/>
            <a:ext cx="8339328" cy="3383280"/>
          </a:xfrm>
          <a:prstGeom prst="rect">
            <a:avLst/>
          </a:prstGeom>
          <a:noFill/>
          <a:ln>
            <a:noFill/>
          </a:ln>
        </p:spPr>
        <p:txBody>
          <a:bodyPr anchorCtr="0" anchor="t" bIns="34275" lIns="68575" rIns="68575" wrap="square" tIns="34275">
            <a:noAutofit/>
          </a:bodyPr>
          <a:lstStyle/>
          <a:p>
            <a:pPr indent="-342900" lvl="0" marL="342900" marR="0" rtl="0" algn="l">
              <a:lnSpc>
                <a:spcPct val="120000"/>
              </a:lnSpc>
              <a:spcBef>
                <a:spcPts val="0"/>
              </a:spcBef>
              <a:spcAft>
                <a:spcPts val="0"/>
              </a:spcAft>
              <a:buClr>
                <a:schemeClr val="dk1"/>
              </a:buClr>
              <a:buSzPct val="100000"/>
              <a:buFont typeface="Arial"/>
              <a:buAutoNum type="arabicPeriod"/>
            </a:pPr>
            <a:r>
              <a:rPr b="0" i="0" lang="en-US" sz="1400" u="none" cap="none" strike="noStrike">
                <a:solidFill>
                  <a:schemeClr val="dk1"/>
                </a:solidFill>
                <a:latin typeface="Trebuchet MS"/>
                <a:ea typeface="Trebuchet MS"/>
                <a:cs typeface="Trebuchet MS"/>
                <a:sym typeface="Trebuchet MS"/>
              </a:rPr>
              <a:t>HttpSession</a:t>
            </a:r>
          </a:p>
          <a:p>
            <a:pPr indent="-342900" lvl="0" marL="342900" marR="0" rtl="0" algn="l">
              <a:lnSpc>
                <a:spcPct val="120000"/>
              </a:lnSpc>
              <a:spcBef>
                <a:spcPts val="0"/>
              </a:spcBef>
              <a:spcAft>
                <a:spcPts val="0"/>
              </a:spcAft>
              <a:buClr>
                <a:schemeClr val="dk1"/>
              </a:buClr>
              <a:buSzPct val="100000"/>
              <a:buFont typeface="Arial"/>
              <a:buAutoNum type="arabicPeriod"/>
            </a:pPr>
            <a:r>
              <a:rPr b="0" i="0" lang="en-US" sz="1400" u="none" cap="none" strike="noStrike">
                <a:solidFill>
                  <a:schemeClr val="dk1"/>
                </a:solidFill>
                <a:latin typeface="Trebuchet MS"/>
                <a:ea typeface="Trebuchet MS"/>
                <a:cs typeface="Trebuchet MS"/>
                <a:sym typeface="Trebuchet MS"/>
              </a:rPr>
              <a:t>@SessionAttribute</a:t>
            </a:r>
          </a:p>
          <a:p>
            <a:pPr indent="-342900" lvl="0" marL="342900" marR="0" rtl="0" algn="l">
              <a:lnSpc>
                <a:spcPct val="120000"/>
              </a:lnSpc>
              <a:spcBef>
                <a:spcPts val="0"/>
              </a:spcBef>
              <a:buClr>
                <a:schemeClr val="dk1"/>
              </a:buClr>
              <a:buSzPct val="100000"/>
              <a:buFont typeface="Arial"/>
              <a:buAutoNum type="arabicPeriod"/>
            </a:pPr>
            <a:r>
              <a:rPr b="0" i="0" lang="en-US" sz="1400" u="none" cap="none" strike="noStrike">
                <a:solidFill>
                  <a:schemeClr val="dk1"/>
                </a:solidFill>
                <a:latin typeface="Trebuchet MS"/>
                <a:ea typeface="Trebuchet MS"/>
                <a:cs typeface="Trebuchet MS"/>
                <a:sym typeface="Trebuchet MS"/>
              </a:rPr>
              <a:t>Session-scoped bean</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Shape 171"/>
          <p:cNvSpPr txBox="1"/>
          <p:nvPr>
            <p:ph idx="1" type="body"/>
          </p:nvPr>
        </p:nvSpPr>
        <p:spPr>
          <a:xfrm>
            <a:off x="0" y="0"/>
            <a:ext cx="9144000" cy="699516"/>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34275" lIns="274300" rIns="68575" wrap="square" tIns="34275">
            <a:noAutofit/>
          </a:bodyPr>
          <a:lstStyle/>
          <a:p>
            <a:pPr indent="0" lvl="0" marL="0" marR="0" rtl="0" algn="l">
              <a:spcBef>
                <a:spcPts val="0"/>
              </a:spcBef>
              <a:buClr>
                <a:schemeClr val="dk1"/>
              </a:buClr>
              <a:buSzPct val="25000"/>
              <a:buFont typeface="Arial"/>
              <a:buNone/>
            </a:pPr>
            <a:r>
              <a:rPr b="0" i="0" lang="en-US" sz="2000" u="none" cap="none" strike="noStrike">
                <a:solidFill>
                  <a:schemeClr val="dk1"/>
                </a:solidFill>
                <a:latin typeface="Arial Black"/>
                <a:ea typeface="Arial Black"/>
                <a:cs typeface="Arial Black"/>
                <a:sym typeface="Arial Black"/>
              </a:rPr>
              <a:t>HttpSession</a:t>
            </a:r>
          </a:p>
        </p:txBody>
      </p:sp>
      <p:sp>
        <p:nvSpPr>
          <p:cNvPr id="172" name="Shape 172"/>
          <p:cNvSpPr txBox="1"/>
          <p:nvPr>
            <p:ph idx="2" type="body"/>
          </p:nvPr>
        </p:nvSpPr>
        <p:spPr>
          <a:xfrm>
            <a:off x="352473" y="1078992"/>
            <a:ext cx="8339328" cy="3383280"/>
          </a:xfrm>
          <a:prstGeom prst="rect">
            <a:avLst/>
          </a:prstGeom>
          <a:noFill/>
          <a:ln>
            <a:noFill/>
          </a:ln>
        </p:spPr>
        <p:txBody>
          <a:bodyPr anchorCtr="0" anchor="t" bIns="34275" lIns="68575" rIns="68575" wrap="square" tIns="34275">
            <a:noAutofit/>
          </a:bodyPr>
          <a:lstStyle/>
          <a:p>
            <a:pPr indent="-342900" lvl="0" marL="342900" marR="0" rtl="0" algn="l">
              <a:lnSpc>
                <a:spcPct val="120000"/>
              </a:lnSpc>
              <a:spcBef>
                <a:spcPts val="0"/>
              </a:spcBef>
              <a:spcAft>
                <a:spcPts val="0"/>
              </a:spcAft>
              <a:buClr>
                <a:schemeClr val="dk1"/>
              </a:buClr>
              <a:buSzPct val="25000"/>
              <a:buFont typeface="Arial"/>
              <a:buNone/>
            </a:pPr>
            <a:r>
              <a:rPr b="0" i="0" lang="en-US" sz="1400" u="none" cap="none" strike="noStrike">
                <a:solidFill>
                  <a:schemeClr val="dk1"/>
                </a:solidFill>
                <a:latin typeface="Consolas"/>
                <a:ea typeface="Consolas"/>
                <a:cs typeface="Consolas"/>
                <a:sym typeface="Consolas"/>
              </a:rPr>
              <a:t>	@GetMapping(</a:t>
            </a:r>
            <a:r>
              <a:rPr b="1" i="0" lang="en-US" sz="1400" u="none" cap="none" strike="noStrike">
                <a:solidFill>
                  <a:schemeClr val="dk1"/>
                </a:solidFill>
                <a:latin typeface="Consolas"/>
                <a:ea typeface="Consolas"/>
                <a:cs typeface="Consolas"/>
                <a:sym typeface="Consolas"/>
              </a:rPr>
              <a:t>"/cars"</a:t>
            </a:r>
            <a:r>
              <a:rPr b="0" i="0" lang="en-US" sz="1400" u="none" cap="none" strike="noStrike">
                <a:solidFill>
                  <a:schemeClr val="dk1"/>
                </a:solidFill>
                <a:latin typeface="Consolas"/>
                <a:ea typeface="Consolas"/>
                <a:cs typeface="Consolas"/>
                <a:sym typeface="Consolas"/>
              </a:rPr>
              <a:t>)</a:t>
            </a:r>
            <a:br>
              <a:rPr b="0" i="0" lang="en-US" sz="1400" u="none" cap="none" strike="noStrike">
                <a:solidFill>
                  <a:schemeClr val="dk1"/>
                </a:solidFill>
                <a:latin typeface="Consolas"/>
                <a:ea typeface="Consolas"/>
                <a:cs typeface="Consolas"/>
                <a:sym typeface="Consolas"/>
              </a:rPr>
            </a:br>
            <a:r>
              <a:rPr b="1" i="0" lang="en-US" sz="1400" u="none" cap="none" strike="noStrike">
                <a:solidFill>
                  <a:schemeClr val="dk1"/>
                </a:solidFill>
                <a:latin typeface="Consolas"/>
                <a:ea typeface="Consolas"/>
                <a:cs typeface="Consolas"/>
                <a:sym typeface="Consolas"/>
              </a:rPr>
              <a:t>public </a:t>
            </a:r>
            <a:r>
              <a:rPr b="0" i="0" lang="en-US" sz="1400" u="none" cap="none" strike="noStrike">
                <a:solidFill>
                  <a:schemeClr val="dk1"/>
                </a:solidFill>
                <a:latin typeface="Consolas"/>
                <a:ea typeface="Consolas"/>
                <a:cs typeface="Consolas"/>
                <a:sym typeface="Consolas"/>
              </a:rPr>
              <a:t>String listCars(Model model, HttpSession session) {</a:t>
            </a:r>
          </a:p>
          <a:p>
            <a:pPr indent="-342900" lvl="0" marL="342900" marR="0" rtl="0" algn="l">
              <a:lnSpc>
                <a:spcPct val="120000"/>
              </a:lnSpc>
              <a:spcBef>
                <a:spcPts val="0"/>
              </a:spcBef>
              <a:spcAft>
                <a:spcPts val="0"/>
              </a:spcAft>
              <a:buClr>
                <a:schemeClr val="dk1"/>
              </a:buClr>
              <a:buSzPct val="25000"/>
              <a:buFont typeface="Arial"/>
              <a:buNone/>
            </a:pPr>
            <a:r>
              <a:rPr b="0" i="0" lang="en-US" sz="1400" u="none" cap="none" strike="noStrike">
                <a:solidFill>
                  <a:schemeClr val="dk1"/>
                </a:solidFill>
                <a:latin typeface="Consolas"/>
                <a:ea typeface="Consolas"/>
                <a:cs typeface="Consolas"/>
                <a:sym typeface="Consolas"/>
              </a:rPr>
              <a:t>		User user = (User) session.getAttribute(“user”);</a:t>
            </a:r>
          </a:p>
          <a:p>
            <a:pPr indent="-342900" lvl="0" marL="342900" marR="0" rtl="0" algn="l">
              <a:lnSpc>
                <a:spcPct val="120000"/>
              </a:lnSpc>
              <a:spcBef>
                <a:spcPts val="0"/>
              </a:spcBef>
              <a:spcAft>
                <a:spcPts val="0"/>
              </a:spcAft>
              <a:buClr>
                <a:schemeClr val="dk1"/>
              </a:buClr>
              <a:buSzPct val="25000"/>
              <a:buFont typeface="Arial"/>
              <a:buNone/>
            </a:pPr>
            <a:r>
              <a:rPr b="0" i="0" lang="en-US" sz="1400" u="none" cap="none" strike="noStrike">
                <a:solidFill>
                  <a:schemeClr val="dk1"/>
                </a:solidFill>
                <a:latin typeface="Consolas"/>
                <a:ea typeface="Consolas"/>
                <a:cs typeface="Consolas"/>
                <a:sym typeface="Consolas"/>
              </a:rPr>
              <a:t>		model.addAttribute(“user”, user);</a:t>
            </a:r>
          </a:p>
          <a:p>
            <a:pPr indent="-342900" lvl="0" marL="342900" marR="0" rtl="0" algn="l">
              <a:lnSpc>
                <a:spcPct val="120000"/>
              </a:lnSpc>
              <a:spcBef>
                <a:spcPts val="0"/>
              </a:spcBef>
              <a:spcAft>
                <a:spcPts val="0"/>
              </a:spcAft>
              <a:buClr>
                <a:schemeClr val="dk1"/>
              </a:buClr>
              <a:buSzPct val="25000"/>
              <a:buFont typeface="Arial"/>
              <a:buNone/>
            </a:pPr>
            <a:r>
              <a:rPr b="0" i="0" lang="en-US" sz="1400" u="none" cap="none" strike="noStrike">
                <a:solidFill>
                  <a:schemeClr val="dk1"/>
                </a:solidFill>
                <a:latin typeface="Consolas"/>
                <a:ea typeface="Consolas"/>
                <a:cs typeface="Consolas"/>
                <a:sym typeface="Consolas"/>
              </a:rPr>
              <a:t>		model.addAttribute(“cars”, carService.findAll());</a:t>
            </a:r>
          </a:p>
          <a:p>
            <a:pPr indent="-342900" lvl="0" marL="342900" marR="0" rtl="0" algn="l">
              <a:lnSpc>
                <a:spcPct val="120000"/>
              </a:lnSpc>
              <a:spcBef>
                <a:spcPts val="0"/>
              </a:spcBef>
              <a:buClr>
                <a:schemeClr val="dk1"/>
              </a:buClr>
              <a:buSzPct val="25000"/>
              <a:buFont typeface="Arial"/>
              <a:buNone/>
            </a:pPr>
            <a:r>
              <a:rPr b="0" i="0" lang="en-US" sz="1400" u="none" cap="none" strike="noStrike">
                <a:solidFill>
                  <a:schemeClr val="dk1"/>
                </a:solidFill>
                <a:latin typeface="Consolas"/>
                <a:ea typeface="Consolas"/>
                <a:cs typeface="Consolas"/>
                <a:sym typeface="Consolas"/>
              </a:rPr>
              <a:t>		return “cars”;</a:t>
            </a:r>
            <a:br>
              <a:rPr b="0" i="0" lang="en-US" sz="1400" u="none" cap="none" strike="noStrike">
                <a:solidFill>
                  <a:schemeClr val="dk1"/>
                </a:solidFill>
                <a:latin typeface="Consolas"/>
                <a:ea typeface="Consolas"/>
                <a:cs typeface="Consolas"/>
                <a:sym typeface="Consolas"/>
              </a:rPr>
            </a:br>
            <a:r>
              <a:rPr b="0" i="0" lang="en-US" sz="1400" u="none" cap="none" strike="noStrike">
                <a:solidFill>
                  <a:schemeClr val="dk1"/>
                </a:solidFill>
                <a:latin typeface="Consolas"/>
                <a:ea typeface="Consolas"/>
                <a:cs typeface="Consolas"/>
                <a:sym typeface="Consolas"/>
              </a:rPr>
              <a:t>}</a:t>
            </a:r>
            <a:br>
              <a:rPr b="0" i="0" lang="en-US" sz="1400" u="none" cap="none" strike="noStrike">
                <a:solidFill>
                  <a:schemeClr val="dk1"/>
                </a:solidFill>
                <a:latin typeface="Consolas"/>
                <a:ea typeface="Consolas"/>
                <a:cs typeface="Consolas"/>
                <a:sym typeface="Consolas"/>
              </a:rPr>
            </a:b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Shape 177"/>
          <p:cNvSpPr txBox="1"/>
          <p:nvPr>
            <p:ph idx="1" type="body"/>
          </p:nvPr>
        </p:nvSpPr>
        <p:spPr>
          <a:xfrm>
            <a:off x="0" y="0"/>
            <a:ext cx="9144000" cy="699516"/>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34275" lIns="274300" rIns="68575" wrap="square" tIns="34275">
            <a:noAutofit/>
          </a:bodyPr>
          <a:lstStyle/>
          <a:p>
            <a:pPr indent="0" lvl="0" marL="0" marR="0" rtl="0" algn="l">
              <a:spcBef>
                <a:spcPts val="0"/>
              </a:spcBef>
              <a:buClr>
                <a:schemeClr val="dk1"/>
              </a:buClr>
              <a:buSzPct val="25000"/>
              <a:buFont typeface="Arial"/>
              <a:buNone/>
            </a:pPr>
            <a:r>
              <a:rPr b="0" i="0" lang="en-US" sz="2000" u="none" cap="none" strike="noStrike">
                <a:solidFill>
                  <a:schemeClr val="dk1"/>
                </a:solidFill>
                <a:latin typeface="Arial Black"/>
                <a:ea typeface="Arial Black"/>
                <a:cs typeface="Arial Black"/>
                <a:sym typeface="Arial Black"/>
              </a:rPr>
              <a:t>Interceptors</a:t>
            </a:r>
          </a:p>
        </p:txBody>
      </p:sp>
      <p:sp>
        <p:nvSpPr>
          <p:cNvPr id="178" name="Shape 178"/>
          <p:cNvSpPr txBox="1"/>
          <p:nvPr>
            <p:ph idx="2" type="body"/>
          </p:nvPr>
        </p:nvSpPr>
        <p:spPr>
          <a:xfrm>
            <a:off x="352473" y="812800"/>
            <a:ext cx="8339328" cy="3649472"/>
          </a:xfrm>
          <a:prstGeom prst="rect">
            <a:avLst/>
          </a:prstGeom>
          <a:noFill/>
          <a:ln>
            <a:noFill/>
          </a:ln>
        </p:spPr>
        <p:txBody>
          <a:bodyPr anchorCtr="0" anchor="t" bIns="34275" lIns="68575" rIns="68575" wrap="square" tIns="34275">
            <a:noAutofit/>
          </a:bodyPr>
          <a:lstStyle/>
          <a:p>
            <a:pPr indent="-342900" lvl="0" marL="342900" marR="0" rtl="0" algn="l">
              <a:lnSpc>
                <a:spcPct val="120000"/>
              </a:lnSpc>
              <a:spcBef>
                <a:spcPts val="0"/>
              </a:spcBef>
              <a:buClr>
                <a:schemeClr val="dk1"/>
              </a:buClr>
              <a:buSzPct val="25000"/>
              <a:buFont typeface="Arial"/>
              <a:buNone/>
            </a:pPr>
            <a:r>
              <a:rPr b="0" i="0" lang="en-US" sz="1100" u="none" cap="none" strike="noStrike">
                <a:solidFill>
                  <a:schemeClr val="dk1"/>
                </a:solidFill>
                <a:latin typeface="Consolas"/>
                <a:ea typeface="Consolas"/>
                <a:cs typeface="Consolas"/>
                <a:sym typeface="Consolas"/>
              </a:rPr>
              <a:t>	</a:t>
            </a:r>
            <a:r>
              <a:rPr b="1" i="0" lang="en-US" sz="1100" u="none" cap="none" strike="noStrike">
                <a:solidFill>
                  <a:schemeClr val="dk1"/>
                </a:solidFill>
                <a:latin typeface="Consolas"/>
                <a:ea typeface="Consolas"/>
                <a:cs typeface="Consolas"/>
                <a:sym typeface="Consolas"/>
              </a:rPr>
              <a:t>public abstract class </a:t>
            </a:r>
            <a:r>
              <a:rPr b="0" i="0" lang="en-US" sz="1100" u="none" cap="none" strike="noStrike">
                <a:solidFill>
                  <a:schemeClr val="dk1"/>
                </a:solidFill>
                <a:latin typeface="Consolas"/>
                <a:ea typeface="Consolas"/>
                <a:cs typeface="Consolas"/>
                <a:sym typeface="Consolas"/>
              </a:rPr>
              <a:t>HandlerInterceptorAdapter </a:t>
            </a:r>
            <a:r>
              <a:rPr b="1" i="0" lang="en-US" sz="1100" u="none" cap="none" strike="noStrike">
                <a:solidFill>
                  <a:schemeClr val="dk1"/>
                </a:solidFill>
                <a:latin typeface="Consolas"/>
                <a:ea typeface="Consolas"/>
                <a:cs typeface="Consolas"/>
                <a:sym typeface="Consolas"/>
              </a:rPr>
              <a:t>implements </a:t>
            </a:r>
            <a:r>
              <a:rPr b="0" i="0" lang="en-US" sz="1100" u="none" cap="none" strike="noStrike">
                <a:solidFill>
                  <a:schemeClr val="dk1"/>
                </a:solidFill>
                <a:latin typeface="Consolas"/>
                <a:ea typeface="Consolas"/>
                <a:cs typeface="Consolas"/>
                <a:sym typeface="Consolas"/>
              </a:rPr>
              <a:t>AsyncHandlerInterceptor {</a:t>
            </a:r>
            <a:br>
              <a:rPr b="0" i="0" lang="en-US" sz="1100" u="none" cap="none" strike="noStrike">
                <a:solidFill>
                  <a:schemeClr val="dk1"/>
                </a:solidFill>
                <a:latin typeface="Consolas"/>
                <a:ea typeface="Consolas"/>
                <a:cs typeface="Consolas"/>
                <a:sym typeface="Consolas"/>
              </a:rPr>
            </a:br>
            <a:r>
              <a:rPr b="0" i="0" lang="en-US" sz="1100" u="none" cap="none" strike="noStrike">
                <a:solidFill>
                  <a:schemeClr val="dk1"/>
                </a:solidFill>
                <a:latin typeface="Consolas"/>
                <a:ea typeface="Consolas"/>
                <a:cs typeface="Consolas"/>
                <a:sym typeface="Consolas"/>
              </a:rPr>
              <a:t>    </a:t>
            </a:r>
            <a:r>
              <a:rPr b="1" i="0" lang="en-US" sz="1100" u="none" cap="none" strike="noStrike">
                <a:solidFill>
                  <a:schemeClr val="dk1"/>
                </a:solidFill>
                <a:latin typeface="Consolas"/>
                <a:ea typeface="Consolas"/>
                <a:cs typeface="Consolas"/>
                <a:sym typeface="Consolas"/>
              </a:rPr>
              <a:t>public </a:t>
            </a:r>
            <a:r>
              <a:rPr b="0" i="0" lang="en-US" sz="1100" u="none" cap="none" strike="noStrike">
                <a:solidFill>
                  <a:schemeClr val="dk1"/>
                </a:solidFill>
                <a:latin typeface="Consolas"/>
                <a:ea typeface="Consolas"/>
                <a:cs typeface="Consolas"/>
                <a:sym typeface="Consolas"/>
              </a:rPr>
              <a:t>HandlerInterceptorAdapter() {</a:t>
            </a:r>
            <a:br>
              <a:rPr b="0" i="0" lang="en-US" sz="1100" u="none" cap="none" strike="noStrike">
                <a:solidFill>
                  <a:schemeClr val="dk1"/>
                </a:solidFill>
                <a:latin typeface="Consolas"/>
                <a:ea typeface="Consolas"/>
                <a:cs typeface="Consolas"/>
                <a:sym typeface="Consolas"/>
              </a:rPr>
            </a:br>
            <a:r>
              <a:rPr b="0" i="0" lang="en-US" sz="1100" u="none" cap="none" strike="noStrike">
                <a:solidFill>
                  <a:schemeClr val="dk1"/>
                </a:solidFill>
                <a:latin typeface="Consolas"/>
                <a:ea typeface="Consolas"/>
                <a:cs typeface="Consolas"/>
                <a:sym typeface="Consolas"/>
              </a:rPr>
              <a:t>    }</a:t>
            </a:r>
            <a:br>
              <a:rPr b="0" i="0" lang="en-US" sz="1100" u="none" cap="none" strike="noStrike">
                <a:solidFill>
                  <a:schemeClr val="dk1"/>
                </a:solidFill>
                <a:latin typeface="Consolas"/>
                <a:ea typeface="Consolas"/>
                <a:cs typeface="Consolas"/>
                <a:sym typeface="Consolas"/>
              </a:rPr>
            </a:br>
            <a:r>
              <a:rPr b="0" i="0" lang="en-US" sz="1100" u="none" cap="none" strike="noStrike">
                <a:solidFill>
                  <a:schemeClr val="dk1"/>
                </a:solidFill>
                <a:latin typeface="Consolas"/>
                <a:ea typeface="Consolas"/>
                <a:cs typeface="Consolas"/>
                <a:sym typeface="Consolas"/>
              </a:rPr>
              <a:t>    </a:t>
            </a:r>
            <a:r>
              <a:rPr b="1" i="0" lang="en-US" sz="1100" u="none" cap="none" strike="noStrike">
                <a:solidFill>
                  <a:schemeClr val="dk1"/>
                </a:solidFill>
                <a:latin typeface="Consolas"/>
                <a:ea typeface="Consolas"/>
                <a:cs typeface="Consolas"/>
                <a:sym typeface="Consolas"/>
              </a:rPr>
              <a:t>public boolean </a:t>
            </a:r>
            <a:r>
              <a:rPr b="0" i="0" lang="en-US" sz="1100" u="none" cap="none" strike="noStrike">
                <a:solidFill>
                  <a:schemeClr val="dk1"/>
                </a:solidFill>
                <a:latin typeface="Consolas"/>
                <a:ea typeface="Consolas"/>
                <a:cs typeface="Consolas"/>
                <a:sym typeface="Consolas"/>
              </a:rPr>
              <a:t>preHandle(HttpServletRequest request, HttpServletResponse response, Object handler) </a:t>
            </a:r>
            <a:r>
              <a:rPr b="1" i="0" lang="en-US" sz="1100" u="none" cap="none" strike="noStrike">
                <a:solidFill>
                  <a:schemeClr val="dk1"/>
                </a:solidFill>
                <a:latin typeface="Consolas"/>
                <a:ea typeface="Consolas"/>
                <a:cs typeface="Consolas"/>
                <a:sym typeface="Consolas"/>
              </a:rPr>
              <a:t>throws </a:t>
            </a:r>
            <a:r>
              <a:rPr b="0" i="0" lang="en-US" sz="1100" u="none" cap="none" strike="noStrike">
                <a:solidFill>
                  <a:schemeClr val="dk1"/>
                </a:solidFill>
                <a:latin typeface="Consolas"/>
                <a:ea typeface="Consolas"/>
                <a:cs typeface="Consolas"/>
                <a:sym typeface="Consolas"/>
              </a:rPr>
              <a:t>Exception {</a:t>
            </a:r>
            <a:br>
              <a:rPr b="0" i="0" lang="en-US" sz="1100" u="none" cap="none" strike="noStrike">
                <a:solidFill>
                  <a:schemeClr val="dk1"/>
                </a:solidFill>
                <a:latin typeface="Consolas"/>
                <a:ea typeface="Consolas"/>
                <a:cs typeface="Consolas"/>
                <a:sym typeface="Consolas"/>
              </a:rPr>
            </a:br>
            <a:r>
              <a:rPr b="0" i="0" lang="en-US" sz="1100" u="none" cap="none" strike="noStrike">
                <a:solidFill>
                  <a:schemeClr val="dk1"/>
                </a:solidFill>
                <a:latin typeface="Consolas"/>
                <a:ea typeface="Consolas"/>
                <a:cs typeface="Consolas"/>
                <a:sym typeface="Consolas"/>
              </a:rPr>
              <a:t>        </a:t>
            </a:r>
            <a:r>
              <a:rPr b="1" i="0" lang="en-US" sz="1100" u="none" cap="none" strike="noStrike">
                <a:solidFill>
                  <a:schemeClr val="dk1"/>
                </a:solidFill>
                <a:latin typeface="Consolas"/>
                <a:ea typeface="Consolas"/>
                <a:cs typeface="Consolas"/>
                <a:sym typeface="Consolas"/>
              </a:rPr>
              <a:t>return true</a:t>
            </a:r>
            <a:r>
              <a:rPr b="0" i="0" lang="en-US" sz="1100" u="none" cap="none" strike="noStrike">
                <a:solidFill>
                  <a:schemeClr val="dk1"/>
                </a:solidFill>
                <a:latin typeface="Consolas"/>
                <a:ea typeface="Consolas"/>
                <a:cs typeface="Consolas"/>
                <a:sym typeface="Consolas"/>
              </a:rPr>
              <a:t>;</a:t>
            </a:r>
            <a:br>
              <a:rPr b="0" i="0" lang="en-US" sz="1100" u="none" cap="none" strike="noStrike">
                <a:solidFill>
                  <a:schemeClr val="dk1"/>
                </a:solidFill>
                <a:latin typeface="Consolas"/>
                <a:ea typeface="Consolas"/>
                <a:cs typeface="Consolas"/>
                <a:sym typeface="Consolas"/>
              </a:rPr>
            </a:br>
            <a:r>
              <a:rPr b="0" i="0" lang="en-US" sz="1100" u="none" cap="none" strike="noStrike">
                <a:solidFill>
                  <a:schemeClr val="dk1"/>
                </a:solidFill>
                <a:latin typeface="Consolas"/>
                <a:ea typeface="Consolas"/>
                <a:cs typeface="Consolas"/>
                <a:sym typeface="Consolas"/>
              </a:rPr>
              <a:t>    }</a:t>
            </a:r>
            <a:br>
              <a:rPr b="0" i="0" lang="en-US" sz="1100" u="none" cap="none" strike="noStrike">
                <a:solidFill>
                  <a:schemeClr val="dk1"/>
                </a:solidFill>
                <a:latin typeface="Consolas"/>
                <a:ea typeface="Consolas"/>
                <a:cs typeface="Consolas"/>
                <a:sym typeface="Consolas"/>
              </a:rPr>
            </a:br>
            <a:r>
              <a:rPr b="0" i="0" lang="en-US" sz="1100" u="none" cap="none" strike="noStrike">
                <a:solidFill>
                  <a:schemeClr val="dk1"/>
                </a:solidFill>
                <a:latin typeface="Consolas"/>
                <a:ea typeface="Consolas"/>
                <a:cs typeface="Consolas"/>
                <a:sym typeface="Consolas"/>
              </a:rPr>
              <a:t>    </a:t>
            </a:r>
            <a:r>
              <a:rPr b="1" i="0" lang="en-US" sz="1100" u="none" cap="none" strike="noStrike">
                <a:solidFill>
                  <a:schemeClr val="dk1"/>
                </a:solidFill>
                <a:latin typeface="Consolas"/>
                <a:ea typeface="Consolas"/>
                <a:cs typeface="Consolas"/>
                <a:sym typeface="Consolas"/>
              </a:rPr>
              <a:t>public void </a:t>
            </a:r>
            <a:r>
              <a:rPr b="0" i="0" lang="en-US" sz="1100" u="none" cap="none" strike="noStrike">
                <a:solidFill>
                  <a:schemeClr val="dk1"/>
                </a:solidFill>
                <a:latin typeface="Consolas"/>
                <a:ea typeface="Consolas"/>
                <a:cs typeface="Consolas"/>
                <a:sym typeface="Consolas"/>
              </a:rPr>
              <a:t>postHandle(HttpServletRequest request, HttpServletResponse response, Object handler, ModelAndView modelAndView) </a:t>
            </a:r>
            <a:r>
              <a:rPr b="1" i="0" lang="en-US" sz="1100" u="none" cap="none" strike="noStrike">
                <a:solidFill>
                  <a:schemeClr val="dk1"/>
                </a:solidFill>
                <a:latin typeface="Consolas"/>
                <a:ea typeface="Consolas"/>
                <a:cs typeface="Consolas"/>
                <a:sym typeface="Consolas"/>
              </a:rPr>
              <a:t>throws </a:t>
            </a:r>
            <a:r>
              <a:rPr b="0" i="0" lang="en-US" sz="1100" u="none" cap="none" strike="noStrike">
                <a:solidFill>
                  <a:schemeClr val="dk1"/>
                </a:solidFill>
                <a:latin typeface="Consolas"/>
                <a:ea typeface="Consolas"/>
                <a:cs typeface="Consolas"/>
                <a:sym typeface="Consolas"/>
              </a:rPr>
              <a:t>Exception {</a:t>
            </a:r>
            <a:br>
              <a:rPr b="0" i="0" lang="en-US" sz="1100" u="none" cap="none" strike="noStrike">
                <a:solidFill>
                  <a:schemeClr val="dk1"/>
                </a:solidFill>
                <a:latin typeface="Consolas"/>
                <a:ea typeface="Consolas"/>
                <a:cs typeface="Consolas"/>
                <a:sym typeface="Consolas"/>
              </a:rPr>
            </a:br>
            <a:r>
              <a:rPr b="0" i="0" lang="en-US" sz="1100" u="none" cap="none" strike="noStrike">
                <a:solidFill>
                  <a:schemeClr val="dk1"/>
                </a:solidFill>
                <a:latin typeface="Consolas"/>
                <a:ea typeface="Consolas"/>
                <a:cs typeface="Consolas"/>
                <a:sym typeface="Consolas"/>
              </a:rPr>
              <a:t>    }</a:t>
            </a:r>
            <a:br>
              <a:rPr b="0" i="0" lang="en-US" sz="1100" u="none" cap="none" strike="noStrike">
                <a:solidFill>
                  <a:schemeClr val="dk1"/>
                </a:solidFill>
                <a:latin typeface="Consolas"/>
                <a:ea typeface="Consolas"/>
                <a:cs typeface="Consolas"/>
                <a:sym typeface="Consolas"/>
              </a:rPr>
            </a:br>
            <a:r>
              <a:rPr b="0" i="0" lang="en-US" sz="1100" u="none" cap="none" strike="noStrike">
                <a:solidFill>
                  <a:schemeClr val="dk1"/>
                </a:solidFill>
                <a:latin typeface="Consolas"/>
                <a:ea typeface="Consolas"/>
                <a:cs typeface="Consolas"/>
                <a:sym typeface="Consolas"/>
              </a:rPr>
              <a:t>    </a:t>
            </a:r>
            <a:r>
              <a:rPr b="1" i="0" lang="en-US" sz="1100" u="none" cap="none" strike="noStrike">
                <a:solidFill>
                  <a:schemeClr val="dk1"/>
                </a:solidFill>
                <a:latin typeface="Consolas"/>
                <a:ea typeface="Consolas"/>
                <a:cs typeface="Consolas"/>
                <a:sym typeface="Consolas"/>
              </a:rPr>
              <a:t>public void </a:t>
            </a:r>
            <a:r>
              <a:rPr b="0" i="0" lang="en-US" sz="1100" u="none" cap="none" strike="noStrike">
                <a:solidFill>
                  <a:schemeClr val="dk1"/>
                </a:solidFill>
                <a:latin typeface="Consolas"/>
                <a:ea typeface="Consolas"/>
                <a:cs typeface="Consolas"/>
                <a:sym typeface="Consolas"/>
              </a:rPr>
              <a:t>afterCompletion(HttpServletRequest request, HttpServletResponse response, Object handler, Exception ex) </a:t>
            </a:r>
            <a:r>
              <a:rPr b="1" i="0" lang="en-US" sz="1100" u="none" cap="none" strike="noStrike">
                <a:solidFill>
                  <a:schemeClr val="dk1"/>
                </a:solidFill>
                <a:latin typeface="Consolas"/>
                <a:ea typeface="Consolas"/>
                <a:cs typeface="Consolas"/>
                <a:sym typeface="Consolas"/>
              </a:rPr>
              <a:t>throws </a:t>
            </a:r>
            <a:r>
              <a:rPr b="0" i="0" lang="en-US" sz="1100" u="none" cap="none" strike="noStrike">
                <a:solidFill>
                  <a:schemeClr val="dk1"/>
                </a:solidFill>
                <a:latin typeface="Consolas"/>
                <a:ea typeface="Consolas"/>
                <a:cs typeface="Consolas"/>
                <a:sym typeface="Consolas"/>
              </a:rPr>
              <a:t>Exception {</a:t>
            </a:r>
            <a:br>
              <a:rPr b="0" i="0" lang="en-US" sz="1100" u="none" cap="none" strike="noStrike">
                <a:solidFill>
                  <a:schemeClr val="dk1"/>
                </a:solidFill>
                <a:latin typeface="Consolas"/>
                <a:ea typeface="Consolas"/>
                <a:cs typeface="Consolas"/>
                <a:sym typeface="Consolas"/>
              </a:rPr>
            </a:br>
            <a:r>
              <a:rPr b="0" i="0" lang="en-US" sz="1100" u="none" cap="none" strike="noStrike">
                <a:solidFill>
                  <a:schemeClr val="dk1"/>
                </a:solidFill>
                <a:latin typeface="Consolas"/>
                <a:ea typeface="Consolas"/>
                <a:cs typeface="Consolas"/>
                <a:sym typeface="Consolas"/>
              </a:rPr>
              <a:t>    }</a:t>
            </a:r>
            <a:br>
              <a:rPr b="0" i="0" lang="en-US" sz="1100" u="none" cap="none" strike="noStrike">
                <a:solidFill>
                  <a:schemeClr val="dk1"/>
                </a:solidFill>
                <a:latin typeface="Consolas"/>
                <a:ea typeface="Consolas"/>
                <a:cs typeface="Consolas"/>
                <a:sym typeface="Consolas"/>
              </a:rPr>
            </a:br>
            <a:r>
              <a:rPr b="0" i="0" lang="en-US" sz="1100" u="none" cap="none" strike="noStrike">
                <a:solidFill>
                  <a:schemeClr val="dk1"/>
                </a:solidFill>
                <a:latin typeface="Consolas"/>
                <a:ea typeface="Consolas"/>
                <a:cs typeface="Consolas"/>
                <a:sym typeface="Consolas"/>
              </a:rPr>
              <a:t>    </a:t>
            </a:r>
            <a:r>
              <a:rPr b="1" i="0" lang="en-US" sz="1100" u="none" cap="none" strike="noStrike">
                <a:solidFill>
                  <a:schemeClr val="dk1"/>
                </a:solidFill>
                <a:latin typeface="Consolas"/>
                <a:ea typeface="Consolas"/>
                <a:cs typeface="Consolas"/>
                <a:sym typeface="Consolas"/>
              </a:rPr>
              <a:t>public void </a:t>
            </a:r>
            <a:r>
              <a:rPr b="0" i="0" lang="en-US" sz="1100" u="none" cap="none" strike="noStrike">
                <a:solidFill>
                  <a:schemeClr val="dk1"/>
                </a:solidFill>
                <a:latin typeface="Consolas"/>
                <a:ea typeface="Consolas"/>
                <a:cs typeface="Consolas"/>
                <a:sym typeface="Consolas"/>
              </a:rPr>
              <a:t>afterConcurrentHandlingStarted(HttpServletRequest request, HttpServletResponse response, Object handler) </a:t>
            </a:r>
            <a:r>
              <a:rPr b="1" i="0" lang="en-US" sz="1100" u="none" cap="none" strike="noStrike">
                <a:solidFill>
                  <a:schemeClr val="dk1"/>
                </a:solidFill>
                <a:latin typeface="Consolas"/>
                <a:ea typeface="Consolas"/>
                <a:cs typeface="Consolas"/>
                <a:sym typeface="Consolas"/>
              </a:rPr>
              <a:t>throws </a:t>
            </a:r>
            <a:r>
              <a:rPr b="0" i="0" lang="en-US" sz="1100" u="none" cap="none" strike="noStrike">
                <a:solidFill>
                  <a:schemeClr val="dk1"/>
                </a:solidFill>
                <a:latin typeface="Consolas"/>
                <a:ea typeface="Consolas"/>
                <a:cs typeface="Consolas"/>
                <a:sym typeface="Consolas"/>
              </a:rPr>
              <a:t>Exception {</a:t>
            </a:r>
            <a:br>
              <a:rPr b="0" i="0" lang="en-US" sz="1100" u="none" cap="none" strike="noStrike">
                <a:solidFill>
                  <a:schemeClr val="dk1"/>
                </a:solidFill>
                <a:latin typeface="Consolas"/>
                <a:ea typeface="Consolas"/>
                <a:cs typeface="Consolas"/>
                <a:sym typeface="Consolas"/>
              </a:rPr>
            </a:br>
            <a:r>
              <a:rPr b="0" i="0" lang="en-US" sz="1100" u="none" cap="none" strike="noStrike">
                <a:solidFill>
                  <a:schemeClr val="dk1"/>
                </a:solidFill>
                <a:latin typeface="Consolas"/>
                <a:ea typeface="Consolas"/>
                <a:cs typeface="Consolas"/>
                <a:sym typeface="Consolas"/>
              </a:rPr>
              <a:t>    }</a:t>
            </a:r>
            <a:br>
              <a:rPr b="0" i="0" lang="en-US" sz="1100" u="none" cap="none" strike="noStrike">
                <a:solidFill>
                  <a:schemeClr val="dk1"/>
                </a:solidFill>
                <a:latin typeface="Consolas"/>
                <a:ea typeface="Consolas"/>
                <a:cs typeface="Consolas"/>
                <a:sym typeface="Consolas"/>
              </a:rPr>
            </a:br>
            <a:r>
              <a:rPr b="0" i="0" lang="en-US" sz="1100" u="none" cap="none" strike="noStrike">
                <a:solidFill>
                  <a:schemeClr val="dk1"/>
                </a:solidFill>
                <a:latin typeface="Consolas"/>
                <a:ea typeface="Consolas"/>
                <a:cs typeface="Consolas"/>
                <a:sym typeface="Consolas"/>
              </a:rPr>
              <a:t>}</a:t>
            </a:r>
            <a:br>
              <a:rPr b="0" i="0" lang="en-US" sz="1100" u="none" cap="none" strike="noStrike">
                <a:solidFill>
                  <a:schemeClr val="dk1"/>
                </a:solidFill>
                <a:latin typeface="Consolas"/>
                <a:ea typeface="Consolas"/>
                <a:cs typeface="Consolas"/>
                <a:sym typeface="Consolas"/>
              </a:rPr>
            </a:br>
            <a:br>
              <a:rPr b="0" i="0" lang="en-US" sz="1100" u="none" cap="none" strike="noStrike">
                <a:solidFill>
                  <a:schemeClr val="dk1"/>
                </a:solidFill>
                <a:latin typeface="Consolas"/>
                <a:ea typeface="Consolas"/>
                <a:cs typeface="Consolas"/>
                <a:sym typeface="Consolas"/>
              </a:rPr>
            </a:b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Shape 61"/>
          <p:cNvSpPr/>
          <p:nvPr>
            <p:ph idx="2" type="pic"/>
          </p:nvPr>
        </p:nvSpPr>
        <p:spPr>
          <a:xfrm>
            <a:off x="4568265" y="704273"/>
            <a:ext cx="4575735" cy="4156364"/>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62" name="Shape 62"/>
          <p:cNvSpPr txBox="1"/>
          <p:nvPr>
            <p:ph idx="1" type="body"/>
          </p:nvPr>
        </p:nvSpPr>
        <p:spPr>
          <a:xfrm>
            <a:off x="360364" y="1079898"/>
            <a:ext cx="3810584" cy="3383280"/>
          </a:xfrm>
          <a:prstGeom prst="rect">
            <a:avLst/>
          </a:prstGeom>
          <a:noFill/>
          <a:ln>
            <a:noFill/>
          </a:ln>
        </p:spPr>
        <p:txBody>
          <a:bodyPr anchorCtr="0" anchor="t" bIns="34275" lIns="68575" rIns="68575" wrap="square" tIns="34275">
            <a:noAutofit/>
          </a:bodyPr>
          <a:lstStyle/>
          <a:p>
            <a:pPr indent="-130302" lvl="0" marL="130302" marR="0" rtl="0" algn="l">
              <a:lnSpc>
                <a:spcPct val="120000"/>
              </a:lnSpc>
              <a:spcBef>
                <a:spcPts val="0"/>
              </a:spcBef>
              <a:spcAft>
                <a:spcPts val="0"/>
              </a:spcAft>
              <a:buClr>
                <a:schemeClr val="accent2"/>
              </a:buClr>
              <a:buSzPct val="100000"/>
              <a:buFont typeface="Arial"/>
              <a:buChar char="•"/>
            </a:pPr>
            <a:r>
              <a:rPr b="0" i="0" lang="en-US" sz="1300" u="none" cap="none" strike="noStrike">
                <a:solidFill>
                  <a:schemeClr val="dk1"/>
                </a:solidFill>
                <a:latin typeface="Trebuchet MS"/>
                <a:ea typeface="Trebuchet MS"/>
                <a:cs typeface="Trebuchet MS"/>
                <a:sym typeface="Trebuchet MS"/>
              </a:rPr>
              <a:t>The </a:t>
            </a:r>
            <a:r>
              <a:rPr b="0" i="1" lang="en-US" sz="1300" u="none" cap="none" strike="noStrike">
                <a:solidFill>
                  <a:schemeClr val="dk1"/>
                </a:solidFill>
                <a:latin typeface="Trebuchet MS"/>
                <a:ea typeface="Trebuchet MS"/>
                <a:cs typeface="Trebuchet MS"/>
                <a:sym typeface="Trebuchet MS"/>
              </a:rPr>
              <a:t>model</a:t>
            </a:r>
            <a:r>
              <a:rPr b="0" i="0" lang="en-US" sz="1300" u="none" cap="none" strike="noStrike">
                <a:solidFill>
                  <a:schemeClr val="dk1"/>
                </a:solidFill>
                <a:latin typeface="Trebuchet MS"/>
                <a:ea typeface="Trebuchet MS"/>
                <a:cs typeface="Trebuchet MS"/>
                <a:sym typeface="Trebuchet MS"/>
              </a:rPr>
              <a:t> is the central component of the pattern. It expresses the application's behavior in terms of the problem domain, independent of the user interface. It directly manages the data, logic and rules of the application.</a:t>
            </a:r>
          </a:p>
          <a:p>
            <a:pPr indent="-130302" lvl="0" marL="130302" marR="0" rtl="0" algn="l">
              <a:lnSpc>
                <a:spcPct val="120000"/>
              </a:lnSpc>
              <a:spcBef>
                <a:spcPts val="750"/>
              </a:spcBef>
              <a:spcAft>
                <a:spcPts val="0"/>
              </a:spcAft>
              <a:buClr>
                <a:schemeClr val="accent2"/>
              </a:buClr>
              <a:buSzPct val="100000"/>
              <a:buFont typeface="Arial"/>
              <a:buChar char="•"/>
            </a:pPr>
            <a:r>
              <a:rPr b="0" i="0" lang="en-US" sz="1300" u="none" cap="none" strike="noStrike">
                <a:solidFill>
                  <a:schemeClr val="dk1"/>
                </a:solidFill>
                <a:latin typeface="Trebuchet MS"/>
                <a:ea typeface="Trebuchet MS"/>
                <a:cs typeface="Trebuchet MS"/>
                <a:sym typeface="Trebuchet MS"/>
              </a:rPr>
              <a:t>A </a:t>
            </a:r>
            <a:r>
              <a:rPr b="0" i="1" lang="en-US" sz="1300" u="none" cap="none" strike="noStrike">
                <a:solidFill>
                  <a:schemeClr val="dk1"/>
                </a:solidFill>
                <a:latin typeface="Trebuchet MS"/>
                <a:ea typeface="Trebuchet MS"/>
                <a:cs typeface="Trebuchet MS"/>
                <a:sym typeface="Trebuchet MS"/>
              </a:rPr>
              <a:t>view</a:t>
            </a:r>
            <a:r>
              <a:rPr b="0" i="0" lang="en-US" sz="1300" u="none" cap="none" strike="noStrike">
                <a:solidFill>
                  <a:schemeClr val="dk1"/>
                </a:solidFill>
                <a:latin typeface="Trebuchet MS"/>
                <a:ea typeface="Trebuchet MS"/>
                <a:cs typeface="Trebuchet MS"/>
                <a:sym typeface="Trebuchet MS"/>
              </a:rPr>
              <a:t> can be any output representation of information, such as a chart or a diagram. Multiple views of the same information are possible, such as a bar chart for management and a tabular view for accountants.</a:t>
            </a:r>
          </a:p>
          <a:p>
            <a:pPr indent="-130302" lvl="0" marL="130302" marR="0" rtl="0" algn="l">
              <a:lnSpc>
                <a:spcPct val="120000"/>
              </a:lnSpc>
              <a:spcBef>
                <a:spcPts val="750"/>
              </a:spcBef>
              <a:spcAft>
                <a:spcPts val="0"/>
              </a:spcAft>
              <a:buClr>
                <a:schemeClr val="accent2"/>
              </a:buClr>
              <a:buSzPct val="100000"/>
              <a:buFont typeface="Arial"/>
              <a:buChar char="•"/>
            </a:pPr>
            <a:r>
              <a:rPr b="0" i="0" lang="en-US" sz="1300" u="none" cap="none" strike="noStrike">
                <a:solidFill>
                  <a:schemeClr val="dk1"/>
                </a:solidFill>
                <a:latin typeface="Trebuchet MS"/>
                <a:ea typeface="Trebuchet MS"/>
                <a:cs typeface="Trebuchet MS"/>
                <a:sym typeface="Trebuchet MS"/>
              </a:rPr>
              <a:t>The third part, the </a:t>
            </a:r>
            <a:r>
              <a:rPr b="0" i="1" lang="en-US" sz="1300" u="none" cap="none" strike="noStrike">
                <a:solidFill>
                  <a:schemeClr val="dk1"/>
                </a:solidFill>
                <a:latin typeface="Trebuchet MS"/>
                <a:ea typeface="Trebuchet MS"/>
                <a:cs typeface="Trebuchet MS"/>
                <a:sym typeface="Trebuchet MS"/>
              </a:rPr>
              <a:t>controller</a:t>
            </a:r>
            <a:r>
              <a:rPr b="0" i="0" lang="en-US" sz="1300" u="none" cap="none" strike="noStrike">
                <a:solidFill>
                  <a:schemeClr val="dk1"/>
                </a:solidFill>
                <a:latin typeface="Trebuchet MS"/>
                <a:ea typeface="Trebuchet MS"/>
                <a:cs typeface="Trebuchet MS"/>
                <a:sym typeface="Trebuchet MS"/>
              </a:rPr>
              <a:t>, accepts input and converts it to commands for the model or view.</a:t>
            </a:r>
          </a:p>
        </p:txBody>
      </p:sp>
      <p:sp>
        <p:nvSpPr>
          <p:cNvPr id="63" name="Shape 63"/>
          <p:cNvSpPr txBox="1"/>
          <p:nvPr>
            <p:ph idx="3" type="body"/>
          </p:nvPr>
        </p:nvSpPr>
        <p:spPr>
          <a:xfrm>
            <a:off x="0" y="0"/>
            <a:ext cx="9144000" cy="699516"/>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34275" lIns="274300" rIns="68575" wrap="square" tIns="34275">
            <a:noAutofit/>
          </a:bodyPr>
          <a:lstStyle/>
          <a:p>
            <a:pPr indent="0" lvl="0" marL="0" marR="0" rtl="0" algn="l">
              <a:spcBef>
                <a:spcPts val="0"/>
              </a:spcBef>
              <a:buClr>
                <a:schemeClr val="dk1"/>
              </a:buClr>
              <a:buSzPct val="25000"/>
              <a:buFont typeface="Arial"/>
              <a:buNone/>
            </a:pPr>
            <a:r>
              <a:rPr b="0" i="0" lang="en-US" sz="2000" u="none" cap="none" strike="noStrike">
                <a:solidFill>
                  <a:schemeClr val="dk1"/>
                </a:solidFill>
                <a:latin typeface="Arial Black"/>
                <a:ea typeface="Arial Black"/>
                <a:cs typeface="Arial Black"/>
                <a:sym typeface="Arial Black"/>
              </a:rPr>
              <a:t>Model-View-Controller</a:t>
            </a:r>
          </a:p>
        </p:txBody>
      </p:sp>
      <p:sp>
        <p:nvSpPr>
          <p:cNvPr id="64" name="Shape 64"/>
          <p:cNvSpPr txBox="1"/>
          <p:nvPr/>
        </p:nvSpPr>
        <p:spPr>
          <a:xfrm>
            <a:off x="-1678214" y="172358"/>
            <a:ext cx="138548" cy="318549"/>
          </a:xfrm>
          <a:prstGeom prst="rect">
            <a:avLst/>
          </a:prstGeom>
          <a:noFill/>
          <a:ln>
            <a:noFill/>
          </a:ln>
        </p:spPr>
        <p:txBody>
          <a:bodyPr anchorCtr="0" anchor="t" bIns="34275" lIns="68575" rIns="68575" wrap="square" tIns="34275">
            <a:noAutofit/>
          </a:bodyPr>
          <a:lstStyle/>
          <a:p>
            <a:pPr indent="0" lvl="0" marL="0" marR="0" rtl="0" algn="l">
              <a:lnSpc>
                <a:spcPct val="120000"/>
              </a:lnSpc>
              <a:spcBef>
                <a:spcPts val="0"/>
              </a:spcBef>
              <a:buNone/>
            </a:pPr>
            <a:r>
              <a:t/>
            </a:r>
            <a:endParaRPr sz="1400">
              <a:solidFill>
                <a:srgbClr val="444444"/>
              </a:solidFill>
              <a:latin typeface="Trebuchet MS"/>
              <a:ea typeface="Trebuchet MS"/>
              <a:cs typeface="Trebuchet MS"/>
              <a:sym typeface="Trebuchet MS"/>
            </a:endParaRPr>
          </a:p>
        </p:txBody>
      </p:sp>
      <p:pic>
        <p:nvPicPr>
          <p:cNvPr descr="MVC-Process.png" id="65" name="Shape 65"/>
          <p:cNvPicPr preferRelativeResize="0"/>
          <p:nvPr/>
        </p:nvPicPr>
        <p:blipFill rotWithShape="1">
          <a:blip r:embed="rId3">
            <a:alphaModFix/>
          </a:blip>
          <a:srcRect b="0" l="0" r="0" t="0"/>
          <a:stretch/>
        </p:blipFill>
        <p:spPr>
          <a:xfrm>
            <a:off x="5705037" y="824119"/>
            <a:ext cx="3438963" cy="376853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Shape 70"/>
          <p:cNvSpPr txBox="1"/>
          <p:nvPr>
            <p:ph idx="1" type="body"/>
          </p:nvPr>
        </p:nvSpPr>
        <p:spPr>
          <a:xfrm>
            <a:off x="0" y="0"/>
            <a:ext cx="9144000" cy="699516"/>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34275" lIns="274300" rIns="68575" wrap="square" tIns="34275">
            <a:noAutofit/>
          </a:bodyPr>
          <a:lstStyle/>
          <a:p>
            <a:pPr indent="0" lvl="0" marL="0" marR="0" rtl="0" algn="l">
              <a:spcBef>
                <a:spcPts val="0"/>
              </a:spcBef>
              <a:buClr>
                <a:schemeClr val="dk1"/>
              </a:buClr>
              <a:buSzPct val="25000"/>
              <a:buFont typeface="Arial"/>
              <a:buNone/>
            </a:pPr>
            <a:r>
              <a:rPr b="0" i="0" lang="en-US" sz="2000" u="none" cap="none" strike="noStrike">
                <a:solidFill>
                  <a:schemeClr val="dk1"/>
                </a:solidFill>
                <a:latin typeface="Arial Black"/>
                <a:ea typeface="Arial Black"/>
                <a:cs typeface="Arial Black"/>
                <a:sym typeface="Arial Black"/>
              </a:rPr>
              <a:t>REQUEST PROCESSING FLOW</a:t>
            </a:r>
          </a:p>
        </p:txBody>
      </p:sp>
      <p:pic>
        <p:nvPicPr>
          <p:cNvPr descr="mvc" id="71" name="Shape 71"/>
          <p:cNvPicPr preferRelativeResize="0"/>
          <p:nvPr/>
        </p:nvPicPr>
        <p:blipFill rotWithShape="1">
          <a:blip r:embed="rId3">
            <a:alphaModFix/>
          </a:blip>
          <a:srcRect b="0" l="0" r="0" t="0"/>
          <a:stretch/>
        </p:blipFill>
        <p:spPr>
          <a:xfrm>
            <a:off x="1644174" y="774640"/>
            <a:ext cx="5855653" cy="375493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Shape 77"/>
          <p:cNvSpPr txBox="1"/>
          <p:nvPr>
            <p:ph idx="1" type="body"/>
          </p:nvPr>
        </p:nvSpPr>
        <p:spPr>
          <a:xfrm>
            <a:off x="0" y="0"/>
            <a:ext cx="9144000" cy="699516"/>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34275" lIns="274300" rIns="68575" wrap="square" tIns="34275">
            <a:noAutofit/>
          </a:bodyPr>
          <a:lstStyle/>
          <a:p>
            <a:pPr indent="0" lvl="0" marL="0" marR="0" rtl="0" algn="l">
              <a:spcBef>
                <a:spcPts val="0"/>
              </a:spcBef>
              <a:buClr>
                <a:schemeClr val="dk1"/>
              </a:buClr>
              <a:buSzPct val="25000"/>
              <a:buFont typeface="Arial"/>
              <a:buNone/>
            </a:pPr>
            <a:r>
              <a:rPr b="0" i="0" lang="en-US" sz="2000" u="none" cap="none" strike="noStrike">
                <a:solidFill>
                  <a:schemeClr val="dk1"/>
                </a:solidFill>
                <a:latin typeface="Arial Black"/>
                <a:ea typeface="Arial Black"/>
                <a:cs typeface="Arial Black"/>
                <a:sym typeface="Arial Black"/>
              </a:rPr>
              <a:t>Request Processing Flow</a:t>
            </a:r>
          </a:p>
        </p:txBody>
      </p:sp>
      <p:pic>
        <p:nvPicPr>
          <p:cNvPr descr="Картинки по запросу spring mvc handler mapping" id="78" name="Shape 78"/>
          <p:cNvPicPr preferRelativeResize="0"/>
          <p:nvPr/>
        </p:nvPicPr>
        <p:blipFill rotWithShape="1">
          <a:blip r:embed="rId3">
            <a:alphaModFix/>
          </a:blip>
          <a:srcRect b="0" l="0" r="0" t="0"/>
          <a:stretch/>
        </p:blipFill>
        <p:spPr>
          <a:xfrm>
            <a:off x="1371600" y="881063"/>
            <a:ext cx="6400800" cy="3381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idx="1" type="body"/>
          </p:nvPr>
        </p:nvSpPr>
        <p:spPr>
          <a:xfrm>
            <a:off x="352473" y="1079896"/>
            <a:ext cx="8332740" cy="3383280"/>
          </a:xfrm>
          <a:prstGeom prst="rect">
            <a:avLst/>
          </a:prstGeom>
          <a:noFill/>
          <a:ln>
            <a:noFill/>
          </a:ln>
        </p:spPr>
        <p:txBody>
          <a:bodyPr anchorCtr="0" anchor="t" bIns="34275" lIns="68575" rIns="68575" wrap="square" tIns="34275">
            <a:noAutofit/>
          </a:bodyPr>
          <a:lstStyle/>
          <a:p>
            <a:pPr indent="-342900" lvl="0" marL="342900" marR="0" rtl="0" algn="l">
              <a:lnSpc>
                <a:spcPct val="100000"/>
              </a:lnSpc>
              <a:spcBef>
                <a:spcPts val="0"/>
              </a:spcBef>
              <a:spcAft>
                <a:spcPts val="0"/>
              </a:spcAft>
              <a:buClr>
                <a:srgbClr val="444444"/>
              </a:buClr>
              <a:buSzPct val="140000"/>
              <a:buFont typeface="Arial"/>
              <a:buChar char="•"/>
            </a:pPr>
            <a:r>
              <a:rPr b="0" i="0" lang="en-US" sz="1400" u="none" cap="none" strike="noStrike">
                <a:solidFill>
                  <a:srgbClr val="444444"/>
                </a:solidFill>
                <a:latin typeface="Trebuchet MS"/>
                <a:ea typeface="Trebuchet MS"/>
                <a:cs typeface="Trebuchet MS"/>
                <a:sym typeface="Trebuchet MS"/>
              </a:rPr>
              <a:t>By path </a:t>
            </a:r>
          </a:p>
          <a:p>
            <a:pPr indent="-214312" lvl="1" marL="557213" marR="0" rtl="0" algn="l">
              <a:spcBef>
                <a:spcPts val="280"/>
              </a:spcBef>
              <a:spcAft>
                <a:spcPts val="0"/>
              </a:spcAft>
              <a:buClr>
                <a:srgbClr val="444444"/>
              </a:buClr>
              <a:buSzPct val="25000"/>
              <a:buFont typeface="Arial"/>
              <a:buNone/>
            </a:pPr>
            <a:r>
              <a:rPr b="0" i="0" lang="en-US" sz="1400" u="none" cap="none" strike="noStrike">
                <a:solidFill>
                  <a:srgbClr val="444444"/>
                </a:solidFill>
                <a:latin typeface="Consolas"/>
                <a:ea typeface="Consolas"/>
                <a:cs typeface="Consolas"/>
                <a:sym typeface="Consolas"/>
              </a:rPr>
              <a:t>@RequestMapping("/welcome") </a:t>
            </a:r>
          </a:p>
          <a:p>
            <a:pPr indent="-342900" lvl="0" marL="342900" marR="0" rtl="0" algn="l">
              <a:lnSpc>
                <a:spcPct val="100000"/>
              </a:lnSpc>
              <a:spcBef>
                <a:spcPts val="0"/>
              </a:spcBef>
              <a:spcAft>
                <a:spcPts val="0"/>
              </a:spcAft>
              <a:buClr>
                <a:schemeClr val="dk1"/>
              </a:buClr>
              <a:buSzPct val="140000"/>
              <a:buFont typeface="Arial"/>
              <a:buNone/>
            </a:pPr>
            <a:r>
              <a:t/>
            </a:r>
            <a:endParaRPr b="0" i="0" sz="1400" u="none" cap="none" strike="noStrike">
              <a:solidFill>
                <a:srgbClr val="444444"/>
              </a:solidFill>
              <a:latin typeface="Trebuchet MS"/>
              <a:ea typeface="Trebuchet MS"/>
              <a:cs typeface="Trebuchet MS"/>
              <a:sym typeface="Trebuchet MS"/>
            </a:endParaRPr>
          </a:p>
          <a:p>
            <a:pPr indent="-342900" lvl="0" marL="342900" marR="0" rtl="0" algn="l">
              <a:lnSpc>
                <a:spcPct val="100000"/>
              </a:lnSpc>
              <a:spcBef>
                <a:spcPts val="0"/>
              </a:spcBef>
              <a:spcAft>
                <a:spcPts val="0"/>
              </a:spcAft>
              <a:buClr>
                <a:srgbClr val="444444"/>
              </a:buClr>
              <a:buSzPct val="140000"/>
              <a:buFont typeface="Arial"/>
              <a:buChar char="•"/>
            </a:pPr>
            <a:r>
              <a:rPr b="0" i="0" lang="en-US" sz="1400" u="none" cap="none" strike="noStrike">
                <a:solidFill>
                  <a:srgbClr val="444444"/>
                </a:solidFill>
                <a:latin typeface="Trebuchet MS"/>
                <a:ea typeface="Trebuchet MS"/>
                <a:cs typeface="Trebuchet MS"/>
                <a:sym typeface="Trebuchet MS"/>
              </a:rPr>
              <a:t>By HTTP method </a:t>
            </a:r>
          </a:p>
          <a:p>
            <a:pPr indent="-214312" lvl="1" marL="557213" marR="0" rtl="0" algn="l">
              <a:spcBef>
                <a:spcPts val="280"/>
              </a:spcBef>
              <a:spcAft>
                <a:spcPts val="0"/>
              </a:spcAft>
              <a:buClr>
                <a:srgbClr val="444444"/>
              </a:buClr>
              <a:buSzPct val="25000"/>
              <a:buFont typeface="Arial"/>
              <a:buNone/>
            </a:pPr>
            <a:r>
              <a:rPr b="0" i="0" lang="en-US" sz="1400" u="none" cap="none" strike="noStrike">
                <a:solidFill>
                  <a:srgbClr val="444444"/>
                </a:solidFill>
                <a:latin typeface="Consolas"/>
                <a:ea typeface="Consolas"/>
                <a:cs typeface="Consolas"/>
                <a:sym typeface="Consolas"/>
              </a:rPr>
              <a:t>@RequestMapping(value = "/welcome", method=RequestMethod.GET) </a:t>
            </a:r>
          </a:p>
          <a:p>
            <a:pPr indent="-342900" lvl="0" marL="342900" marR="0" rtl="0" algn="l">
              <a:lnSpc>
                <a:spcPct val="100000"/>
              </a:lnSpc>
              <a:spcBef>
                <a:spcPts val="0"/>
              </a:spcBef>
              <a:spcAft>
                <a:spcPts val="0"/>
              </a:spcAft>
              <a:buClr>
                <a:schemeClr val="dk1"/>
              </a:buClr>
              <a:buSzPct val="140000"/>
              <a:buFont typeface="Arial"/>
              <a:buNone/>
            </a:pPr>
            <a:r>
              <a:t/>
            </a:r>
            <a:endParaRPr b="0" i="0" sz="1400" u="none" cap="none" strike="noStrike">
              <a:solidFill>
                <a:srgbClr val="444444"/>
              </a:solidFill>
              <a:latin typeface="Trebuchet MS"/>
              <a:ea typeface="Trebuchet MS"/>
              <a:cs typeface="Trebuchet MS"/>
              <a:sym typeface="Trebuchet MS"/>
            </a:endParaRPr>
          </a:p>
          <a:p>
            <a:pPr indent="-342900" lvl="0" marL="342900" marR="0" rtl="0" algn="l">
              <a:lnSpc>
                <a:spcPct val="100000"/>
              </a:lnSpc>
              <a:spcBef>
                <a:spcPts val="0"/>
              </a:spcBef>
              <a:spcAft>
                <a:spcPts val="0"/>
              </a:spcAft>
              <a:buClr>
                <a:srgbClr val="444444"/>
              </a:buClr>
              <a:buSzPct val="140000"/>
              <a:buFont typeface="Arial"/>
              <a:buChar char="•"/>
            </a:pPr>
            <a:r>
              <a:rPr b="0" i="0" lang="en-US" sz="1400" u="none" cap="none" strike="noStrike">
                <a:solidFill>
                  <a:srgbClr val="444444"/>
                </a:solidFill>
                <a:latin typeface="Trebuchet MS"/>
                <a:ea typeface="Trebuchet MS"/>
                <a:cs typeface="Trebuchet MS"/>
                <a:sym typeface="Trebuchet MS"/>
              </a:rPr>
              <a:t>By presence / value of query parameter </a:t>
            </a:r>
          </a:p>
          <a:p>
            <a:pPr indent="-214312" lvl="1" marL="557213" marR="0" rtl="0" algn="l">
              <a:spcBef>
                <a:spcPts val="280"/>
              </a:spcBef>
              <a:spcAft>
                <a:spcPts val="0"/>
              </a:spcAft>
              <a:buClr>
                <a:srgbClr val="444444"/>
              </a:buClr>
              <a:buSzPct val="25000"/>
              <a:buFont typeface="Arial"/>
              <a:buNone/>
            </a:pPr>
            <a:r>
              <a:rPr b="0" i="0" lang="en-US" sz="1400" u="none" cap="none" strike="noStrike">
                <a:solidFill>
                  <a:srgbClr val="444444"/>
                </a:solidFill>
                <a:latin typeface="Consolas"/>
                <a:ea typeface="Consolas"/>
                <a:cs typeface="Consolas"/>
                <a:sym typeface="Consolas"/>
              </a:rPr>
              <a:t>@RequestMapping(params = {"find=ByMake", "form" }) </a:t>
            </a:r>
          </a:p>
          <a:p>
            <a:pPr indent="-342900" lvl="0" marL="342900" marR="0" rtl="0" algn="l">
              <a:lnSpc>
                <a:spcPct val="100000"/>
              </a:lnSpc>
              <a:spcBef>
                <a:spcPts val="0"/>
              </a:spcBef>
              <a:spcAft>
                <a:spcPts val="0"/>
              </a:spcAft>
              <a:buClr>
                <a:schemeClr val="dk1"/>
              </a:buClr>
              <a:buSzPct val="140000"/>
              <a:buFont typeface="Arial"/>
              <a:buNone/>
            </a:pPr>
            <a:r>
              <a:t/>
            </a:r>
            <a:endParaRPr b="0" i="0" sz="1400" u="none" cap="none" strike="noStrike">
              <a:solidFill>
                <a:srgbClr val="444444"/>
              </a:solidFill>
              <a:latin typeface="Trebuchet MS"/>
              <a:ea typeface="Trebuchet MS"/>
              <a:cs typeface="Trebuchet MS"/>
              <a:sym typeface="Trebuchet MS"/>
            </a:endParaRPr>
          </a:p>
          <a:p>
            <a:pPr indent="-342900" lvl="0" marL="342900" marR="0" rtl="0" algn="l">
              <a:lnSpc>
                <a:spcPct val="100000"/>
              </a:lnSpc>
              <a:spcBef>
                <a:spcPts val="0"/>
              </a:spcBef>
              <a:spcAft>
                <a:spcPts val="0"/>
              </a:spcAft>
              <a:buClr>
                <a:srgbClr val="444444"/>
              </a:buClr>
              <a:buSzPct val="140000"/>
              <a:buFont typeface="Arial"/>
              <a:buChar char="•"/>
            </a:pPr>
            <a:r>
              <a:rPr b="0" i="0" lang="en-US" sz="1400" u="none" cap="none" strike="noStrike">
                <a:solidFill>
                  <a:srgbClr val="444444"/>
                </a:solidFill>
                <a:latin typeface="Trebuchet MS"/>
                <a:ea typeface="Trebuchet MS"/>
                <a:cs typeface="Trebuchet MS"/>
                <a:sym typeface="Trebuchet MS"/>
              </a:rPr>
              <a:t>By presence / value of request header </a:t>
            </a:r>
          </a:p>
          <a:p>
            <a:pPr indent="-214312" lvl="1" marL="557213" marR="0" rtl="0" algn="l">
              <a:spcBef>
                <a:spcPts val="280"/>
              </a:spcBef>
              <a:buClr>
                <a:srgbClr val="444444"/>
              </a:buClr>
              <a:buSzPct val="25000"/>
              <a:buFont typeface="Arial"/>
              <a:buNone/>
            </a:pPr>
            <a:r>
              <a:rPr b="0" i="0" lang="en-US" sz="1400" u="none" cap="none" strike="noStrike">
                <a:solidFill>
                  <a:srgbClr val="444444"/>
                </a:solidFill>
                <a:latin typeface="Consolas"/>
                <a:ea typeface="Consolas"/>
                <a:cs typeface="Consolas"/>
                <a:sym typeface="Consolas"/>
              </a:rPr>
              <a:t>@RequestMapping(value = "/welcome", headers="accept=text/*") </a:t>
            </a:r>
          </a:p>
        </p:txBody>
      </p:sp>
      <p:sp>
        <p:nvSpPr>
          <p:cNvPr id="85" name="Shape 85"/>
          <p:cNvSpPr txBox="1"/>
          <p:nvPr>
            <p:ph idx="2" type="body"/>
          </p:nvPr>
        </p:nvSpPr>
        <p:spPr>
          <a:xfrm>
            <a:off x="0" y="0"/>
            <a:ext cx="9144000" cy="699516"/>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34275" lIns="274300" rIns="68575" wrap="square" tIns="34275">
            <a:noAutofit/>
          </a:bodyPr>
          <a:lstStyle/>
          <a:p>
            <a:pPr indent="0" lvl="0" marL="0" marR="0" rtl="0" algn="l">
              <a:spcBef>
                <a:spcPts val="0"/>
              </a:spcBef>
              <a:buClr>
                <a:schemeClr val="dk1"/>
              </a:buClr>
              <a:buSzPct val="25000"/>
              <a:buFont typeface="Arial"/>
              <a:buNone/>
            </a:pPr>
            <a:r>
              <a:rPr b="0" i="0" lang="en-US" sz="2000" u="none" cap="none" strike="noStrike">
                <a:solidFill>
                  <a:schemeClr val="dk1"/>
                </a:solidFill>
                <a:latin typeface="Arial Black"/>
                <a:ea typeface="Arial Black"/>
                <a:cs typeface="Arial Black"/>
                <a:sym typeface="Arial Black"/>
              </a:rPr>
              <a:t>Mapping Approaches</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idx="1" type="body"/>
          </p:nvPr>
        </p:nvSpPr>
        <p:spPr>
          <a:xfrm>
            <a:off x="352473" y="1079896"/>
            <a:ext cx="8332740" cy="3383280"/>
          </a:xfrm>
          <a:prstGeom prst="rect">
            <a:avLst/>
          </a:prstGeom>
          <a:noFill/>
          <a:ln>
            <a:noFill/>
          </a:ln>
        </p:spPr>
        <p:txBody>
          <a:bodyPr anchorCtr="0" anchor="t" bIns="34275" lIns="68575" rIns="68575" wrap="square" tIns="34275">
            <a:noAutofit/>
          </a:bodyPr>
          <a:lstStyle/>
          <a:p>
            <a:pPr indent="-342900" lvl="1" marL="342900" marR="0" rtl="0" algn="l">
              <a:spcBef>
                <a:spcPts val="0"/>
              </a:spcBef>
              <a:spcAft>
                <a:spcPts val="0"/>
              </a:spcAft>
              <a:buClr>
                <a:srgbClr val="444444"/>
              </a:buClr>
              <a:buSzPct val="140000"/>
              <a:buFont typeface="Arial"/>
              <a:buChar char="•"/>
            </a:pPr>
            <a:r>
              <a:rPr b="0" i="0" lang="en-US" sz="1400" u="none" cap="none" strike="noStrike">
                <a:solidFill>
                  <a:srgbClr val="444444"/>
                </a:solidFill>
                <a:latin typeface="Consolas"/>
                <a:ea typeface="Consolas"/>
                <a:cs typeface="Consolas"/>
                <a:sym typeface="Consolas"/>
              </a:rPr>
              <a:t>@GetMapping("/welcome") </a:t>
            </a:r>
          </a:p>
          <a:p>
            <a:pPr indent="-342900" lvl="1" marL="342900" marR="0" rtl="0" algn="l">
              <a:spcBef>
                <a:spcPts val="0"/>
              </a:spcBef>
              <a:spcAft>
                <a:spcPts val="0"/>
              </a:spcAft>
              <a:buClr>
                <a:schemeClr val="dk1"/>
              </a:buClr>
              <a:buSzPct val="140000"/>
              <a:buFont typeface="Arial"/>
              <a:buNone/>
            </a:pPr>
            <a:r>
              <a:t/>
            </a:r>
            <a:endParaRPr b="0" i="0" sz="1400" u="none" cap="none" strike="noStrike">
              <a:solidFill>
                <a:srgbClr val="444444"/>
              </a:solidFill>
              <a:latin typeface="Consolas"/>
              <a:ea typeface="Consolas"/>
              <a:cs typeface="Consolas"/>
              <a:sym typeface="Consolas"/>
            </a:endParaRPr>
          </a:p>
          <a:p>
            <a:pPr indent="-342900" lvl="1" marL="342900" marR="0" rtl="0" algn="l">
              <a:spcBef>
                <a:spcPts val="0"/>
              </a:spcBef>
              <a:spcAft>
                <a:spcPts val="0"/>
              </a:spcAft>
              <a:buClr>
                <a:srgbClr val="444444"/>
              </a:buClr>
              <a:buSzPct val="140000"/>
              <a:buFont typeface="Arial"/>
              <a:buChar char="•"/>
            </a:pPr>
            <a:r>
              <a:rPr b="0" i="0" lang="en-US" sz="1400" u="none" cap="none" strike="noStrike">
                <a:solidFill>
                  <a:srgbClr val="444444"/>
                </a:solidFill>
                <a:latin typeface="Consolas"/>
                <a:ea typeface="Consolas"/>
                <a:cs typeface="Consolas"/>
                <a:sym typeface="Consolas"/>
              </a:rPr>
              <a:t>@PostMapping("/welcome")</a:t>
            </a:r>
          </a:p>
          <a:p>
            <a:pPr indent="-342900" lvl="1" marL="342900" marR="0" rtl="0" algn="l">
              <a:spcBef>
                <a:spcPts val="0"/>
              </a:spcBef>
              <a:spcAft>
                <a:spcPts val="0"/>
              </a:spcAft>
              <a:buClr>
                <a:schemeClr val="dk1"/>
              </a:buClr>
              <a:buSzPct val="140000"/>
              <a:buFont typeface="Arial"/>
              <a:buNone/>
            </a:pPr>
            <a:r>
              <a:t/>
            </a:r>
            <a:endParaRPr b="0" i="0" sz="1400" u="none" cap="none" strike="noStrike">
              <a:solidFill>
                <a:srgbClr val="444444"/>
              </a:solidFill>
              <a:latin typeface="Consolas"/>
              <a:ea typeface="Consolas"/>
              <a:cs typeface="Consolas"/>
              <a:sym typeface="Consolas"/>
            </a:endParaRPr>
          </a:p>
          <a:p>
            <a:pPr indent="-342900" lvl="1" marL="342900" marR="0" rtl="0" algn="l">
              <a:spcBef>
                <a:spcPts val="0"/>
              </a:spcBef>
              <a:spcAft>
                <a:spcPts val="0"/>
              </a:spcAft>
              <a:buClr>
                <a:srgbClr val="444444"/>
              </a:buClr>
              <a:buSzPct val="140000"/>
              <a:buFont typeface="Arial"/>
              <a:buChar char="•"/>
            </a:pPr>
            <a:r>
              <a:rPr b="0" i="0" lang="en-US" sz="1400" u="none" cap="none" strike="noStrike">
                <a:solidFill>
                  <a:srgbClr val="444444"/>
                </a:solidFill>
                <a:latin typeface="Consolas"/>
                <a:ea typeface="Consolas"/>
                <a:cs typeface="Consolas"/>
                <a:sym typeface="Consolas"/>
              </a:rPr>
              <a:t>@PutMapping("/welcome")</a:t>
            </a:r>
          </a:p>
          <a:p>
            <a:pPr indent="-342900" lvl="1" marL="342900" marR="0" rtl="0" algn="l">
              <a:spcBef>
                <a:spcPts val="0"/>
              </a:spcBef>
              <a:spcAft>
                <a:spcPts val="0"/>
              </a:spcAft>
              <a:buClr>
                <a:schemeClr val="dk1"/>
              </a:buClr>
              <a:buSzPct val="140000"/>
              <a:buFont typeface="Arial"/>
              <a:buNone/>
            </a:pPr>
            <a:r>
              <a:t/>
            </a:r>
            <a:endParaRPr b="0" i="0" sz="1400" u="none" cap="none" strike="noStrike">
              <a:solidFill>
                <a:srgbClr val="444444"/>
              </a:solidFill>
              <a:latin typeface="Consolas"/>
              <a:ea typeface="Consolas"/>
              <a:cs typeface="Consolas"/>
              <a:sym typeface="Consolas"/>
            </a:endParaRPr>
          </a:p>
          <a:p>
            <a:pPr indent="-342900" lvl="1" marL="342900" marR="0" rtl="0" algn="l">
              <a:spcBef>
                <a:spcPts val="0"/>
              </a:spcBef>
              <a:spcAft>
                <a:spcPts val="0"/>
              </a:spcAft>
              <a:buClr>
                <a:srgbClr val="444444"/>
              </a:buClr>
              <a:buSzPct val="140000"/>
              <a:buFont typeface="Arial"/>
              <a:buChar char="•"/>
            </a:pPr>
            <a:r>
              <a:rPr b="0" i="0" lang="en-US" sz="1400" u="none" cap="none" strike="noStrike">
                <a:solidFill>
                  <a:srgbClr val="444444"/>
                </a:solidFill>
                <a:latin typeface="Consolas"/>
                <a:ea typeface="Consolas"/>
                <a:cs typeface="Consolas"/>
                <a:sym typeface="Consolas"/>
              </a:rPr>
              <a:t>@DeleteMapping("/welcome")</a:t>
            </a:r>
          </a:p>
          <a:p>
            <a:pPr indent="-342900" lvl="0" marL="342900" marR="0" rtl="0" algn="l">
              <a:lnSpc>
                <a:spcPct val="100000"/>
              </a:lnSpc>
              <a:spcBef>
                <a:spcPts val="0"/>
              </a:spcBef>
              <a:spcAft>
                <a:spcPts val="0"/>
              </a:spcAft>
              <a:buClr>
                <a:schemeClr val="dk1"/>
              </a:buClr>
              <a:buSzPct val="140000"/>
              <a:buFont typeface="Arial"/>
              <a:buNone/>
            </a:pPr>
            <a:r>
              <a:t/>
            </a:r>
            <a:endParaRPr b="0" i="0" sz="1500" u="none" cap="none" strike="noStrike">
              <a:solidFill>
                <a:srgbClr val="444444"/>
              </a:solidFill>
              <a:latin typeface="Consolas"/>
              <a:ea typeface="Consolas"/>
              <a:cs typeface="Consolas"/>
              <a:sym typeface="Consolas"/>
            </a:endParaRPr>
          </a:p>
        </p:txBody>
      </p:sp>
      <p:sp>
        <p:nvSpPr>
          <p:cNvPr id="92" name="Shape 92"/>
          <p:cNvSpPr txBox="1"/>
          <p:nvPr>
            <p:ph idx="2" type="body"/>
          </p:nvPr>
        </p:nvSpPr>
        <p:spPr>
          <a:xfrm>
            <a:off x="0" y="0"/>
            <a:ext cx="9144000" cy="699516"/>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34275" lIns="274300" rIns="68575" wrap="square" tIns="34275">
            <a:noAutofit/>
          </a:bodyPr>
          <a:lstStyle/>
          <a:p>
            <a:pPr indent="0" lvl="0" marL="0" marR="0" rtl="0" algn="l">
              <a:spcBef>
                <a:spcPts val="0"/>
              </a:spcBef>
              <a:buClr>
                <a:schemeClr val="dk1"/>
              </a:buClr>
              <a:buSzPct val="25000"/>
              <a:buFont typeface="Arial"/>
              <a:buNone/>
            </a:pPr>
            <a:r>
              <a:rPr b="0" i="0" lang="en-US" sz="2000" u="none" cap="none" strike="noStrike">
                <a:solidFill>
                  <a:schemeClr val="dk1"/>
                </a:solidFill>
                <a:latin typeface="Arial Black"/>
                <a:ea typeface="Arial Black"/>
                <a:cs typeface="Arial Black"/>
                <a:sym typeface="Arial Black"/>
              </a:rPr>
              <a:t>Mapping by HTTP Method since Spring 4.3</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idx="1" type="body"/>
          </p:nvPr>
        </p:nvSpPr>
        <p:spPr>
          <a:xfrm>
            <a:off x="352473" y="1079896"/>
            <a:ext cx="8332740" cy="3383280"/>
          </a:xfrm>
          <a:prstGeom prst="rect">
            <a:avLst/>
          </a:prstGeom>
          <a:noFill/>
          <a:ln>
            <a:noFill/>
          </a:ln>
        </p:spPr>
        <p:txBody>
          <a:bodyPr anchorCtr="0" anchor="t" bIns="34275" lIns="68575" rIns="68575" wrap="square" tIns="34275">
            <a:noAutofit/>
          </a:bodyPr>
          <a:lstStyle/>
          <a:p>
            <a:pPr indent="-342900" lvl="1" marL="342900" marR="0" rtl="0" algn="l">
              <a:spcBef>
                <a:spcPts val="0"/>
              </a:spcBef>
              <a:spcAft>
                <a:spcPts val="0"/>
              </a:spcAft>
              <a:buClr>
                <a:srgbClr val="444444"/>
              </a:buClr>
              <a:buSzPct val="140000"/>
              <a:buFont typeface="Arial"/>
              <a:buChar char="•"/>
            </a:pPr>
            <a:r>
              <a:rPr b="0" i="0" lang="en-US" sz="1600" u="none" cap="none" strike="noStrike">
                <a:solidFill>
                  <a:srgbClr val="444444"/>
                </a:solidFill>
                <a:latin typeface="Trebuchet MS"/>
                <a:ea typeface="Trebuchet MS"/>
                <a:cs typeface="Trebuchet MS"/>
                <a:sym typeface="Trebuchet MS"/>
              </a:rPr>
              <a:t>RequestParam</a:t>
            </a:r>
          </a:p>
          <a:p>
            <a:pPr indent="-342900" lvl="1" marL="342900" marR="0" rtl="0" algn="l">
              <a:spcBef>
                <a:spcPts val="0"/>
              </a:spcBef>
              <a:spcAft>
                <a:spcPts val="0"/>
              </a:spcAft>
              <a:buClr>
                <a:srgbClr val="444444"/>
              </a:buClr>
              <a:buSzPct val="25000"/>
              <a:buFont typeface="Arial"/>
              <a:buNone/>
            </a:pPr>
            <a:r>
              <a:rPr b="0" i="0" lang="en-US" sz="1400" u="none" cap="none" strike="noStrike">
                <a:solidFill>
                  <a:srgbClr val="444444"/>
                </a:solidFill>
                <a:latin typeface="Consolas"/>
                <a:ea typeface="Consolas"/>
                <a:cs typeface="Consolas"/>
                <a:sym typeface="Consolas"/>
              </a:rPr>
              <a:t>	/welcome?error=1</a:t>
            </a:r>
          </a:p>
          <a:p>
            <a:pPr indent="-342900" lvl="1" marL="342900" marR="0" rtl="0" algn="l">
              <a:spcBef>
                <a:spcPts val="0"/>
              </a:spcBef>
              <a:spcAft>
                <a:spcPts val="0"/>
              </a:spcAft>
              <a:buClr>
                <a:srgbClr val="444444"/>
              </a:buClr>
              <a:buSzPct val="25000"/>
              <a:buFont typeface="Arial"/>
              <a:buNone/>
            </a:pPr>
            <a:r>
              <a:rPr b="0" i="0" lang="en-US" sz="1400" u="none" cap="none" strike="noStrike">
                <a:solidFill>
                  <a:srgbClr val="444444"/>
                </a:solidFill>
                <a:latin typeface="Consolas"/>
                <a:ea typeface="Consolas"/>
                <a:cs typeface="Consolas"/>
                <a:sym typeface="Consolas"/>
              </a:rPr>
              <a:t>    @GetMapping(“/welcome“)</a:t>
            </a:r>
          </a:p>
          <a:p>
            <a:pPr indent="-342900" lvl="1" marL="342900" marR="0" rtl="0" algn="l">
              <a:spcBef>
                <a:spcPts val="0"/>
              </a:spcBef>
              <a:spcAft>
                <a:spcPts val="0"/>
              </a:spcAft>
              <a:buClr>
                <a:srgbClr val="444444"/>
              </a:buClr>
              <a:buSzPct val="25000"/>
              <a:buFont typeface="Arial"/>
              <a:buNone/>
            </a:pPr>
            <a:r>
              <a:rPr b="0" i="0" lang="en-US" sz="1400" u="none" cap="none" strike="noStrike">
                <a:solidFill>
                  <a:srgbClr val="444444"/>
                </a:solidFill>
                <a:latin typeface="Consolas"/>
                <a:ea typeface="Consolas"/>
                <a:cs typeface="Consolas"/>
                <a:sym typeface="Consolas"/>
              </a:rPr>
              <a:t>	public String welcome(@RequestParam(required = false) String error) { ... } </a:t>
            </a:r>
          </a:p>
          <a:p>
            <a:pPr indent="-342900" lvl="1" marL="342900" marR="0" rtl="0" algn="l">
              <a:spcBef>
                <a:spcPts val="0"/>
              </a:spcBef>
              <a:buClr>
                <a:srgbClr val="444444"/>
              </a:buClr>
              <a:buSzPct val="25000"/>
              <a:buFont typeface="Arial"/>
              <a:buNone/>
            </a:pPr>
            <a:r>
              <a:rPr b="0" i="0" lang="en-US" sz="1400" u="none" cap="none" strike="noStrike">
                <a:solidFill>
                  <a:srgbClr val="444444"/>
                </a:solidFill>
                <a:latin typeface="Consolas"/>
                <a:ea typeface="Consolas"/>
                <a:cs typeface="Consolas"/>
                <a:sym typeface="Consolas"/>
              </a:rPr>
              <a:t>	</a:t>
            </a:r>
          </a:p>
        </p:txBody>
      </p:sp>
      <p:sp>
        <p:nvSpPr>
          <p:cNvPr id="99" name="Shape 99"/>
          <p:cNvSpPr txBox="1"/>
          <p:nvPr>
            <p:ph idx="2" type="body"/>
          </p:nvPr>
        </p:nvSpPr>
        <p:spPr>
          <a:xfrm>
            <a:off x="0" y="0"/>
            <a:ext cx="9144000" cy="699516"/>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34275" lIns="274300" rIns="68575" wrap="square" tIns="34275">
            <a:noAutofit/>
          </a:bodyPr>
          <a:lstStyle/>
          <a:p>
            <a:pPr indent="0" lvl="0" marL="0" marR="0" rtl="0" algn="l">
              <a:spcBef>
                <a:spcPts val="0"/>
              </a:spcBef>
              <a:buClr>
                <a:schemeClr val="dk1"/>
              </a:buClr>
              <a:buSzPct val="25000"/>
              <a:buFont typeface="Arial"/>
              <a:buNone/>
            </a:pPr>
            <a:r>
              <a:rPr b="0" i="0" lang="en-US" sz="2000" u="none" cap="none" strike="noStrike">
                <a:solidFill>
                  <a:schemeClr val="dk1"/>
                </a:solidFill>
                <a:latin typeface="Arial Black"/>
                <a:ea typeface="Arial Black"/>
                <a:cs typeface="Arial Black"/>
                <a:sym typeface="Arial Black"/>
              </a:rPr>
              <a:t>Request Parameters</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Shape 105"/>
          <p:cNvSpPr txBox="1"/>
          <p:nvPr>
            <p:ph idx="1" type="body"/>
          </p:nvPr>
        </p:nvSpPr>
        <p:spPr>
          <a:xfrm>
            <a:off x="352473" y="1079896"/>
            <a:ext cx="8332740" cy="3383280"/>
          </a:xfrm>
          <a:prstGeom prst="rect">
            <a:avLst/>
          </a:prstGeom>
          <a:noFill/>
          <a:ln>
            <a:noFill/>
          </a:ln>
        </p:spPr>
        <p:txBody>
          <a:bodyPr anchorCtr="0" anchor="t" bIns="34275" lIns="68575" rIns="68575" wrap="square" tIns="34275">
            <a:noAutofit/>
          </a:bodyPr>
          <a:lstStyle/>
          <a:p>
            <a:pPr indent="-342900" lvl="1" marL="342900" marR="0" rtl="0" algn="l">
              <a:spcBef>
                <a:spcPts val="0"/>
              </a:spcBef>
              <a:spcAft>
                <a:spcPts val="0"/>
              </a:spcAft>
              <a:buClr>
                <a:srgbClr val="444444"/>
              </a:buClr>
              <a:buSzPct val="140000"/>
              <a:buFont typeface="Arial"/>
              <a:buChar char="•"/>
            </a:pPr>
            <a:r>
              <a:rPr b="0" i="0" lang="en-US" sz="1600" u="none" cap="none" strike="noStrike">
                <a:solidFill>
                  <a:srgbClr val="444444"/>
                </a:solidFill>
                <a:latin typeface="Trebuchet MS"/>
                <a:ea typeface="Trebuchet MS"/>
                <a:cs typeface="Trebuchet MS"/>
                <a:sym typeface="Trebuchet MS"/>
              </a:rPr>
              <a:t>Path Variable</a:t>
            </a:r>
          </a:p>
          <a:p>
            <a:pPr indent="-342900" lvl="1" marL="342900" marR="0" rtl="0" algn="l">
              <a:spcBef>
                <a:spcPts val="0"/>
              </a:spcBef>
              <a:spcAft>
                <a:spcPts val="0"/>
              </a:spcAft>
              <a:buClr>
                <a:srgbClr val="444444"/>
              </a:buClr>
              <a:buSzPct val="25000"/>
              <a:buFont typeface="Arial"/>
              <a:buNone/>
            </a:pPr>
            <a:r>
              <a:rPr b="0" i="0" lang="en-US" sz="1400" u="none" cap="none" strike="noStrike">
                <a:solidFill>
                  <a:srgbClr val="444444"/>
                </a:solidFill>
                <a:latin typeface="Consolas"/>
                <a:ea typeface="Consolas"/>
                <a:cs typeface="Consolas"/>
                <a:sym typeface="Consolas"/>
              </a:rPr>
              <a:t>	/car/15</a:t>
            </a:r>
          </a:p>
          <a:p>
            <a:pPr indent="-342900" lvl="1" marL="342900" marR="0" rtl="0" algn="l">
              <a:spcBef>
                <a:spcPts val="0"/>
              </a:spcBef>
              <a:spcAft>
                <a:spcPts val="0"/>
              </a:spcAft>
              <a:buClr>
                <a:srgbClr val="444444"/>
              </a:buClr>
              <a:buSzPct val="25000"/>
              <a:buFont typeface="Arial"/>
              <a:buNone/>
            </a:pPr>
            <a:r>
              <a:rPr b="0" i="0" lang="en-US" sz="1400" u="none" cap="none" strike="noStrike">
                <a:solidFill>
                  <a:srgbClr val="444444"/>
                </a:solidFill>
                <a:latin typeface="Consolas"/>
                <a:ea typeface="Consolas"/>
                <a:cs typeface="Consolas"/>
                <a:sym typeface="Consolas"/>
              </a:rPr>
              <a:t>	@GetMapping(“/car/{id}“)</a:t>
            </a:r>
          </a:p>
          <a:p>
            <a:pPr indent="-342900" lvl="1" marL="342900" marR="0" rtl="0" algn="l">
              <a:spcBef>
                <a:spcPts val="0"/>
              </a:spcBef>
              <a:buClr>
                <a:srgbClr val="444444"/>
              </a:buClr>
              <a:buSzPct val="25000"/>
              <a:buFont typeface="Arial"/>
              <a:buNone/>
            </a:pPr>
            <a:r>
              <a:rPr b="0" i="0" lang="en-US" sz="1400" u="none" cap="none" strike="noStrike">
                <a:solidFill>
                  <a:srgbClr val="444444"/>
                </a:solidFill>
                <a:latin typeface="Consolas"/>
                <a:ea typeface="Consolas"/>
                <a:cs typeface="Consolas"/>
                <a:sym typeface="Consolas"/>
              </a:rPr>
              <a:t>	public String showCar(@PathVariable Long id) { ... }</a:t>
            </a:r>
          </a:p>
        </p:txBody>
      </p:sp>
      <p:sp>
        <p:nvSpPr>
          <p:cNvPr id="106" name="Shape 106"/>
          <p:cNvSpPr txBox="1"/>
          <p:nvPr>
            <p:ph idx="2" type="body"/>
          </p:nvPr>
        </p:nvSpPr>
        <p:spPr>
          <a:xfrm>
            <a:off x="0" y="0"/>
            <a:ext cx="9144000" cy="699516"/>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34275" lIns="274300" rIns="68575" wrap="square" tIns="34275">
            <a:noAutofit/>
          </a:bodyPr>
          <a:lstStyle/>
          <a:p>
            <a:pPr indent="0" lvl="0" marL="0" marR="0" rtl="0" algn="l">
              <a:spcBef>
                <a:spcPts val="0"/>
              </a:spcBef>
              <a:buClr>
                <a:schemeClr val="dk1"/>
              </a:buClr>
              <a:buSzPct val="25000"/>
              <a:buFont typeface="Arial"/>
              <a:buNone/>
            </a:pPr>
            <a:r>
              <a:rPr b="0" i="0" lang="en-US" sz="2000" u="none" cap="none" strike="noStrike">
                <a:solidFill>
                  <a:schemeClr val="dk1"/>
                </a:solidFill>
                <a:latin typeface="Arial Black"/>
                <a:ea typeface="Arial Black"/>
                <a:cs typeface="Arial Black"/>
                <a:sym typeface="Arial Black"/>
              </a:rPr>
              <a:t>URL template</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idx="1" type="body"/>
          </p:nvPr>
        </p:nvSpPr>
        <p:spPr>
          <a:xfrm>
            <a:off x="352473" y="1079896"/>
            <a:ext cx="8332740" cy="3383280"/>
          </a:xfrm>
          <a:prstGeom prst="rect">
            <a:avLst/>
          </a:prstGeom>
          <a:noFill/>
          <a:ln>
            <a:noFill/>
          </a:ln>
        </p:spPr>
        <p:txBody>
          <a:bodyPr anchorCtr="0" anchor="t" bIns="34275" lIns="68575" rIns="68575" wrap="square" tIns="34275">
            <a:noAutofit/>
          </a:bodyPr>
          <a:lstStyle/>
          <a:p>
            <a:pPr indent="-342900" lvl="1" marL="342900" marR="0" rtl="0" algn="l">
              <a:spcBef>
                <a:spcPts val="0"/>
              </a:spcBef>
              <a:spcAft>
                <a:spcPts val="0"/>
              </a:spcAft>
              <a:buClr>
                <a:srgbClr val="444444"/>
              </a:buClr>
              <a:buSzPct val="140000"/>
              <a:buFont typeface="Arial"/>
              <a:buChar char="•"/>
            </a:pPr>
            <a:r>
              <a:rPr b="0" i="0" lang="en-US" sz="1400" u="none" cap="none" strike="noStrike">
                <a:solidFill>
                  <a:srgbClr val="444444"/>
                </a:solidFill>
                <a:latin typeface="Consolas"/>
                <a:ea typeface="Consolas"/>
                <a:cs typeface="Consolas"/>
                <a:sym typeface="Consolas"/>
              </a:rPr>
              <a:t>HttpSession, HttpServletRequest/HttpServletResponse</a:t>
            </a:r>
          </a:p>
          <a:p>
            <a:pPr indent="-342900" lvl="1" marL="342900" marR="0" rtl="0" algn="l">
              <a:spcBef>
                <a:spcPts val="0"/>
              </a:spcBef>
              <a:spcAft>
                <a:spcPts val="0"/>
              </a:spcAft>
              <a:buClr>
                <a:srgbClr val="444444"/>
              </a:buClr>
              <a:buSzPct val="140000"/>
              <a:buFont typeface="Arial"/>
              <a:buChar char="•"/>
            </a:pPr>
            <a:r>
              <a:rPr b="0" i="0" lang="en-US" sz="1400" u="none" cap="none" strike="noStrike">
                <a:solidFill>
                  <a:srgbClr val="444444"/>
                </a:solidFill>
                <a:latin typeface="Consolas"/>
                <a:ea typeface="Consolas"/>
                <a:cs typeface="Consolas"/>
                <a:sym typeface="Consolas"/>
              </a:rPr>
              <a:t>Spring’s WebRequest </a:t>
            </a:r>
          </a:p>
          <a:p>
            <a:pPr indent="-342900" lvl="1" marL="342900" marR="0" rtl="0" algn="l">
              <a:spcBef>
                <a:spcPts val="0"/>
              </a:spcBef>
              <a:spcAft>
                <a:spcPts val="0"/>
              </a:spcAft>
              <a:buClr>
                <a:srgbClr val="444444"/>
              </a:buClr>
              <a:buSzPct val="140000"/>
              <a:buFont typeface="Arial"/>
              <a:buChar char="•"/>
            </a:pPr>
            <a:r>
              <a:rPr b="0" i="0" lang="en-US" sz="1400" u="none" cap="none" strike="noStrike">
                <a:solidFill>
                  <a:srgbClr val="444444"/>
                </a:solidFill>
                <a:latin typeface="Consolas"/>
                <a:ea typeface="Consolas"/>
                <a:cs typeface="Consolas"/>
                <a:sym typeface="Consolas"/>
              </a:rPr>
              <a:t>java.io.InputStream, java.io.OutputStream</a:t>
            </a:r>
          </a:p>
          <a:p>
            <a:pPr indent="-342900" lvl="1" marL="342900" marR="0" rtl="0" algn="l">
              <a:spcBef>
                <a:spcPts val="0"/>
              </a:spcBef>
              <a:spcAft>
                <a:spcPts val="0"/>
              </a:spcAft>
              <a:buClr>
                <a:srgbClr val="444444"/>
              </a:buClr>
              <a:buSzPct val="140000"/>
              <a:buFont typeface="Arial"/>
              <a:buChar char="•"/>
            </a:pPr>
            <a:r>
              <a:rPr b="0" i="0" lang="en-US" sz="1400" u="none" cap="none" strike="noStrike">
                <a:solidFill>
                  <a:srgbClr val="444444"/>
                </a:solidFill>
                <a:latin typeface="Consolas"/>
                <a:ea typeface="Consolas"/>
                <a:cs typeface="Consolas"/>
                <a:sym typeface="Consolas"/>
              </a:rPr>
              <a:t>Model, ModelMap, java.util.Map</a:t>
            </a:r>
          </a:p>
          <a:p>
            <a:pPr indent="-342900" lvl="1" marL="342900" marR="0" rtl="0" algn="l">
              <a:spcBef>
                <a:spcPts val="0"/>
              </a:spcBef>
              <a:spcAft>
                <a:spcPts val="0"/>
              </a:spcAft>
              <a:buClr>
                <a:srgbClr val="444444"/>
              </a:buClr>
              <a:buSzPct val="140000"/>
              <a:buFont typeface="Arial"/>
              <a:buChar char="•"/>
            </a:pPr>
            <a:r>
              <a:rPr b="0" i="0" lang="en-US" sz="1400" u="none" cap="none" strike="noStrike">
                <a:solidFill>
                  <a:srgbClr val="444444"/>
                </a:solidFill>
                <a:latin typeface="Consolas"/>
                <a:ea typeface="Consolas"/>
                <a:cs typeface="Consolas"/>
                <a:sym typeface="Consolas"/>
              </a:rPr>
              <a:t>@RequestParam</a:t>
            </a:r>
          </a:p>
          <a:p>
            <a:pPr indent="-342900" lvl="1" marL="342900" marR="0" rtl="0" algn="l">
              <a:spcBef>
                <a:spcPts val="0"/>
              </a:spcBef>
              <a:spcAft>
                <a:spcPts val="0"/>
              </a:spcAft>
              <a:buClr>
                <a:srgbClr val="444444"/>
              </a:buClr>
              <a:buSzPct val="140000"/>
              <a:buFont typeface="Arial"/>
              <a:buChar char="•"/>
            </a:pPr>
            <a:r>
              <a:rPr b="0" i="0" lang="en-US" sz="1400" u="none" cap="none" strike="noStrike">
                <a:solidFill>
                  <a:srgbClr val="444444"/>
                </a:solidFill>
                <a:latin typeface="Consolas"/>
                <a:ea typeface="Consolas"/>
                <a:cs typeface="Consolas"/>
                <a:sym typeface="Consolas"/>
              </a:rPr>
              <a:t>@PathVariable</a:t>
            </a:r>
          </a:p>
          <a:p>
            <a:pPr indent="-342900" lvl="1" marL="342900" marR="0" rtl="0" algn="l">
              <a:spcBef>
                <a:spcPts val="0"/>
              </a:spcBef>
              <a:spcAft>
                <a:spcPts val="0"/>
              </a:spcAft>
              <a:buClr>
                <a:srgbClr val="444444"/>
              </a:buClr>
              <a:buSzPct val="140000"/>
              <a:buFont typeface="Arial"/>
              <a:buChar char="•"/>
            </a:pPr>
            <a:r>
              <a:rPr b="0" i="0" lang="en-US" sz="1400" u="none" cap="none" strike="noStrike">
                <a:solidFill>
                  <a:srgbClr val="444444"/>
                </a:solidFill>
                <a:latin typeface="Consolas"/>
                <a:ea typeface="Consolas"/>
                <a:cs typeface="Consolas"/>
                <a:sym typeface="Consolas"/>
              </a:rPr>
              <a:t>@CookieValue</a:t>
            </a:r>
          </a:p>
          <a:p>
            <a:pPr indent="-342900" lvl="1" marL="342900" marR="0" rtl="0" algn="l">
              <a:spcBef>
                <a:spcPts val="0"/>
              </a:spcBef>
              <a:spcAft>
                <a:spcPts val="0"/>
              </a:spcAft>
              <a:buClr>
                <a:srgbClr val="444444"/>
              </a:buClr>
              <a:buSzPct val="140000"/>
              <a:buFont typeface="Arial"/>
              <a:buChar char="•"/>
            </a:pPr>
            <a:r>
              <a:rPr b="0" i="0" lang="en-US" sz="1400" u="none" cap="none" strike="noStrike">
                <a:solidFill>
                  <a:srgbClr val="444444"/>
                </a:solidFill>
                <a:latin typeface="Consolas"/>
                <a:ea typeface="Consolas"/>
                <a:cs typeface="Consolas"/>
                <a:sym typeface="Consolas"/>
              </a:rPr>
              <a:t>BindingResult</a:t>
            </a:r>
          </a:p>
          <a:p>
            <a:pPr indent="-342900" lvl="1" marL="342900" marR="0" rtl="0" algn="l">
              <a:spcBef>
                <a:spcPts val="0"/>
              </a:spcBef>
              <a:spcAft>
                <a:spcPts val="0"/>
              </a:spcAft>
              <a:buClr>
                <a:srgbClr val="444444"/>
              </a:buClr>
              <a:buSzPct val="140000"/>
              <a:buFont typeface="Arial"/>
              <a:buChar char="•"/>
            </a:pPr>
            <a:r>
              <a:rPr b="0" i="0" lang="en-US" sz="1400" u="none" cap="none" strike="noStrike">
                <a:solidFill>
                  <a:srgbClr val="444444"/>
                </a:solidFill>
                <a:latin typeface="Consolas"/>
                <a:ea typeface="Consolas"/>
                <a:cs typeface="Consolas"/>
                <a:sym typeface="Consolas"/>
              </a:rPr>
              <a:t>etc (full list: </a:t>
            </a:r>
            <a:r>
              <a:rPr b="0" i="0" lang="en-US" sz="1400" u="sng" cap="none" strike="noStrike">
                <a:solidFill>
                  <a:schemeClr val="hlink"/>
                </a:solidFill>
                <a:latin typeface="Consolas"/>
                <a:ea typeface="Consolas"/>
                <a:cs typeface="Consolas"/>
                <a:sym typeface="Consolas"/>
                <a:hlinkClick r:id="rId3"/>
              </a:rPr>
              <a:t>https://docs.spring.io/spring/docs/current/spring-framework-reference/html/mvc.html#mvc-ann-arguments</a:t>
            </a:r>
            <a:r>
              <a:rPr b="0" i="0" lang="en-US" sz="1400" u="none" cap="none" strike="noStrike">
                <a:solidFill>
                  <a:srgbClr val="444444"/>
                </a:solidFill>
                <a:latin typeface="Consolas"/>
                <a:ea typeface="Consolas"/>
                <a:cs typeface="Consolas"/>
                <a:sym typeface="Consolas"/>
              </a:rPr>
              <a:t>)</a:t>
            </a:r>
          </a:p>
          <a:p>
            <a:pPr indent="-342900" lvl="1" marL="342900" marR="0" rtl="0" algn="l">
              <a:spcBef>
                <a:spcPts val="0"/>
              </a:spcBef>
              <a:buClr>
                <a:schemeClr val="dk1"/>
              </a:buClr>
              <a:buSzPct val="25000"/>
              <a:buFont typeface="Arial"/>
              <a:buNone/>
            </a:pPr>
            <a:r>
              <a:t/>
            </a:r>
            <a:endParaRPr b="0" i="0" sz="1400" u="none" cap="none" strike="noStrike">
              <a:solidFill>
                <a:srgbClr val="444444"/>
              </a:solidFill>
              <a:latin typeface="Consolas"/>
              <a:ea typeface="Consolas"/>
              <a:cs typeface="Consolas"/>
              <a:sym typeface="Consolas"/>
            </a:endParaRPr>
          </a:p>
        </p:txBody>
      </p:sp>
      <p:sp>
        <p:nvSpPr>
          <p:cNvPr id="113" name="Shape 113"/>
          <p:cNvSpPr txBox="1"/>
          <p:nvPr>
            <p:ph idx="2" type="body"/>
          </p:nvPr>
        </p:nvSpPr>
        <p:spPr>
          <a:xfrm>
            <a:off x="0" y="0"/>
            <a:ext cx="9144000" cy="699516"/>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34275" lIns="274300" rIns="68575" wrap="square" tIns="34275">
            <a:noAutofit/>
          </a:bodyPr>
          <a:lstStyle/>
          <a:p>
            <a:pPr indent="0" lvl="0" marL="0" marR="0" rtl="0" algn="l">
              <a:spcBef>
                <a:spcPts val="0"/>
              </a:spcBef>
              <a:buClr>
                <a:schemeClr val="dk1"/>
              </a:buClr>
              <a:buSzPct val="25000"/>
              <a:buFont typeface="Arial"/>
              <a:buNone/>
            </a:pPr>
            <a:r>
              <a:rPr b="0" i="0" lang="en-US" sz="2000" u="none" cap="none" strike="noStrike">
                <a:solidFill>
                  <a:schemeClr val="dk1"/>
                </a:solidFill>
                <a:latin typeface="Arial Black"/>
                <a:ea typeface="Arial Black"/>
                <a:cs typeface="Arial Black"/>
                <a:sym typeface="Arial Black"/>
              </a:rPr>
              <a:t>Controller arguments</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ver Slides">
  <a:themeElements>
    <a:clrScheme name="EPAM_Color">
      <a:dk1>
        <a:srgbClr val="464547"/>
      </a:dk1>
      <a:lt1>
        <a:srgbClr val="FFFFFF"/>
      </a:lt1>
      <a:dk2>
        <a:srgbClr val="666666"/>
      </a:dk2>
      <a:lt2>
        <a:srgbClr val="999999"/>
      </a:lt2>
      <a:accent1>
        <a:srgbClr val="CCCCCC"/>
      </a:accent1>
      <a:accent2>
        <a:srgbClr val="39C2D7"/>
      </a:accent2>
      <a:accent3>
        <a:srgbClr val="1B8BA0"/>
      </a:accent3>
      <a:accent4>
        <a:srgbClr val="A3C644"/>
      </a:accent4>
      <a:accent5>
        <a:srgbClr val="7F993A"/>
      </a:accent5>
      <a:accent6>
        <a:srgbClr val="B22746"/>
      </a:accent6>
      <a:hlink>
        <a:srgbClr val="32B6CE"/>
      </a:hlink>
      <a:folHlink>
        <a:srgbClr val="1B8A9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