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6858000" cx="9144000"/>
  <p:notesSz cx="6858000" cy="9144000"/>
  <p:embeddedFontLst>
    <p:embeddedFont>
      <p:font typeface="Arial Black"/>
      <p:regular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guide id="18" orient="horz" pos="1167">
          <p15:clr>
            <a:srgbClr val="A4A3A4"/>
          </p15:clr>
        </p15:guide>
        <p15:guide id="19" pos="2962">
          <p15:clr>
            <a:srgbClr val="A4A3A4"/>
          </p15:clr>
        </p15:guide>
        <p15:guide id="20" pos="258">
          <p15:clr>
            <a:srgbClr val="A4A3A4"/>
          </p15:clr>
        </p15:guide>
        <p15:guide id="21" pos="54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0731CA-9C01-4968-877A-4FCE351A84CC}">
  <a:tblStyle styleId="{170731CA-9C01-4968-877A-4FCE351A84CC}" styleName="Table_0">
    <a:wholeTbl>
      <a:tcTxStyle b="off" i="off">
        <a:font>
          <a:latin typeface="Trebuchet MS"/>
          <a:ea typeface="Trebuchet MS"/>
          <a:cs typeface="Trebuchet M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19F09F5-00FA-4EB9-9B9B-D4EE00BD69DA}" styleName="Table_1">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F6F6"/>
          </a:solidFill>
        </a:fill>
      </a:tcStyle>
    </a:wholeTbl>
    <a:band1H>
      <a:tcTxStyle/>
      <a:tcStyle>
        <a:fill>
          <a:solidFill>
            <a:srgbClr val="ECECEC"/>
          </a:solidFill>
        </a:fill>
      </a:tcStyle>
    </a:band1H>
    <a:band2H>
      <a:tcTxStyle/>
    </a:band2H>
    <a:band1V>
      <a:tcTxStyle/>
      <a:tcStyle>
        <a:fill>
          <a:solidFill>
            <a:srgbClr val="ECECEC"/>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73" orient="horz"/>
        <p:guide pos="764" orient="horz"/>
        <p:guide pos="3544" orient="horz"/>
        <p:guide pos="2159" orient="horz"/>
        <p:guide pos="1374" orient="horz"/>
        <p:guide pos="3699" orient="horz"/>
        <p:guide pos="1151" orient="horz"/>
        <p:guide pos="2922"/>
        <p:guide pos="391"/>
        <p:guide pos="3158"/>
        <p:guide pos="5474"/>
        <p:guide pos="3987"/>
        <p:guide pos="218"/>
        <p:guide pos="257"/>
        <p:guide pos="5107"/>
        <p:guide pos="5166"/>
        <p:guide pos="485"/>
        <p:guide pos="1167" orient="horz"/>
        <p:guide pos="2962"/>
        <p:guide pos="258"/>
        <p:guide pos="544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3" Type="http://schemas.openxmlformats.org/officeDocument/2006/relationships/font" Target="fonts/ArialBlack-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C</a:t>
            </a:r>
            <a:r>
              <a:rPr b="0" i="0" lang="en-US" sz="1200" u="none" cap="none" strike="noStrike">
                <a:solidFill>
                  <a:schemeClr val="dk1"/>
                </a:solidFill>
                <a:latin typeface="Calibri"/>
                <a:ea typeface="Calibri"/>
                <a:cs typeface="Calibri"/>
                <a:sym typeface="Calibri"/>
              </a:rPr>
              <a:t>ascading </a:t>
            </a:r>
            <a:r>
              <a:rPr b="1" i="0" lang="en-US" sz="1200" u="none" cap="none" strike="noStrike">
                <a:solidFill>
                  <a:schemeClr val="dk1"/>
                </a:solidFill>
                <a:latin typeface="Calibri"/>
                <a:ea typeface="Calibri"/>
                <a:cs typeface="Calibri"/>
                <a:sym typeface="Calibri"/>
              </a:rPr>
              <a:t>S</a:t>
            </a:r>
            <a:r>
              <a:rPr b="0" i="0" lang="en-US" sz="1200" u="none" cap="none" strike="noStrike">
                <a:solidFill>
                  <a:schemeClr val="dk1"/>
                </a:solidFill>
                <a:latin typeface="Calibri"/>
                <a:ea typeface="Calibri"/>
                <a:cs typeface="Calibri"/>
                <a:sym typeface="Calibri"/>
              </a:rPr>
              <a:t>tyle </a:t>
            </a:r>
            <a:r>
              <a:rPr b="1" i="0" lang="en-US" sz="1200" u="none" cap="none" strike="noStrike">
                <a:solidFill>
                  <a:schemeClr val="dk1"/>
                </a:solidFill>
                <a:latin typeface="Calibri"/>
                <a:ea typeface="Calibri"/>
                <a:cs typeface="Calibri"/>
                <a:sym typeface="Calibri"/>
              </a:rPr>
              <a:t>S</a:t>
            </a:r>
            <a:r>
              <a:rPr b="0" i="0" lang="en-US" sz="1200" u="none" cap="none" strike="noStrike">
                <a:solidFill>
                  <a:schemeClr val="dk1"/>
                </a:solidFill>
                <a:latin typeface="Calibri"/>
                <a:ea typeface="Calibri"/>
                <a:cs typeface="Calibri"/>
                <a:sym typeface="Calibri"/>
              </a:rPr>
              <a:t>heets, fondly referred to as CSS, is a simple design language intended to simplify the process of making web pages presentable.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CSS handles the look and feel part of a web page.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Using CSS, you can control the color of the text, the style of fonts, the spacing between paragraphs, how columns are sized and laid out, what background images or colors are used, layout design, variations in display for different devices and screen sizes as well as a variety of other effects.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CSS is easy to learn and understand but it provides powerful control over the presentation of an HTML document. Most commonly, CSS is combined with the markup languages HTML or XHTML.</a:t>
            </a:r>
            <a:endParaRPr b="0" i="0" sz="1200" u="none" cap="none" strike="noStrike">
              <a:solidFill>
                <a:schemeClr val="dk1"/>
              </a:solidFill>
              <a:latin typeface="Calibri"/>
              <a:ea typeface="Calibri"/>
              <a:cs typeface="Calibri"/>
              <a:sym typeface="Calibri"/>
            </a:endParaRPr>
          </a:p>
        </p:txBody>
      </p:sp>
      <p:sp>
        <p:nvSpPr>
          <p:cNvPr id="157" name="Google Shape;15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may need to define multiple style rules for a single element.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define these rules to combine multiple properties and corresponding values into a single block as defined in the following example −</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h1 { color: #36C; font-weight: normal; letter-spacing: .4em; margin-bottom: 1em; text-transform: lowercase; }</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Here all the property and value pairs are separated by a </a:t>
            </a:r>
            <a:r>
              <a:rPr b="1" i="0" lang="en-US" sz="1200" u="none" cap="none" strike="noStrike">
                <a:solidFill>
                  <a:schemeClr val="dk1"/>
                </a:solidFill>
                <a:latin typeface="Calibri"/>
                <a:ea typeface="Calibri"/>
                <a:cs typeface="Calibri"/>
                <a:sym typeface="Calibri"/>
              </a:rPr>
              <a:t>semi colon (;)</a:t>
            </a:r>
            <a:r>
              <a:rPr b="0" i="0" lang="en-US" sz="1200" u="none" cap="none" strike="noStrike">
                <a:solidFill>
                  <a:schemeClr val="dk1"/>
                </a:solidFill>
                <a:latin typeface="Calibri"/>
                <a:ea typeface="Calibri"/>
                <a:cs typeface="Calibri"/>
                <a:sym typeface="Calibri"/>
              </a:rPr>
              <a:t>. You can keep them in a single line or multiple lines. For better readability we keep them into separate lines.</a:t>
            </a:r>
            <a:endParaRPr/>
          </a:p>
        </p:txBody>
      </p:sp>
      <p:sp>
        <p:nvSpPr>
          <p:cNvPr id="244" name="Google Shape;24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apply a style to many selectors if you like.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Just separate the selectors with a comma, as given in the following example −</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h1, h2, h3 { color: #36C; font-weight: normal; letter-spacing: .4em; margin-bottom: 1em; text-transform: lowercase;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define style rule will be applicable to h1, h2 and h3 element as well. The order of the list is irrelevant. All the elements in the selector will have the corresponding declarations applied to them.</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combine the various </a:t>
            </a:r>
            <a:r>
              <a:rPr b="0" i="1" lang="en-US" sz="1200" u="none" cap="none" strike="noStrike">
                <a:solidFill>
                  <a:schemeClr val="dk1"/>
                </a:solidFill>
                <a:latin typeface="Calibri"/>
                <a:ea typeface="Calibri"/>
                <a:cs typeface="Calibri"/>
                <a:sym typeface="Calibri"/>
              </a:rPr>
              <a:t>class</a:t>
            </a:r>
            <a:r>
              <a:rPr b="0" i="0" lang="en-US" sz="1200" u="none" cap="none" strike="noStrike">
                <a:solidFill>
                  <a:schemeClr val="dk1"/>
                </a:solidFill>
                <a:latin typeface="Calibri"/>
                <a:ea typeface="Calibri"/>
                <a:cs typeface="Calibri"/>
                <a:sym typeface="Calibri"/>
              </a:rPr>
              <a:t> selectors together as shown below −</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#content, #footer, #supplement { position: absolute; left: 510px; width: 200px; }</a:t>
            </a:r>
            <a:endParaRPr b="1" i="0" sz="1200" u="none" cap="none" strike="noStrike">
              <a:solidFill>
                <a:schemeClr val="dk1"/>
              </a:solidFill>
              <a:latin typeface="Calibri"/>
              <a:ea typeface="Calibri"/>
              <a:cs typeface="Calibri"/>
              <a:sym typeface="Calibri"/>
            </a:endParaRPr>
          </a:p>
        </p:txBody>
      </p:sp>
      <p:sp>
        <p:nvSpPr>
          <p:cNvPr id="253" name="Google Shape;25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Many times, you may need to put additional comments in your style sheet blocks.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 it is very easy to comment any part in style sheet. You can simple put your comments inside </a:t>
            </a:r>
            <a:r>
              <a:rPr b="1" i="0" lang="en-US" sz="1200" u="none" cap="none" strike="noStrike">
                <a:solidFill>
                  <a:schemeClr val="dk1"/>
                </a:solidFill>
                <a:latin typeface="Calibri"/>
                <a:ea typeface="Calibri"/>
                <a:cs typeface="Calibri"/>
                <a:sym typeface="Calibri"/>
              </a:rPr>
              <a:t>/*.....this is a comment in style sheet.....*/</a:t>
            </a:r>
            <a:r>
              <a:rPr b="0" i="0" lang="en-US" sz="12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use </a:t>
            </a:r>
            <a:r>
              <a:rPr b="1" i="0"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 to comment multi-line blocks in similar way you do in C and C++ programming languages.</a:t>
            </a:r>
            <a:endParaRPr/>
          </a:p>
        </p:txBody>
      </p:sp>
      <p:sp>
        <p:nvSpPr>
          <p:cNvPr id="263" name="Google Shape;26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0" name="Google Shape;2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6" name="Google Shape;2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put your CSS rules into an HTML document using the &lt;style&gt; element.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tag is placed inside &lt;head&gt;...&lt;/head&gt; tags.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Rules defined using this syntax will be applied to all the elements available in the document.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Example of embed CSS − </a:t>
            </a:r>
            <a:r>
              <a:rPr b="1" i="0" lang="en-US" sz="1200" u="none" cap="none" strike="noStrike">
                <a:solidFill>
                  <a:schemeClr val="dk1"/>
                </a:solidFill>
                <a:latin typeface="Calibri"/>
                <a:ea typeface="Calibri"/>
                <a:cs typeface="Calibri"/>
                <a:sym typeface="Calibri"/>
              </a:rPr>
              <a:t>SEE SLIDE</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Attribute </a:t>
            </a:r>
            <a:r>
              <a:rPr b="1" i="0" lang="en-US" sz="1200" u="none" cap="none" strike="noStrike">
                <a:solidFill>
                  <a:schemeClr val="dk1"/>
                </a:solidFill>
                <a:latin typeface="Calibri"/>
                <a:ea typeface="Calibri"/>
                <a:cs typeface="Calibri"/>
                <a:sym typeface="Calibri"/>
              </a:rPr>
              <a:t>media</a:t>
            </a:r>
            <a:r>
              <a:rPr b="0" i="0" lang="en-US" sz="1200" u="none" cap="none" strike="noStrike">
                <a:solidFill>
                  <a:schemeClr val="dk1"/>
                </a:solidFill>
                <a:latin typeface="Calibri"/>
                <a:ea typeface="Calibri"/>
                <a:cs typeface="Calibri"/>
                <a:sym typeface="Calibri"/>
              </a:rPr>
              <a:t> - specifies what media/device the CSS style is optimized for. This attribute is used to specify that the style is for special devices (like iPhone), speech or print media.</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Default value is </a:t>
            </a:r>
            <a:r>
              <a:rPr b="0" i="1" lang="en-US" sz="1200" u="none" cap="none" strike="noStrike">
                <a:solidFill>
                  <a:schemeClr val="dk1"/>
                </a:solidFill>
                <a:latin typeface="Calibri"/>
                <a:ea typeface="Calibri"/>
                <a:cs typeface="Calibri"/>
                <a:sym typeface="Calibri"/>
              </a:rPr>
              <a:t>all</a:t>
            </a:r>
            <a:r>
              <a:rPr b="0" i="0" lang="en-US" sz="1200" u="none" cap="none" strike="noStrike">
                <a:solidFill>
                  <a:schemeClr val="dk1"/>
                </a:solidFill>
                <a:latin typeface="Calibri"/>
                <a:ea typeface="Calibri"/>
                <a:cs typeface="Calibri"/>
                <a:sym typeface="Calibri"/>
              </a:rPr>
              <a:t>. This is optional attribute.</a:t>
            </a:r>
            <a:endParaRPr/>
          </a:p>
        </p:txBody>
      </p:sp>
      <p:sp>
        <p:nvSpPr>
          <p:cNvPr id="283" name="Google Shape;28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use </a:t>
            </a:r>
            <a:r>
              <a:rPr b="0" i="1" lang="en-US" sz="1200" u="none" cap="none" strike="noStrike">
                <a:solidFill>
                  <a:schemeClr val="dk1"/>
                </a:solidFill>
                <a:latin typeface="Calibri"/>
                <a:ea typeface="Calibri"/>
                <a:cs typeface="Calibri"/>
                <a:sym typeface="Calibri"/>
              </a:rPr>
              <a:t>style</a:t>
            </a:r>
            <a:r>
              <a:rPr b="0" i="0" lang="en-US" sz="1200" u="none" cap="none" strike="noStrike">
                <a:solidFill>
                  <a:schemeClr val="dk1"/>
                </a:solidFill>
                <a:latin typeface="Calibri"/>
                <a:ea typeface="Calibri"/>
                <a:cs typeface="Calibri"/>
                <a:sym typeface="Calibri"/>
              </a:rPr>
              <a:t> attribute of any HTML element to define style rules. These rules will be applied to that element only.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Here is the generic syntax − </a:t>
            </a:r>
            <a:r>
              <a:rPr b="1" i="0" lang="en-US" sz="1200" u="none" cap="none" strike="noStrike">
                <a:solidFill>
                  <a:schemeClr val="dk1"/>
                </a:solidFill>
                <a:latin typeface="Calibri"/>
                <a:ea typeface="Calibri"/>
                <a:cs typeface="Calibri"/>
                <a:sym typeface="Calibri"/>
              </a:rPr>
              <a:t>&lt;element style = "...style rules...."&gt;.</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Following is the example of inline CSS based on the above syntax − </a:t>
            </a:r>
            <a:r>
              <a:rPr b="1" i="0" lang="en-US" sz="1200" u="none" cap="none" strike="noStrike">
                <a:solidFill>
                  <a:schemeClr val="dk1"/>
                </a:solidFill>
                <a:latin typeface="Calibri"/>
                <a:ea typeface="Calibri"/>
                <a:cs typeface="Calibri"/>
                <a:sym typeface="Calibri"/>
              </a:rPr>
              <a:t>SEE SLIDE</a:t>
            </a:r>
            <a:endParaRPr b="1" i="0" sz="1200" u="none" cap="none" strike="noStrike">
              <a:solidFill>
                <a:schemeClr val="dk1"/>
              </a:solidFill>
              <a:latin typeface="Calibri"/>
              <a:ea typeface="Calibri"/>
              <a:cs typeface="Calibri"/>
              <a:sym typeface="Calibri"/>
            </a:endParaRPr>
          </a:p>
        </p:txBody>
      </p:sp>
      <p:sp>
        <p:nvSpPr>
          <p:cNvPr id="291" name="Google Shape;29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&lt;link&gt; element can be used to include an external stylesheet file in your HTML document.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 external style sheet is a separate text file with </a:t>
            </a:r>
            <a:r>
              <a:rPr b="1" i="0" lang="en-US" sz="1200" u="none" cap="none" strike="noStrike">
                <a:solidFill>
                  <a:schemeClr val="dk1"/>
                </a:solidFill>
                <a:latin typeface="Calibri"/>
                <a:ea typeface="Calibri"/>
                <a:cs typeface="Calibri"/>
                <a:sym typeface="Calibri"/>
              </a:rPr>
              <a:t>.css</a:t>
            </a:r>
            <a:r>
              <a:rPr b="0" i="0" lang="en-US" sz="1200" u="none" cap="none" strike="noStrike">
                <a:solidFill>
                  <a:schemeClr val="dk1"/>
                </a:solidFill>
                <a:latin typeface="Calibri"/>
                <a:ea typeface="Calibri"/>
                <a:cs typeface="Calibri"/>
                <a:sym typeface="Calibri"/>
              </a:rPr>
              <a:t> extension. You define all the Style rules within this text file and then you can include this file in any HTML document using &lt;link&gt; element.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Consider a simple style sheet file with a name </a:t>
            </a:r>
            <a:r>
              <a:rPr b="0" i="1" lang="en-US" sz="1200" u="none" cap="none" strike="noStrike">
                <a:solidFill>
                  <a:schemeClr val="dk1"/>
                </a:solidFill>
                <a:latin typeface="Calibri"/>
                <a:ea typeface="Calibri"/>
                <a:cs typeface="Calibri"/>
                <a:sym typeface="Calibri"/>
              </a:rPr>
              <a:t>mystyle.css</a:t>
            </a:r>
            <a:r>
              <a:rPr b="0" i="0" lang="en-US" sz="1200" u="none" cap="none" strike="noStrike">
                <a:solidFill>
                  <a:schemeClr val="dk1"/>
                </a:solidFill>
                <a:latin typeface="Calibri"/>
                <a:ea typeface="Calibri"/>
                <a:cs typeface="Calibri"/>
                <a:sym typeface="Calibri"/>
              </a:rPr>
              <a:t> having the following rules −</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h1, h2, h3 { color: #36C; font-weight: normal; letter-spacing: .4em; margin-bottom: 1em; text-transform: lowercase; }</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(Attribute </a:t>
            </a:r>
            <a:r>
              <a:rPr b="1" i="0" lang="en-US" sz="1200" u="none" cap="none" strike="noStrike">
                <a:solidFill>
                  <a:schemeClr val="dk1"/>
                </a:solidFill>
                <a:latin typeface="Calibri"/>
                <a:ea typeface="Calibri"/>
                <a:cs typeface="Calibri"/>
                <a:sym typeface="Calibri"/>
              </a:rPr>
              <a:t>media</a:t>
            </a:r>
            <a:r>
              <a:rPr b="0" i="0" lang="en-US" sz="1200" u="none" cap="none" strike="noStrike">
                <a:solidFill>
                  <a:schemeClr val="dk1"/>
                </a:solidFill>
                <a:latin typeface="Calibri"/>
                <a:ea typeface="Calibri"/>
                <a:cs typeface="Calibri"/>
                <a:sym typeface="Calibri"/>
              </a:rPr>
              <a:t> - Specifies the device the document will be displayed on. Default value is </a:t>
            </a:r>
            <a:r>
              <a:rPr b="0" i="1" lang="en-US" sz="1200" u="none" cap="none" strike="noStrike">
                <a:solidFill>
                  <a:schemeClr val="dk1"/>
                </a:solidFill>
                <a:latin typeface="Calibri"/>
                <a:ea typeface="Calibri"/>
                <a:cs typeface="Calibri"/>
                <a:sym typeface="Calibri"/>
              </a:rPr>
              <a:t>all</a:t>
            </a:r>
            <a:r>
              <a:rPr b="0" i="0" lang="en-US" sz="1200" u="none" cap="none" strike="noStrike">
                <a:solidFill>
                  <a:schemeClr val="dk1"/>
                </a:solidFill>
                <a:latin typeface="Calibri"/>
                <a:ea typeface="Calibri"/>
                <a:cs typeface="Calibri"/>
                <a:sym typeface="Calibri"/>
              </a:rPr>
              <a:t>. This is optional attribute.)</a:t>
            </a:r>
            <a:endParaRPr/>
          </a:p>
        </p:txBody>
      </p:sp>
      <p:sp>
        <p:nvSpPr>
          <p:cNvPr id="299" name="Google Shape;29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@import </a:t>
            </a:r>
            <a:r>
              <a:rPr b="0" i="0" lang="en-US" sz="1200" u="none" cap="none" strike="noStrike">
                <a:solidFill>
                  <a:schemeClr val="dk1"/>
                </a:solidFill>
                <a:latin typeface="Calibri"/>
                <a:ea typeface="Calibri"/>
                <a:cs typeface="Calibri"/>
                <a:sym typeface="Calibri"/>
              </a:rPr>
              <a:t>is used to import an external stylesheet in a manner similar to the &lt;link&gt; element. Here is the generic syntax of @import rule. - </a:t>
            </a:r>
            <a:r>
              <a:rPr b="1" i="0" lang="en-US" sz="1200" u="none" cap="none" strike="noStrike">
                <a:solidFill>
                  <a:schemeClr val="dk1"/>
                </a:solidFill>
                <a:latin typeface="Calibri"/>
                <a:ea typeface="Calibri"/>
                <a:cs typeface="Calibri"/>
                <a:sym typeface="Calibri"/>
              </a:rPr>
              <a:t>FIRST SYNTAX BOX ON SLIDE</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Here URL is the URL of the style sheet file having style rules. You can use another syntax as well − </a:t>
            </a:r>
            <a:r>
              <a:rPr b="1" i="0" lang="en-US" sz="1200" u="none" cap="none" strike="noStrike">
                <a:solidFill>
                  <a:schemeClr val="dk1"/>
                </a:solidFill>
                <a:latin typeface="Calibri"/>
                <a:ea typeface="Calibri"/>
                <a:cs typeface="Calibri"/>
                <a:sym typeface="Calibri"/>
              </a:rPr>
              <a:t>SECOND SYNTAX BOX ON SLIDE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Following is the example showing you how to import a style sheet file into HTML document − </a:t>
            </a:r>
            <a:r>
              <a:rPr b="1" i="0" lang="en-US" sz="1200" u="none" cap="none" strike="noStrike">
                <a:solidFill>
                  <a:schemeClr val="dk1"/>
                </a:solidFill>
                <a:latin typeface="Calibri"/>
                <a:ea typeface="Calibri"/>
                <a:cs typeface="Calibri"/>
                <a:sym typeface="Calibri"/>
              </a:rPr>
              <a:t>EXAMPLE</a:t>
            </a:r>
            <a:endParaRPr b="1" i="0" sz="1200" u="none" cap="none" strike="noStrike">
              <a:solidFill>
                <a:schemeClr val="dk1"/>
              </a:solidFill>
              <a:latin typeface="Calibri"/>
              <a:ea typeface="Calibri"/>
              <a:cs typeface="Calibri"/>
              <a:sym typeface="Calibri"/>
            </a:endParaRPr>
          </a:p>
        </p:txBody>
      </p:sp>
      <p:sp>
        <p:nvSpPr>
          <p:cNvPr id="309" name="Google Shape;30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9" name="Google Shape;3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Here are some advantages of CSS: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CSS saves time</a:t>
            </a:r>
            <a:r>
              <a:rPr b="0" i="0" lang="en-US" sz="1200" u="none" cap="none" strike="noStrike">
                <a:solidFill>
                  <a:schemeClr val="dk1"/>
                </a:solidFill>
                <a:latin typeface="Calibri"/>
                <a:ea typeface="Calibri"/>
                <a:cs typeface="Calibri"/>
                <a:sym typeface="Calibri"/>
              </a:rPr>
              <a:t> − You can write CSS once and then reuse same sheet in multiple HTML pages. You can define a style for each HTML element and apply it to as many Web pages as you want.</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Pages load faster</a:t>
            </a:r>
            <a:r>
              <a:rPr b="0" i="0" lang="en-US" sz="1200" u="none" cap="none" strike="noStrike">
                <a:solidFill>
                  <a:schemeClr val="dk1"/>
                </a:solidFill>
                <a:latin typeface="Calibri"/>
                <a:ea typeface="Calibri"/>
                <a:cs typeface="Calibri"/>
                <a:sym typeface="Calibri"/>
              </a:rPr>
              <a:t> − If you are using CSS, you do not need to write HTML tag attributes every time. Just write one CSS rule of a tag and apply it to all the occurrences of that tag. So less code means faster download times.</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Easy maintenance</a:t>
            </a:r>
            <a:r>
              <a:rPr b="0" i="0" lang="en-US" sz="1200" u="none" cap="none" strike="noStrike">
                <a:solidFill>
                  <a:schemeClr val="dk1"/>
                </a:solidFill>
                <a:latin typeface="Calibri"/>
                <a:ea typeface="Calibri"/>
                <a:cs typeface="Calibri"/>
                <a:sym typeface="Calibri"/>
              </a:rPr>
              <a:t> − To make a global change, simply change the style, and all elements in all the web pages will be updated automatically.</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Superior styles to HTML</a:t>
            </a:r>
            <a:r>
              <a:rPr b="0" i="0" lang="en-US" sz="1200" u="none" cap="none" strike="noStrike">
                <a:solidFill>
                  <a:schemeClr val="dk1"/>
                </a:solidFill>
                <a:latin typeface="Calibri"/>
                <a:ea typeface="Calibri"/>
                <a:cs typeface="Calibri"/>
                <a:sym typeface="Calibri"/>
              </a:rPr>
              <a:t> − CSS has a much wider array of attributes than HTML, so you can give a far better look to your HTML page in comparison to HTML attributes.</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Multiple Device Compatibility</a:t>
            </a:r>
            <a:r>
              <a:rPr b="0" i="0" lang="en-US" sz="1200" u="none" cap="none" strike="noStrike">
                <a:solidFill>
                  <a:schemeClr val="dk1"/>
                </a:solidFill>
                <a:latin typeface="Calibri"/>
                <a:ea typeface="Calibri"/>
                <a:cs typeface="Calibri"/>
                <a:sym typeface="Calibri"/>
              </a:rPr>
              <a:t> − Style sheets allow content to be optimized for more than one type of device. By using the same HTML document, different versions of a website can be presented for handheld devices such as PDAs and cell phones or for printing.</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Global web standards</a:t>
            </a:r>
            <a:r>
              <a:rPr b="0" i="0" lang="en-US" sz="1200" u="none" cap="none" strike="noStrike">
                <a:solidFill>
                  <a:schemeClr val="dk1"/>
                </a:solidFill>
                <a:latin typeface="Calibri"/>
                <a:ea typeface="Calibri"/>
                <a:cs typeface="Calibri"/>
                <a:sym typeface="Calibri"/>
              </a:rPr>
              <a:t> − Now HTML attributes are being deprecated and it is being recommended to use CSS. So its a good idea to start using CSS in all the HTML pages to make them compatible to future browsers.</a:t>
            </a:r>
            <a:endParaRPr/>
          </a:p>
        </p:txBody>
      </p:sp>
      <p:sp>
        <p:nvSpPr>
          <p:cNvPr id="167" name="Google Shape;16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have discussed four ways to include style sheet rules in a an HTML document. Here is the rule to override any Style Sheet Rule.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Any inline style sheet takes highest priority. So, it will override any rule defined in &lt;style&gt;...&lt;/style&gt; tags or rules defined in any external style sheet file.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Any rule defined in &lt;style&gt;...&lt;/style&gt; tags will override rules defined in any external style sheet file.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Any rule defined in external style sheet file takes lowest priority, and rules defined in this file will be applied only when above two rules are not applicable.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Also:</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By adding “!important” to CSS rules you force them to have the highest priority, even higher then inline styles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If priorities are even – the last rule wins</a:t>
            </a:r>
            <a:endParaRPr/>
          </a:p>
        </p:txBody>
      </p:sp>
      <p:sp>
        <p:nvSpPr>
          <p:cNvPr id="327" name="Google Shape;32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При расчёте, чьи же правила главней, ещё анализируется специфичность селекторов, и тут считается следующим образом: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за каждый идентификатор получаем [1:0:0] (#id)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за каждый класс, либо псевдо класс — [0:1:0] (.my :pseudo)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за каждый тег — [0:0:1] (div a)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При этом [1:0:0] &gt; [0:x:y] &gt; [0:0:x].</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Пример селекторов, выстроенных по приоритету (первые важнее):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 p#id — [2:0:1]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 #id — [2:0:0]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 p — [1:0:1]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#id — [1:0:0]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.wrapper .content p — [0:2:1]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.content div p — [0:1:2]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.content p — [0:1:1]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 — [0:0:1] </a:t>
            </a:r>
            <a:endParaRPr b="0" i="0" sz="1200" u="none" cap="none" strike="noStrike">
              <a:solidFill>
                <a:schemeClr val="dk1"/>
              </a:solidFill>
              <a:latin typeface="Calibri"/>
              <a:ea typeface="Calibri"/>
              <a:cs typeface="Calibri"/>
              <a:sym typeface="Calibri"/>
            </a:endParaRPr>
          </a:p>
        </p:txBody>
      </p:sp>
      <p:sp>
        <p:nvSpPr>
          <p:cNvPr id="335" name="Google Shape;33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У тегов audio и video есть события, с которыми можно работать в JavaScript.</a:t>
            </a:r>
            <a:endParaRPr b="0" i="0" sz="1200" u="none" cap="none" strike="noStrike">
              <a:solidFill>
                <a:schemeClr val="dk1"/>
              </a:solidFill>
              <a:latin typeface="Calibri"/>
              <a:ea typeface="Calibri"/>
              <a:cs typeface="Calibri"/>
              <a:sym typeface="Calibri"/>
            </a:endParaRPr>
          </a:p>
        </p:txBody>
      </p:sp>
      <p:sp>
        <p:nvSpPr>
          <p:cNvPr id="344" name="Google Shape;34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height and width properties are used to set the height and width of an element.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height and width can be set to auto (this is default. Means that the browser calculates the height and width), or be specified in </a:t>
            </a:r>
            <a:r>
              <a:rPr b="0" i="1" lang="en-US" sz="1200" u="none" cap="none" strike="noStrike">
                <a:solidFill>
                  <a:schemeClr val="dk1"/>
                </a:solidFill>
                <a:latin typeface="Calibri"/>
                <a:ea typeface="Calibri"/>
                <a:cs typeface="Calibri"/>
                <a:sym typeface="Calibri"/>
              </a:rPr>
              <a:t>length values</a:t>
            </a:r>
            <a:r>
              <a:rPr b="0" i="0" lang="en-US" sz="1200" u="none" cap="none" strike="noStrike">
                <a:solidFill>
                  <a:schemeClr val="dk1"/>
                </a:solidFill>
                <a:latin typeface="Calibri"/>
                <a:ea typeface="Calibri"/>
                <a:cs typeface="Calibri"/>
                <a:sym typeface="Calibri"/>
              </a:rPr>
              <a:t>, like px, cm, etc., or in percent (%) of the containing block.</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Note:</a:t>
            </a:r>
            <a:r>
              <a:rPr b="0" i="0" lang="en-US" sz="1200" u="none" cap="none" strike="noStrike">
                <a:solidFill>
                  <a:schemeClr val="dk1"/>
                </a:solidFill>
                <a:latin typeface="Calibri"/>
                <a:ea typeface="Calibri"/>
                <a:cs typeface="Calibri"/>
                <a:sym typeface="Calibri"/>
              </a:rPr>
              <a:t> The height and width properties do not include padding, borders, or margins; they set the height/width of the area inside the padding, border, and margin of the element!</a:t>
            </a:r>
            <a:endParaRPr/>
          </a:p>
        </p:txBody>
      </p:sp>
      <p:sp>
        <p:nvSpPr>
          <p:cNvPr id="351" name="Google Shape;351;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CSS supports a number of measurements including absolute units such as inches, centimeters, points, and so on, as well as relative measures such as percentages and em units.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need these values while specifying various measurements in your Style rules e.g. </a:t>
            </a:r>
            <a:r>
              <a:rPr b="1" i="0" lang="en-US" sz="1200" u="none" cap="none" strike="noStrike">
                <a:solidFill>
                  <a:schemeClr val="dk1"/>
                </a:solidFill>
                <a:latin typeface="Calibri"/>
                <a:ea typeface="Calibri"/>
                <a:cs typeface="Calibri"/>
                <a:sym typeface="Calibri"/>
              </a:rPr>
              <a:t>border = "1px solid red"</a:t>
            </a:r>
            <a:r>
              <a:rPr b="0" i="0" lang="en-US"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sp>
        <p:nvSpPr>
          <p:cNvPr id="360" name="Google Shape;36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display property is the most important CSS property for controlling layout.</a:t>
            </a:r>
            <a:endParaRPr/>
          </a:p>
          <a:p>
            <a:pPr indent="0" lvl="0" marL="0" marR="0" rtl="0" algn="l">
              <a:spcBef>
                <a:spcPts val="0"/>
              </a:spcBef>
              <a:spcAft>
                <a:spcPts val="0"/>
              </a:spcAft>
              <a:buNone/>
            </a:pP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display property specifies if/how an element is displayed.</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Every HTML element has a default display value depending on what type of element it is. The default display value for most elements is block or inline.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 block-level element always starts on a new line and takes up the full width available (stretches out to the left and right as far as it can).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Examples of block-level elements on slide.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 inline element does not start on a new line and only takes up as much width as necessary.</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Examples of inline elements on slide.</a:t>
            </a:r>
            <a:endParaRPr b="0" i="0" sz="1200" u="none" cap="none" strike="noStrike">
              <a:solidFill>
                <a:schemeClr val="dk1"/>
              </a:solidFill>
              <a:latin typeface="Calibri"/>
              <a:ea typeface="Calibri"/>
              <a:cs typeface="Calibri"/>
              <a:sym typeface="Calibri"/>
            </a:endParaRPr>
          </a:p>
        </p:txBody>
      </p:sp>
      <p:sp>
        <p:nvSpPr>
          <p:cNvPr id="368" name="Google Shape;36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As mentioned, every element has a default display value. However, you can override this.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Changing an inline element to a block element, or vice versa, can be useful for making the page look a specific way, and still follow the web standards.</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Note:</a:t>
            </a:r>
            <a:r>
              <a:rPr b="0" i="0" lang="en-US" sz="1200" u="none" cap="none" strike="noStrike">
                <a:solidFill>
                  <a:schemeClr val="dk1"/>
                </a:solidFill>
                <a:latin typeface="Calibri"/>
                <a:ea typeface="Calibri"/>
                <a:cs typeface="Calibri"/>
                <a:sym typeface="Calibri"/>
              </a:rPr>
              <a:t> Setting the display property of an element only changes </a:t>
            </a:r>
            <a:r>
              <a:rPr b="1" i="0" lang="en-US" sz="1200" u="none" cap="none" strike="noStrike">
                <a:solidFill>
                  <a:schemeClr val="dk1"/>
                </a:solidFill>
                <a:latin typeface="Calibri"/>
                <a:ea typeface="Calibri"/>
                <a:cs typeface="Calibri"/>
                <a:sym typeface="Calibri"/>
              </a:rPr>
              <a:t>how the element is displayed</a:t>
            </a:r>
            <a:r>
              <a:rPr b="0" i="0" lang="en-US" sz="1200" u="none" cap="none" strike="noStrike">
                <a:solidFill>
                  <a:schemeClr val="dk1"/>
                </a:solidFill>
                <a:latin typeface="Calibri"/>
                <a:ea typeface="Calibri"/>
                <a:cs typeface="Calibri"/>
                <a:sym typeface="Calibri"/>
              </a:rPr>
              <a:t>, NOT what kind of element it is. So, an inline element with display: block; is not allowed to have other block elements inside it.</a:t>
            </a:r>
            <a:endParaRPr b="0" i="0" sz="1200" u="none" cap="none" strike="noStrike">
              <a:solidFill>
                <a:schemeClr val="dk1"/>
              </a:solidFill>
              <a:latin typeface="Calibri"/>
              <a:ea typeface="Calibri"/>
              <a:cs typeface="Calibri"/>
              <a:sym typeface="Calibri"/>
            </a:endParaRPr>
          </a:p>
        </p:txBody>
      </p:sp>
      <p:sp>
        <p:nvSpPr>
          <p:cNvPr id="380" name="Google Shape;38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All HTML elements can be considered as boxes. In CSS, the term "box model" is used when talking about design and layout.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CSS box model is essentially a box that wraps around every HTML element.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It consists of: margins, borders, padding, and the actual content.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image </a:t>
            </a:r>
            <a:r>
              <a:rPr b="1" i="0" lang="en-US" sz="1200" u="none" cap="none" strike="noStrike">
                <a:solidFill>
                  <a:schemeClr val="dk1"/>
                </a:solidFill>
                <a:latin typeface="Calibri"/>
                <a:ea typeface="Calibri"/>
                <a:cs typeface="Calibri"/>
                <a:sym typeface="Calibri"/>
              </a:rPr>
              <a:t>on slide</a:t>
            </a:r>
            <a:r>
              <a:rPr b="0" i="0" lang="en-US" sz="1200" u="none" cap="none" strike="noStrike">
                <a:solidFill>
                  <a:schemeClr val="dk1"/>
                </a:solidFill>
                <a:latin typeface="Calibri"/>
                <a:ea typeface="Calibri"/>
                <a:cs typeface="Calibri"/>
                <a:sym typeface="Calibri"/>
              </a:rPr>
              <a:t> illustrates the box model.</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Explanation of the different parts:</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Content</a:t>
            </a:r>
            <a:r>
              <a:rPr b="0" i="0" lang="en-US" sz="1200" u="none" cap="none" strike="noStrike">
                <a:solidFill>
                  <a:schemeClr val="dk1"/>
                </a:solidFill>
                <a:latin typeface="Calibri"/>
                <a:ea typeface="Calibri"/>
                <a:cs typeface="Calibri"/>
                <a:sym typeface="Calibri"/>
              </a:rPr>
              <a:t> - The content of the box, where text and images appear</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Padding</a:t>
            </a:r>
            <a:r>
              <a:rPr b="0" i="0" lang="en-US" sz="1200" u="none" cap="none" strike="noStrike">
                <a:solidFill>
                  <a:schemeClr val="dk1"/>
                </a:solidFill>
                <a:latin typeface="Calibri"/>
                <a:ea typeface="Calibri"/>
                <a:cs typeface="Calibri"/>
                <a:sym typeface="Calibri"/>
              </a:rPr>
              <a:t> - Clears an area around the content. The padding is transparent</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Border</a:t>
            </a:r>
            <a:r>
              <a:rPr b="0" i="0" lang="en-US" sz="1200" u="none" cap="none" strike="noStrike">
                <a:solidFill>
                  <a:schemeClr val="dk1"/>
                </a:solidFill>
                <a:latin typeface="Calibri"/>
                <a:ea typeface="Calibri"/>
                <a:cs typeface="Calibri"/>
                <a:sym typeface="Calibri"/>
              </a:rPr>
              <a:t> - A border that goes around the padding and content</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Margin</a:t>
            </a:r>
            <a:r>
              <a:rPr b="0" i="0" lang="en-US" sz="1200" u="none" cap="none" strike="noStrike">
                <a:solidFill>
                  <a:schemeClr val="dk1"/>
                </a:solidFill>
                <a:latin typeface="Calibri"/>
                <a:ea typeface="Calibri"/>
                <a:cs typeface="Calibri"/>
                <a:sym typeface="Calibri"/>
              </a:rPr>
              <a:t> - Clears an area outside the border. The margin is transparent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box model allows us to add a border around elements, and to define space between elements. </a:t>
            </a:r>
            <a:endParaRPr/>
          </a:p>
        </p:txBody>
      </p:sp>
      <p:sp>
        <p:nvSpPr>
          <p:cNvPr id="391" name="Google Shape;39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CSS margin properties are used to generate space around elements.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margin properties set the size of the white space outside the border.</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With CSS, you have full control over the margins. There are CSS properties for setting the margin for each side of an element (top, right, bottom, and left).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CSS has properties for specifying the margin for each side of an element: </a:t>
            </a:r>
            <a:r>
              <a:rPr b="1" i="0" lang="en-US" sz="1200" u="none" cap="none" strike="noStrike">
                <a:solidFill>
                  <a:schemeClr val="dk1"/>
                </a:solidFill>
                <a:latin typeface="Calibri"/>
                <a:ea typeface="Calibri"/>
                <a:cs typeface="Calibri"/>
                <a:sym typeface="Calibri"/>
              </a:rPr>
              <a:t>margin-top, margin-right, margin-bottom, margin-left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All the margin properties can have the following values:</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auto</a:t>
            </a:r>
            <a:r>
              <a:rPr b="0" i="0" lang="en-US" sz="1200" u="none" cap="none" strike="noStrike">
                <a:solidFill>
                  <a:schemeClr val="dk1"/>
                </a:solidFill>
                <a:latin typeface="Calibri"/>
                <a:ea typeface="Calibri"/>
                <a:cs typeface="Calibri"/>
                <a:sym typeface="Calibri"/>
              </a:rPr>
              <a:t> - the browser calculates the margin. You can set the margin property to auto to horizontally center the element within its container.</a:t>
            </a:r>
            <a:endParaRPr/>
          </a:p>
          <a:p>
            <a:pPr indent="0" lvl="0" marL="0" marR="0" rtl="0" algn="l">
              <a:spcBef>
                <a:spcPts val="0"/>
              </a:spcBef>
              <a:spcAft>
                <a:spcPts val="0"/>
              </a:spcAft>
              <a:buNone/>
            </a:pPr>
            <a:r>
              <a:rPr b="1" i="1" lang="en-US" sz="1200" u="none" cap="none" strike="noStrike">
                <a:solidFill>
                  <a:schemeClr val="dk1"/>
                </a:solidFill>
                <a:latin typeface="Calibri"/>
                <a:ea typeface="Calibri"/>
                <a:cs typeface="Calibri"/>
                <a:sym typeface="Calibri"/>
              </a:rPr>
              <a:t>length</a:t>
            </a:r>
            <a:r>
              <a:rPr b="0" i="0" lang="en-US" sz="1200" u="none" cap="none" strike="noStrike">
                <a:solidFill>
                  <a:schemeClr val="dk1"/>
                </a:solidFill>
                <a:latin typeface="Calibri"/>
                <a:ea typeface="Calibri"/>
                <a:cs typeface="Calibri"/>
                <a:sym typeface="Calibri"/>
              </a:rPr>
              <a:t> - specifies a margin in px, pt, cm, etc.</a:t>
            </a:r>
            <a:endParaRPr/>
          </a:p>
          <a:p>
            <a:pPr indent="0" lvl="0" marL="0" marR="0" rtl="0" algn="l">
              <a:spcBef>
                <a:spcPts val="0"/>
              </a:spcBef>
              <a:spcAft>
                <a:spcPts val="0"/>
              </a:spcAft>
              <a:buNone/>
            </a:pPr>
            <a:r>
              <a:rPr b="1" i="1" lang="en-US" sz="1200" u="none" cap="none" strike="noStrike">
                <a:solidFill>
                  <a:schemeClr val="dk1"/>
                </a:solidFill>
                <a:latin typeface="Calibri"/>
                <a:ea typeface="Calibri"/>
                <a:cs typeface="Calibri"/>
                <a:sym typeface="Calibri"/>
              </a:rPr>
              <a:t>%</a:t>
            </a:r>
            <a:r>
              <a:rPr b="0" i="0" lang="en-US" sz="1200" u="none" cap="none" strike="noStrike">
                <a:solidFill>
                  <a:schemeClr val="dk1"/>
                </a:solidFill>
                <a:latin typeface="Calibri"/>
                <a:ea typeface="Calibri"/>
                <a:cs typeface="Calibri"/>
                <a:sym typeface="Calibri"/>
              </a:rPr>
              <a:t> - specifies a margin in % of the width of the containing element</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inherit</a:t>
            </a:r>
            <a:r>
              <a:rPr b="0" i="0" lang="en-US" sz="1200" u="none" cap="none" strike="noStrike">
                <a:solidFill>
                  <a:schemeClr val="dk1"/>
                </a:solidFill>
                <a:latin typeface="Calibri"/>
                <a:ea typeface="Calibri"/>
                <a:cs typeface="Calibri"/>
                <a:sym typeface="Calibri"/>
              </a:rPr>
              <a:t> - specifies that the margin should be inherited from the parent element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Tip:</a:t>
            </a:r>
            <a:r>
              <a:rPr b="0" i="0" lang="en-US" sz="1200" u="none" cap="none" strike="noStrike">
                <a:solidFill>
                  <a:schemeClr val="dk1"/>
                </a:solidFill>
                <a:latin typeface="Calibri"/>
                <a:ea typeface="Calibri"/>
                <a:cs typeface="Calibri"/>
                <a:sym typeface="Calibri"/>
              </a:rPr>
              <a:t> Negative values are allowed.</a:t>
            </a:r>
            <a:endParaRPr/>
          </a:p>
        </p:txBody>
      </p:sp>
      <p:sp>
        <p:nvSpPr>
          <p:cNvPr id="399" name="Google Shape;39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Margin Collapse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Top and bottom margins of elements are sometimes collapsed into a single margin that is equal to the largest of the two margins.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does not happen on horizontal margins (left and right)! Only vertical margins (top and bottom)!</a:t>
            </a:r>
            <a:endParaRPr/>
          </a:p>
        </p:txBody>
      </p:sp>
      <p:sp>
        <p:nvSpPr>
          <p:cNvPr id="411" name="Google Shape;41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4" name="Google Shape;1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CSS padding properties are used to generate space around content.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padding clears an area around the content (inside the border) of an element.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9" name="Google Shape;41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1" name="Google Shape;43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CSS border properties allow you to specify the style, width, and color of an element's border.</a:t>
            </a:r>
            <a:endParaRPr b="0" i="0" sz="1200" u="none" cap="none" strike="noStrike">
              <a:solidFill>
                <a:schemeClr val="dk1"/>
              </a:solidFill>
              <a:latin typeface="Calibri"/>
              <a:ea typeface="Calibri"/>
              <a:cs typeface="Calibri"/>
              <a:sym typeface="Calibri"/>
            </a:endParaRPr>
          </a:p>
        </p:txBody>
      </p:sp>
      <p:sp>
        <p:nvSpPr>
          <p:cNvPr id="439" name="Google Shape;43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border-style property specifies what kind of border to display.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following values are allowed: </a:t>
            </a:r>
            <a:r>
              <a:rPr b="1" i="0" lang="en-US" sz="1200" u="none" cap="none" strike="noStrike">
                <a:solidFill>
                  <a:schemeClr val="dk1"/>
                </a:solidFill>
                <a:latin typeface="Calibri"/>
                <a:ea typeface="Calibri"/>
                <a:cs typeface="Calibri"/>
                <a:sym typeface="Calibri"/>
              </a:rPr>
              <a:t>SEE SLIDE</a:t>
            </a:r>
            <a:endParaRPr b="0" i="0" sz="1200" u="none" cap="none" strike="noStrike">
              <a:solidFill>
                <a:schemeClr val="dk1"/>
              </a:solidFill>
              <a:latin typeface="Calibri"/>
              <a:ea typeface="Calibri"/>
              <a:cs typeface="Calibri"/>
              <a:sym typeface="Calibri"/>
            </a:endParaRPr>
          </a:p>
        </p:txBody>
      </p:sp>
      <p:sp>
        <p:nvSpPr>
          <p:cNvPr id="447" name="Google Shape;44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57" name="Google Shape;45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border-width</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border-width property specifies the width of the four borders.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width can be set as a specific size (in px, pt, cm, em, etc) or by using one of the three pre-defined values: thin, medium, or thick.</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border-width property can have from one to four values (for the top border, right border, bottom border, and the left border).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border-color</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border-color property is used to set the color of the four borders.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color can be set by:</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name</a:t>
            </a:r>
            <a:r>
              <a:rPr b="0" i="0" lang="en-US" sz="1200" u="none" cap="none" strike="noStrike">
                <a:solidFill>
                  <a:schemeClr val="dk1"/>
                </a:solidFill>
                <a:latin typeface="Calibri"/>
                <a:ea typeface="Calibri"/>
                <a:cs typeface="Calibri"/>
                <a:sym typeface="Calibri"/>
              </a:rPr>
              <a:t> - specify a color name, like "red"</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Hex</a:t>
            </a:r>
            <a:r>
              <a:rPr b="0" i="0" lang="en-US" sz="1200" u="none" cap="none" strike="noStrike">
                <a:solidFill>
                  <a:schemeClr val="dk1"/>
                </a:solidFill>
                <a:latin typeface="Calibri"/>
                <a:ea typeface="Calibri"/>
                <a:cs typeface="Calibri"/>
                <a:sym typeface="Calibri"/>
              </a:rPr>
              <a:t> - specify a hex value, like "#ff0000"</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RGB</a:t>
            </a:r>
            <a:r>
              <a:rPr b="0" i="0" lang="en-US" sz="1200" u="none" cap="none" strike="noStrike">
                <a:solidFill>
                  <a:schemeClr val="dk1"/>
                </a:solidFill>
                <a:latin typeface="Calibri"/>
                <a:ea typeface="Calibri"/>
                <a:cs typeface="Calibri"/>
                <a:sym typeface="Calibri"/>
              </a:rPr>
              <a:t> - specify a RGB value, like "rgb(255,0,0)"</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transparent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border-color property can have from one to four values (for the top border, right border, bottom border, and the left border).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border-radius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border-radius property is used to add rounded borders to an element:</a:t>
            </a:r>
            <a:endParaRPr/>
          </a:p>
        </p:txBody>
      </p:sp>
      <p:sp>
        <p:nvSpPr>
          <p:cNvPr id="465" name="Google Shape;46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CSS, there is also properties for specifying each of the borders (top, right, bottom, and left).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To shorten the code, it is also possible to specify all the individual border properties in one property.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border property is a shorthand property for the following individual border properties: </a:t>
            </a:r>
            <a:r>
              <a:rPr b="1" i="0" lang="en-US" sz="1200" u="none" cap="none" strike="noStrike">
                <a:solidFill>
                  <a:schemeClr val="dk1"/>
                </a:solidFill>
                <a:latin typeface="Calibri"/>
                <a:ea typeface="Calibri"/>
                <a:cs typeface="Calibri"/>
                <a:sym typeface="Calibri"/>
              </a:rPr>
              <a:t>border-width, border-style (required), border-color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76" name="Google Shape;47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a:t>
            </a:r>
            <a:r>
              <a:rPr b="1" i="0" lang="en-US" sz="1200" u="none" cap="none" strike="noStrike">
                <a:solidFill>
                  <a:schemeClr val="dk1"/>
                </a:solidFill>
                <a:latin typeface="Calibri"/>
                <a:ea typeface="Calibri"/>
                <a:cs typeface="Calibri"/>
                <a:sym typeface="Calibri"/>
              </a:rPr>
              <a:t>border-style</a:t>
            </a:r>
            <a:r>
              <a:rPr b="0" i="0" lang="en-US" sz="1200" u="none" cap="none" strike="noStrike">
                <a:solidFill>
                  <a:schemeClr val="dk1"/>
                </a:solidFill>
                <a:latin typeface="Calibri"/>
                <a:ea typeface="Calibri"/>
                <a:cs typeface="Calibri"/>
                <a:sym typeface="Calibri"/>
              </a:rPr>
              <a:t> property is used in the example above. However, it also works with </a:t>
            </a:r>
            <a:r>
              <a:rPr b="1" i="0" lang="en-US" sz="1200" u="none" cap="none" strike="noStrike">
                <a:solidFill>
                  <a:schemeClr val="dk1"/>
                </a:solidFill>
                <a:latin typeface="Calibri"/>
                <a:ea typeface="Calibri"/>
                <a:cs typeface="Calibri"/>
                <a:sym typeface="Calibri"/>
              </a:rPr>
              <a:t>border-width</a:t>
            </a:r>
            <a:r>
              <a:rPr b="0" i="0" lang="en-US" sz="1200" u="none" cap="none" strike="noStrike">
                <a:solidFill>
                  <a:schemeClr val="dk1"/>
                </a:solidFill>
                <a:latin typeface="Calibri"/>
                <a:ea typeface="Calibri"/>
                <a:cs typeface="Calibri"/>
                <a:sym typeface="Calibri"/>
              </a:rPr>
              <a:t> and </a:t>
            </a:r>
            <a:r>
              <a:rPr b="1" i="0" lang="en-US" sz="1200" u="none" cap="none" strike="noStrike">
                <a:solidFill>
                  <a:schemeClr val="dk1"/>
                </a:solidFill>
                <a:latin typeface="Calibri"/>
                <a:ea typeface="Calibri"/>
                <a:cs typeface="Calibri"/>
                <a:sym typeface="Calibri"/>
              </a:rPr>
              <a:t>border-color</a:t>
            </a:r>
            <a:r>
              <a:rPr b="0" i="0" lang="en-US" sz="1200" u="none" cap="none" strike="noStrike">
                <a:solidFill>
                  <a:schemeClr val="dk1"/>
                </a:solidFill>
                <a:latin typeface="Calibri"/>
                <a:ea typeface="Calibri"/>
                <a:cs typeface="Calibri"/>
                <a:sym typeface="Calibri"/>
              </a:rPr>
              <a:t>.</a:t>
            </a:r>
            <a:br>
              <a:rPr b="0" i="0" lang="en-US" sz="1200" u="none" cap="none" strike="noStrike">
                <a:solidFill>
                  <a:schemeClr val="dk1"/>
                </a:solidFill>
                <a:latin typeface="Calibri"/>
                <a:ea typeface="Calibri"/>
                <a:cs typeface="Calibri"/>
                <a:sym typeface="Calibri"/>
              </a:rPr>
            </a:br>
            <a:endParaRPr b="0" i="0" sz="1200" u="none" cap="none" strike="noStrike">
              <a:solidFill>
                <a:schemeClr val="dk1"/>
              </a:solidFill>
              <a:latin typeface="Calibri"/>
              <a:ea typeface="Calibri"/>
              <a:cs typeface="Calibri"/>
              <a:sym typeface="Calibri"/>
            </a:endParaRPr>
          </a:p>
        </p:txBody>
      </p:sp>
      <p:sp>
        <p:nvSpPr>
          <p:cNvPr id="488" name="Google Shape;488;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CSS font properties define the font family, boldness, size, and the style of a text.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Note:</a:t>
            </a:r>
            <a:r>
              <a:rPr b="0" i="0" lang="en-US" sz="1200" u="none" cap="none" strike="noStrike">
                <a:solidFill>
                  <a:schemeClr val="dk1"/>
                </a:solidFill>
                <a:latin typeface="Calibri"/>
                <a:ea typeface="Calibri"/>
                <a:cs typeface="Calibri"/>
                <a:sym typeface="Calibri"/>
              </a:rPr>
              <a:t> On computer screens, sans-serif fonts are considered easier to read than serif fonts.</a:t>
            </a:r>
            <a:endParaRPr/>
          </a:p>
        </p:txBody>
      </p:sp>
      <p:sp>
        <p:nvSpPr>
          <p:cNvPr id="496" name="Google Shape;496;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font family of a text is set with the font-family property.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font-family property should hold several font names as a "fallback" system. If the browser does not support the first font, it tries the next font, and so on.</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Start with the font you want, and end with a generic family, to let the browser pick a similar font in the generic family, if no other fonts are available.</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Note</a:t>
            </a:r>
            <a:r>
              <a:rPr b="0" i="0" lang="en-US" sz="1200" u="none" cap="none" strike="noStrike">
                <a:solidFill>
                  <a:schemeClr val="dk1"/>
                </a:solidFill>
                <a:latin typeface="Calibri"/>
                <a:ea typeface="Calibri"/>
                <a:cs typeface="Calibri"/>
                <a:sym typeface="Calibri"/>
              </a:rPr>
              <a:t>: If the name of a font family is more than one word, it must be in quotation marks, like: "Times New Roman".</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More than one font family is specified in a comma-separated list – </a:t>
            </a:r>
            <a:r>
              <a:rPr b="1" i="0" lang="en-US" sz="1200" u="none" cap="none" strike="noStrike">
                <a:solidFill>
                  <a:schemeClr val="dk1"/>
                </a:solidFill>
                <a:latin typeface="Calibri"/>
                <a:ea typeface="Calibri"/>
                <a:cs typeface="Calibri"/>
                <a:sym typeface="Calibri"/>
              </a:rPr>
              <a:t>SEE SLIDE</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font-style property is mostly used to specify italic text.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property has three values:</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normal</a:t>
            </a:r>
            <a:r>
              <a:rPr b="0" i="0" lang="en-US" sz="1200" u="none" cap="none" strike="noStrike">
                <a:solidFill>
                  <a:schemeClr val="dk1"/>
                </a:solidFill>
                <a:latin typeface="Calibri"/>
                <a:ea typeface="Calibri"/>
                <a:cs typeface="Calibri"/>
                <a:sym typeface="Calibri"/>
              </a:rPr>
              <a:t> - The text is shown normally</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italic</a:t>
            </a:r>
            <a:r>
              <a:rPr b="0" i="0" lang="en-US" sz="1200" u="none" cap="none" strike="noStrike">
                <a:solidFill>
                  <a:schemeClr val="dk1"/>
                </a:solidFill>
                <a:latin typeface="Calibri"/>
                <a:ea typeface="Calibri"/>
                <a:cs typeface="Calibri"/>
                <a:sym typeface="Calibri"/>
              </a:rPr>
              <a:t> - The text is shown in italics</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oblique</a:t>
            </a:r>
            <a:r>
              <a:rPr b="0" i="0" lang="en-US" sz="1200" u="none" cap="none" strike="noStrike">
                <a:solidFill>
                  <a:schemeClr val="dk1"/>
                </a:solidFill>
                <a:latin typeface="Calibri"/>
                <a:ea typeface="Calibri"/>
                <a:cs typeface="Calibri"/>
                <a:sym typeface="Calibri"/>
              </a:rPr>
              <a:t> - The text is "leaning" (oblique is very similar to italic, but less supported)</a:t>
            </a:r>
            <a:endParaRPr/>
          </a:p>
        </p:txBody>
      </p:sp>
      <p:sp>
        <p:nvSpPr>
          <p:cNvPr id="505" name="Google Shape;505;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 CSS comprises of style rules that are interpreted by the browser and then applied to the corresponding elements in your document.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 style rule is made of three parts −</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Selector</a:t>
            </a:r>
            <a:r>
              <a:rPr b="0" i="0" lang="en-US" sz="1200" u="none" cap="none" strike="noStrike">
                <a:solidFill>
                  <a:schemeClr val="dk1"/>
                </a:solidFill>
                <a:latin typeface="Calibri"/>
                <a:ea typeface="Calibri"/>
                <a:cs typeface="Calibri"/>
                <a:sym typeface="Calibri"/>
              </a:rPr>
              <a:t> − A selector is an HTML tag at which a style will be applied. This could be any tag like &lt;h1&gt; or &lt;table&gt; etc.</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Property</a:t>
            </a:r>
            <a:r>
              <a:rPr b="0" i="0" lang="en-US" sz="1200" u="none" cap="none" strike="noStrike">
                <a:solidFill>
                  <a:schemeClr val="dk1"/>
                </a:solidFill>
                <a:latin typeface="Calibri"/>
                <a:ea typeface="Calibri"/>
                <a:cs typeface="Calibri"/>
                <a:sym typeface="Calibri"/>
              </a:rPr>
              <a:t> - A property is a type of attribute of HTML tag. Put simply, all the HTML attributes are converted into CSS properties. They could be </a:t>
            </a:r>
            <a:r>
              <a:rPr b="0" i="1" lang="en-US" sz="1200" u="none" cap="none" strike="noStrike">
                <a:solidFill>
                  <a:schemeClr val="dk1"/>
                </a:solidFill>
                <a:latin typeface="Calibri"/>
                <a:ea typeface="Calibri"/>
                <a:cs typeface="Calibri"/>
                <a:sym typeface="Calibri"/>
              </a:rPr>
              <a:t>color</a:t>
            </a:r>
            <a:r>
              <a:rPr b="0" i="0" lang="en-US" sz="1200" u="none" cap="none" strike="noStrike">
                <a:solidFill>
                  <a:schemeClr val="dk1"/>
                </a:solidFill>
                <a:latin typeface="Calibri"/>
                <a:ea typeface="Calibri"/>
                <a:cs typeface="Calibri"/>
                <a:sym typeface="Calibri"/>
              </a:rPr>
              <a:t>, </a:t>
            </a:r>
            <a:r>
              <a:rPr b="0" i="1" lang="en-US" sz="1200" u="none" cap="none" strike="noStrike">
                <a:solidFill>
                  <a:schemeClr val="dk1"/>
                </a:solidFill>
                <a:latin typeface="Calibri"/>
                <a:ea typeface="Calibri"/>
                <a:cs typeface="Calibri"/>
                <a:sym typeface="Calibri"/>
              </a:rPr>
              <a:t>border</a:t>
            </a:r>
            <a:r>
              <a:rPr b="0" i="0" lang="en-US" sz="1200" u="none" cap="none" strike="noStrike">
                <a:solidFill>
                  <a:schemeClr val="dk1"/>
                </a:solidFill>
                <a:latin typeface="Calibri"/>
                <a:ea typeface="Calibri"/>
                <a:cs typeface="Calibri"/>
                <a:sym typeface="Calibri"/>
              </a:rPr>
              <a:t> etc.</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Value</a:t>
            </a:r>
            <a:r>
              <a:rPr b="0" i="0" lang="en-US" sz="1200" u="none" cap="none" strike="noStrike">
                <a:solidFill>
                  <a:schemeClr val="dk1"/>
                </a:solidFill>
                <a:latin typeface="Calibri"/>
                <a:ea typeface="Calibri"/>
                <a:cs typeface="Calibri"/>
                <a:sym typeface="Calibri"/>
              </a:rPr>
              <a:t> - Values are assigned to properties. For example, </a:t>
            </a:r>
            <a:r>
              <a:rPr b="0" i="1" lang="en-US" sz="1200" u="none" cap="none" strike="noStrike">
                <a:solidFill>
                  <a:schemeClr val="dk1"/>
                </a:solidFill>
                <a:latin typeface="Calibri"/>
                <a:ea typeface="Calibri"/>
                <a:cs typeface="Calibri"/>
                <a:sym typeface="Calibri"/>
              </a:rPr>
              <a:t>color</a:t>
            </a:r>
            <a:r>
              <a:rPr b="0" i="0" lang="en-US" sz="1200" u="none" cap="none" strike="noStrike">
                <a:solidFill>
                  <a:schemeClr val="dk1"/>
                </a:solidFill>
                <a:latin typeface="Calibri"/>
                <a:ea typeface="Calibri"/>
                <a:cs typeface="Calibri"/>
                <a:sym typeface="Calibri"/>
              </a:rPr>
              <a:t> property can have value either </a:t>
            </a:r>
            <a:r>
              <a:rPr b="0" i="1" lang="en-US" sz="1200" u="none" cap="none" strike="noStrike">
                <a:solidFill>
                  <a:schemeClr val="dk1"/>
                </a:solidFill>
                <a:latin typeface="Calibri"/>
                <a:ea typeface="Calibri"/>
                <a:cs typeface="Calibri"/>
                <a:sym typeface="Calibri"/>
              </a:rPr>
              <a:t>red</a:t>
            </a:r>
            <a:r>
              <a:rPr b="0" i="0" lang="en-US" sz="1200" u="none" cap="none" strike="noStrike">
                <a:solidFill>
                  <a:schemeClr val="dk1"/>
                </a:solidFill>
                <a:latin typeface="Calibri"/>
                <a:ea typeface="Calibri"/>
                <a:cs typeface="Calibri"/>
                <a:sym typeface="Calibri"/>
              </a:rPr>
              <a:t> or </a:t>
            </a:r>
            <a:r>
              <a:rPr b="0" i="1" lang="en-US" sz="1200" u="none" cap="none" strike="noStrike">
                <a:solidFill>
                  <a:schemeClr val="dk1"/>
                </a:solidFill>
                <a:latin typeface="Calibri"/>
                <a:ea typeface="Calibri"/>
                <a:cs typeface="Calibri"/>
                <a:sym typeface="Calibri"/>
              </a:rPr>
              <a:t>#F1F1F1</a:t>
            </a:r>
            <a:r>
              <a:rPr b="0" i="0" lang="en-US" sz="1200" u="none" cap="none" strike="noStrike">
                <a:solidFill>
                  <a:schemeClr val="dk1"/>
                </a:solidFill>
                <a:latin typeface="Calibri"/>
                <a:ea typeface="Calibri"/>
                <a:cs typeface="Calibri"/>
                <a:sym typeface="Calibri"/>
              </a:rPr>
              <a:t> etc.</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put CSS Style Rule Syntax as follows − </a:t>
            </a:r>
            <a:r>
              <a:rPr b="1" i="0" lang="en-US" sz="1200" u="none" cap="none" strike="noStrike">
                <a:solidFill>
                  <a:schemeClr val="dk1"/>
                </a:solidFill>
                <a:latin typeface="Calibri"/>
                <a:ea typeface="Calibri"/>
                <a:cs typeface="Calibri"/>
                <a:sym typeface="Calibri"/>
              </a:rPr>
              <a:t>selector { property: value }</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Example:</a:t>
            </a:r>
            <a:r>
              <a:rPr b="0" i="0" lang="en-US" sz="1200" u="none" cap="none" strike="noStrike">
                <a:solidFill>
                  <a:schemeClr val="dk1"/>
                </a:solidFill>
                <a:latin typeface="Calibri"/>
                <a:ea typeface="Calibri"/>
                <a:cs typeface="Calibri"/>
                <a:sym typeface="Calibri"/>
              </a:rPr>
              <a:t> You can define a table border as follows − </a:t>
            </a:r>
            <a:r>
              <a:rPr b="1" i="0" lang="en-US" sz="1200" u="none" cap="none" strike="noStrike">
                <a:solidFill>
                  <a:schemeClr val="dk1"/>
                </a:solidFill>
                <a:latin typeface="Calibri"/>
                <a:ea typeface="Calibri"/>
                <a:cs typeface="Calibri"/>
                <a:sym typeface="Calibri"/>
              </a:rPr>
              <a:t>table{ border :1px solid #C00;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Here table is a selector and border is a property and given value </a:t>
            </a:r>
            <a:r>
              <a:rPr b="0" i="1" lang="en-US" sz="1200" u="none" cap="none" strike="noStrike">
                <a:solidFill>
                  <a:schemeClr val="dk1"/>
                </a:solidFill>
                <a:latin typeface="Calibri"/>
                <a:ea typeface="Calibri"/>
                <a:cs typeface="Calibri"/>
                <a:sym typeface="Calibri"/>
              </a:rPr>
              <a:t>1px solid #C00 </a:t>
            </a:r>
            <a:r>
              <a:rPr b="0" i="0" lang="en-US" sz="1200" u="none" cap="none" strike="noStrike">
                <a:solidFill>
                  <a:schemeClr val="dk1"/>
                </a:solidFill>
                <a:latin typeface="Calibri"/>
                <a:ea typeface="Calibri"/>
                <a:cs typeface="Calibri"/>
                <a:sym typeface="Calibri"/>
              </a:rPr>
              <a:t>is the value of that property.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define selectors in various simple ways based on your comfort.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Let me put these selectors one by one -&gt; Next slide.</a:t>
            </a:r>
            <a:endParaRPr b="0" i="0" sz="1200" u="none" cap="none" strike="noStrike">
              <a:solidFill>
                <a:schemeClr val="dk1"/>
              </a:solidFill>
              <a:latin typeface="Calibri"/>
              <a:ea typeface="Calibri"/>
              <a:cs typeface="Calibri"/>
              <a:sym typeface="Calibri"/>
            </a:endParaRPr>
          </a:p>
        </p:txBody>
      </p:sp>
      <p:sp>
        <p:nvSpPr>
          <p:cNvPr id="181" name="Google Shape;18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font-size property sets the size of the text.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Being able to manage the text size is important in web design. However, you should not use font size adjustments to make paragraphs look like headings, or headings look like paragraphs.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Always use the proper HTML tags, like &lt;h1&gt; - &lt;h6&gt; for headings and &lt;p&gt; for paragraphs.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font-size value can be an absolute, or relative size.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Absolute size: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Sets the text to a specified size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Does not allow a user to change the text size in all browsers (bad for accessibility reasons)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Absolute size is useful when the physical size of the output is known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Relative size:</a:t>
            </a:r>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 Sets the size relative to surrounding elements</a:t>
            </a:r>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 Allows a user to change the text size in browsers</a:t>
            </a:r>
            <a:endParaRPr/>
          </a:p>
          <a:p>
            <a:pPr indent="-95250" lvl="0" marL="17145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rPr b="1" i="0" lang="en-US" sz="1200" u="none" cap="none" strike="noStrike">
                <a:solidFill>
                  <a:schemeClr val="dk1"/>
                </a:solidFill>
                <a:latin typeface="Calibri"/>
                <a:ea typeface="Calibri"/>
                <a:cs typeface="Calibri"/>
                <a:sym typeface="Calibri"/>
              </a:rPr>
              <a:t>Note:</a:t>
            </a:r>
            <a:r>
              <a:rPr b="0" i="0" lang="en-US" sz="1200" u="none" cap="none" strike="noStrike">
                <a:solidFill>
                  <a:schemeClr val="dk1"/>
                </a:solidFill>
                <a:latin typeface="Calibri"/>
                <a:ea typeface="Calibri"/>
                <a:cs typeface="Calibri"/>
                <a:sym typeface="Calibri"/>
              </a:rPr>
              <a:t> If you do not specify a font size, the default size for normal text, like paragraphs, is 16px (16px=1em).</a:t>
            </a:r>
            <a:endParaRPr/>
          </a:p>
        </p:txBody>
      </p:sp>
      <p:sp>
        <p:nvSpPr>
          <p:cNvPr id="516" name="Google Shape;516;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font-weight property specifies the weight of a font.</a:t>
            </a:r>
            <a:endParaRPr b="0" i="0" sz="1200" u="none" cap="none" strike="noStrike">
              <a:solidFill>
                <a:schemeClr val="dk1"/>
              </a:solidFill>
              <a:latin typeface="Calibri"/>
              <a:ea typeface="Calibri"/>
              <a:cs typeface="Calibri"/>
              <a:sym typeface="Calibri"/>
            </a:endParaRPr>
          </a:p>
        </p:txBody>
      </p:sp>
      <p:sp>
        <p:nvSpPr>
          <p:cNvPr id="527" name="Google Shape;52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У тегов audio и video есть события, с которыми можно работать в JavaScript.</a:t>
            </a:r>
            <a:endParaRPr b="0" i="0" sz="1200" u="none" cap="none" strike="noStrike">
              <a:solidFill>
                <a:schemeClr val="dk1"/>
              </a:solidFill>
              <a:latin typeface="Calibri"/>
              <a:ea typeface="Calibri"/>
              <a:cs typeface="Calibri"/>
              <a:sym typeface="Calibri"/>
            </a:endParaRPr>
          </a:p>
        </p:txBody>
      </p:sp>
      <p:sp>
        <p:nvSpPr>
          <p:cNvPr id="538" name="Google Shape;53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CSS pseudo-elements are used to add special effects to some selectors. You do not need to use JavaScript or any other script to use those effects.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 simple syntax of pseudo-element is as follows − </a:t>
            </a:r>
            <a:r>
              <a:rPr b="1" i="0" lang="en-US" sz="1200" u="none" cap="none" strike="noStrike">
                <a:solidFill>
                  <a:schemeClr val="dk1"/>
                </a:solidFill>
                <a:latin typeface="Calibri"/>
                <a:ea typeface="Calibri"/>
                <a:cs typeface="Calibri"/>
                <a:sym typeface="Calibri"/>
              </a:rPr>
              <a:t>selector:pseudo-element {property: value}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CSS classes can also be used with pseudo-elements − </a:t>
            </a:r>
            <a:r>
              <a:rPr b="1" i="0" lang="en-US" sz="1200" u="none" cap="none" strike="noStrike">
                <a:solidFill>
                  <a:schemeClr val="dk1"/>
                </a:solidFill>
                <a:latin typeface="Calibri"/>
                <a:ea typeface="Calibri"/>
                <a:cs typeface="Calibri"/>
                <a:sym typeface="Calibri"/>
              </a:rPr>
              <a:t>selector.class:pseudo-element {property: value}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most commonly used pseudo-elements are as follows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:first-line - </a:t>
            </a:r>
            <a:r>
              <a:rPr b="0" i="0" lang="en-US" sz="1200" u="none" cap="none" strike="noStrike">
                <a:solidFill>
                  <a:schemeClr val="dk1"/>
                </a:solidFill>
                <a:latin typeface="Calibri"/>
                <a:ea typeface="Calibri"/>
                <a:cs typeface="Calibri"/>
                <a:sym typeface="Calibri"/>
              </a:rPr>
              <a:t>Use this element to add special styles to the first line of the text in a selector.</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:first-letter - </a:t>
            </a:r>
            <a:r>
              <a:rPr b="0" i="0" lang="en-US" sz="1200" u="none" cap="none" strike="noStrike">
                <a:solidFill>
                  <a:schemeClr val="dk1"/>
                </a:solidFill>
                <a:latin typeface="Calibri"/>
                <a:ea typeface="Calibri"/>
                <a:cs typeface="Calibri"/>
                <a:sym typeface="Calibri"/>
              </a:rPr>
              <a:t>Use this element to add special style to the first letter of the text in a selector.</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:before - </a:t>
            </a:r>
            <a:r>
              <a:rPr b="0" i="0" lang="en-US" sz="1200" u="none" cap="none" strike="noStrike">
                <a:solidFill>
                  <a:schemeClr val="dk1"/>
                </a:solidFill>
                <a:latin typeface="Calibri"/>
                <a:ea typeface="Calibri"/>
                <a:cs typeface="Calibri"/>
                <a:sym typeface="Calibri"/>
              </a:rPr>
              <a:t>Use this element to insert some content before an element.</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:after - </a:t>
            </a:r>
            <a:r>
              <a:rPr b="0" i="0" lang="en-US" sz="1200" u="none" cap="none" strike="noStrike">
                <a:solidFill>
                  <a:schemeClr val="dk1"/>
                </a:solidFill>
                <a:latin typeface="Calibri"/>
                <a:ea typeface="Calibri"/>
                <a:cs typeface="Calibri"/>
                <a:sym typeface="Calibri"/>
              </a:rPr>
              <a:t>Use this element to insert some content after an element.</a:t>
            </a:r>
            <a:endParaRPr b="0" i="0" sz="1200" u="none" cap="none" strike="noStrike">
              <a:solidFill>
                <a:schemeClr val="dk1"/>
              </a:solidFill>
              <a:latin typeface="Calibri"/>
              <a:ea typeface="Calibri"/>
              <a:cs typeface="Calibri"/>
              <a:sym typeface="Calibri"/>
            </a:endParaRPr>
          </a:p>
        </p:txBody>
      </p:sp>
      <p:sp>
        <p:nvSpPr>
          <p:cNvPr id="545" name="Google Shape;54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following example demonstrates how to use the </a:t>
            </a:r>
            <a:r>
              <a:rPr b="0" i="1" lang="en-US" sz="1200" u="none" cap="none" strike="noStrike">
                <a:solidFill>
                  <a:schemeClr val="dk1"/>
                </a:solidFill>
                <a:latin typeface="Calibri"/>
                <a:ea typeface="Calibri"/>
                <a:cs typeface="Calibri"/>
                <a:sym typeface="Calibri"/>
              </a:rPr>
              <a:t>:first-line</a:t>
            </a:r>
            <a:r>
              <a:rPr b="0" i="0" lang="en-US" sz="1200" u="none" cap="none" strike="noStrike">
                <a:solidFill>
                  <a:schemeClr val="dk1"/>
                </a:solidFill>
                <a:latin typeface="Calibri"/>
                <a:ea typeface="Calibri"/>
                <a:cs typeface="Calibri"/>
                <a:sym typeface="Calibri"/>
              </a:rPr>
              <a:t> element to add special effects to the first line of elements in the document.</a:t>
            </a:r>
            <a:endParaRPr b="0" i="0" sz="1200" u="none" cap="none" strike="noStrike">
              <a:solidFill>
                <a:schemeClr val="dk1"/>
              </a:solidFill>
              <a:latin typeface="Calibri"/>
              <a:ea typeface="Calibri"/>
              <a:cs typeface="Calibri"/>
              <a:sym typeface="Calibri"/>
            </a:endParaRPr>
          </a:p>
        </p:txBody>
      </p:sp>
      <p:sp>
        <p:nvSpPr>
          <p:cNvPr id="556" name="Google Shape;556;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following example demonstrates how to use the </a:t>
            </a:r>
            <a:r>
              <a:rPr b="0" i="1" lang="en-US" sz="1200" u="none" cap="none" strike="noStrike">
                <a:solidFill>
                  <a:schemeClr val="dk1"/>
                </a:solidFill>
                <a:latin typeface="Calibri"/>
                <a:ea typeface="Calibri"/>
                <a:cs typeface="Calibri"/>
                <a:sym typeface="Calibri"/>
              </a:rPr>
              <a:t>:first-letter</a:t>
            </a:r>
            <a:r>
              <a:rPr b="0" i="0" lang="en-US" sz="1200" u="none" cap="none" strike="noStrike">
                <a:solidFill>
                  <a:schemeClr val="dk1"/>
                </a:solidFill>
                <a:latin typeface="Calibri"/>
                <a:ea typeface="Calibri"/>
                <a:cs typeface="Calibri"/>
                <a:sym typeface="Calibri"/>
              </a:rPr>
              <a:t> element to add special effects to the first letter of elements in the document.</a:t>
            </a:r>
            <a:endParaRPr b="0" i="0" sz="1200" u="none" cap="none" strike="noStrike">
              <a:solidFill>
                <a:schemeClr val="dk1"/>
              </a:solidFill>
              <a:latin typeface="Calibri"/>
              <a:ea typeface="Calibri"/>
              <a:cs typeface="Calibri"/>
              <a:sym typeface="Calibri"/>
            </a:endParaRPr>
          </a:p>
        </p:txBody>
      </p:sp>
      <p:sp>
        <p:nvSpPr>
          <p:cNvPr id="565" name="Google Shape;565;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following example demonstrates how to use the </a:t>
            </a:r>
            <a:r>
              <a:rPr b="0" i="1" lang="en-US" sz="1200" u="none" cap="none" strike="noStrike">
                <a:solidFill>
                  <a:schemeClr val="dk1"/>
                </a:solidFill>
                <a:latin typeface="Calibri"/>
                <a:ea typeface="Calibri"/>
                <a:cs typeface="Calibri"/>
                <a:sym typeface="Calibri"/>
              </a:rPr>
              <a:t>:before</a:t>
            </a:r>
            <a:r>
              <a:rPr b="0" i="0" lang="en-US" sz="1200" u="none" cap="none" strike="noStrike">
                <a:solidFill>
                  <a:schemeClr val="dk1"/>
                </a:solidFill>
                <a:latin typeface="Calibri"/>
                <a:ea typeface="Calibri"/>
                <a:cs typeface="Calibri"/>
                <a:sym typeface="Calibri"/>
              </a:rPr>
              <a:t> element to add some content before any element.</a:t>
            </a:r>
            <a:endParaRPr b="0" i="0" sz="1200" u="none" cap="none" strike="noStrike">
              <a:solidFill>
                <a:schemeClr val="dk1"/>
              </a:solidFill>
              <a:latin typeface="Calibri"/>
              <a:ea typeface="Calibri"/>
              <a:cs typeface="Calibri"/>
              <a:sym typeface="Calibri"/>
            </a:endParaRPr>
          </a:p>
        </p:txBody>
      </p:sp>
      <p:sp>
        <p:nvSpPr>
          <p:cNvPr id="574" name="Google Shape;574;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following example demonstrates how to use the </a:t>
            </a:r>
            <a:r>
              <a:rPr b="0" i="1" lang="en-US" sz="1200" u="none" cap="none" strike="noStrike">
                <a:solidFill>
                  <a:schemeClr val="dk1"/>
                </a:solidFill>
                <a:latin typeface="Calibri"/>
                <a:ea typeface="Calibri"/>
                <a:cs typeface="Calibri"/>
                <a:sym typeface="Calibri"/>
              </a:rPr>
              <a:t>:after</a:t>
            </a:r>
            <a:r>
              <a:rPr b="0" i="0" lang="en-US" sz="1200" u="none" cap="none" strike="noStrike">
                <a:solidFill>
                  <a:schemeClr val="dk1"/>
                </a:solidFill>
                <a:latin typeface="Calibri"/>
                <a:ea typeface="Calibri"/>
                <a:cs typeface="Calibri"/>
                <a:sym typeface="Calibri"/>
              </a:rPr>
              <a:t> element to add some content after any element.</a:t>
            </a:r>
            <a:endParaRPr b="0" i="0" sz="1200" u="none" cap="none" strike="noStrike">
              <a:solidFill>
                <a:schemeClr val="dk1"/>
              </a:solidFill>
              <a:latin typeface="Calibri"/>
              <a:ea typeface="Calibri"/>
              <a:cs typeface="Calibri"/>
              <a:sym typeface="Calibri"/>
            </a:endParaRPr>
          </a:p>
        </p:txBody>
      </p:sp>
      <p:sp>
        <p:nvSpPr>
          <p:cNvPr id="583" name="Google Shape;583;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93" name="Google Shape;59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CSS pseudo-classes are used to add special effects to some selectors. You do not need to use JavaScript or any other script to use those effects.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 simple syntax of pseudo-classes is as follows − </a:t>
            </a:r>
            <a:r>
              <a:rPr b="1" i="0" lang="en-US" sz="1200" u="none" cap="none" strike="noStrike">
                <a:solidFill>
                  <a:schemeClr val="dk1"/>
                </a:solidFill>
                <a:latin typeface="Calibri"/>
                <a:ea typeface="Calibri"/>
                <a:cs typeface="Calibri"/>
                <a:sym typeface="Calibri"/>
              </a:rPr>
              <a:t>selector:pseudo-class {property: value}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CSS classes can also be used with pseudo-classes − </a:t>
            </a:r>
            <a:r>
              <a:rPr b="1" i="0" lang="en-US" sz="1200" u="none" cap="none" strike="noStrike">
                <a:solidFill>
                  <a:schemeClr val="dk1"/>
                </a:solidFill>
                <a:latin typeface="Calibri"/>
                <a:ea typeface="Calibri"/>
                <a:cs typeface="Calibri"/>
                <a:sym typeface="Calibri"/>
              </a:rPr>
              <a:t>selector.class:pseudo-class {property: value}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most commonly used pseudo-classes are as follows −</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:link - </a:t>
            </a:r>
            <a:r>
              <a:rPr b="0" i="0" lang="en-US" sz="1200" u="none" cap="none" strike="noStrike">
                <a:solidFill>
                  <a:schemeClr val="dk1"/>
                </a:solidFill>
                <a:latin typeface="Calibri"/>
                <a:ea typeface="Calibri"/>
                <a:cs typeface="Calibri"/>
                <a:sym typeface="Calibri"/>
              </a:rPr>
              <a:t>Use this class to add special style to an unvisited link.</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:visited - </a:t>
            </a:r>
            <a:r>
              <a:rPr b="0" i="0" lang="en-US" sz="1200" u="none" cap="none" strike="noStrike">
                <a:solidFill>
                  <a:schemeClr val="dk1"/>
                </a:solidFill>
                <a:latin typeface="Calibri"/>
                <a:ea typeface="Calibri"/>
                <a:cs typeface="Calibri"/>
                <a:sym typeface="Calibri"/>
              </a:rPr>
              <a:t>Use this class to add special style to a visited link.</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:hover - </a:t>
            </a:r>
            <a:r>
              <a:rPr b="0" i="0" lang="en-US" sz="1200" u="none" cap="none" strike="noStrike">
                <a:solidFill>
                  <a:schemeClr val="dk1"/>
                </a:solidFill>
                <a:latin typeface="Calibri"/>
                <a:ea typeface="Calibri"/>
                <a:cs typeface="Calibri"/>
                <a:sym typeface="Calibri"/>
              </a:rPr>
              <a:t>Use this class to add special style to an element when you mouse over it.</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:active - </a:t>
            </a:r>
            <a:r>
              <a:rPr b="0" i="0" lang="en-US" sz="1200" u="none" cap="none" strike="noStrike">
                <a:solidFill>
                  <a:schemeClr val="dk1"/>
                </a:solidFill>
                <a:latin typeface="Calibri"/>
                <a:ea typeface="Calibri"/>
                <a:cs typeface="Calibri"/>
                <a:sym typeface="Calibri"/>
              </a:rPr>
              <a:t>Use this class to add special style to an active element.</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:focus - </a:t>
            </a:r>
            <a:r>
              <a:rPr b="0" i="0" lang="en-US" sz="1200" u="none" cap="none" strike="noStrike">
                <a:solidFill>
                  <a:schemeClr val="dk1"/>
                </a:solidFill>
                <a:latin typeface="Calibri"/>
                <a:ea typeface="Calibri"/>
                <a:cs typeface="Calibri"/>
                <a:sym typeface="Calibri"/>
              </a:rPr>
              <a:t>Use this class to add special style to an element while the element has focus.</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:first-child - </a:t>
            </a:r>
            <a:r>
              <a:rPr b="0" i="0" lang="en-US" sz="1200" u="none" cap="none" strike="noStrike">
                <a:solidFill>
                  <a:schemeClr val="dk1"/>
                </a:solidFill>
                <a:latin typeface="Calibri"/>
                <a:ea typeface="Calibri"/>
                <a:cs typeface="Calibri"/>
                <a:sym typeface="Calibri"/>
              </a:rPr>
              <a:t>Use this class to add special style to an element that is the first child of some other element.</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:last-child - </a:t>
            </a:r>
            <a:r>
              <a:rPr b="0" i="0" lang="en-US" sz="1200" u="none" cap="none" strike="noStrike">
                <a:solidFill>
                  <a:schemeClr val="dk1"/>
                </a:solidFill>
                <a:latin typeface="Calibri"/>
                <a:ea typeface="Calibri"/>
                <a:cs typeface="Calibri"/>
                <a:sym typeface="Calibri"/>
              </a:rPr>
              <a:t>Use this class to add special style to an element that is the last child of some other element.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Ещё nth-child, nth-child(odd/even), nth-of-type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“nth-of-class” не существует!!!</a:t>
            </a:r>
            <a:endParaRPr b="0" i="0" sz="1200" u="none" cap="none" strike="noStrike">
              <a:solidFill>
                <a:schemeClr val="dk1"/>
              </a:solidFill>
              <a:latin typeface="Calibri"/>
              <a:ea typeface="Calibri"/>
              <a:cs typeface="Calibri"/>
              <a:sym typeface="Calibri"/>
            </a:endParaRPr>
          </a:p>
        </p:txBody>
      </p:sp>
      <p:sp>
        <p:nvSpPr>
          <p:cNvPr id="600" name="Google Shape;600;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The Type Selectors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is the same selector we have seen above. Again, one more example to give a color to all level 1 headings: </a:t>
            </a:r>
            <a:r>
              <a:rPr b="1" i="0" lang="en-US" sz="1200" u="none" cap="none" strike="noStrike">
                <a:solidFill>
                  <a:schemeClr val="dk1"/>
                </a:solidFill>
                <a:latin typeface="Calibri"/>
                <a:ea typeface="Calibri"/>
                <a:cs typeface="Calibri"/>
                <a:sym typeface="Calibri"/>
              </a:rPr>
              <a:t>h1 { color: #36CFFF; }</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The Universal Selectors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Rather than selecting elements of a specific type, the universal selector quite simply matches the name of any element type − </a:t>
            </a:r>
            <a:r>
              <a:rPr b="1" i="0" lang="en-US" sz="1200" u="none" cap="none" strike="noStrike">
                <a:solidFill>
                  <a:schemeClr val="dk1"/>
                </a:solidFill>
                <a:latin typeface="Calibri"/>
                <a:ea typeface="Calibri"/>
                <a:cs typeface="Calibri"/>
                <a:sym typeface="Calibri"/>
              </a:rPr>
              <a:t>* { color: #000000;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rule renders the content of every element in our document in black.</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The Descendant Selectors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Suppose you want to apply a style rule to a particular element only when it lies inside a particular element. As given in the following example, style rule will apply to &lt;em&gt; element only when it lies inside &lt;ul&gt; tag.</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ul li { color: #000000; }</a:t>
            </a:r>
            <a:endParaRPr b="1" i="0" sz="1200" u="none" cap="none" strike="noStrike">
              <a:solidFill>
                <a:schemeClr val="dk1"/>
              </a:solidFill>
              <a:latin typeface="Calibri"/>
              <a:ea typeface="Calibri"/>
              <a:cs typeface="Calibri"/>
              <a:sym typeface="Calibri"/>
            </a:endParaRPr>
          </a:p>
        </p:txBody>
      </p:sp>
      <p:sp>
        <p:nvSpPr>
          <p:cNvPr id="191" name="Google Shape;19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a:t>
            </a:r>
            <a:r>
              <a:rPr b="0" i="1" lang="en-US" sz="1200" u="none" cap="none" strike="noStrike">
                <a:solidFill>
                  <a:schemeClr val="dk1"/>
                </a:solidFill>
                <a:latin typeface="Calibri"/>
                <a:ea typeface="Calibri"/>
                <a:cs typeface="Calibri"/>
                <a:sym typeface="Calibri"/>
              </a:rPr>
              <a:t>:first-child</a:t>
            </a:r>
            <a:r>
              <a:rPr b="0" i="0" lang="en-US" sz="1200" u="none" cap="none" strike="noStrike">
                <a:solidFill>
                  <a:schemeClr val="dk1"/>
                </a:solidFill>
                <a:latin typeface="Calibri"/>
                <a:ea typeface="Calibri"/>
                <a:cs typeface="Calibri"/>
                <a:sym typeface="Calibri"/>
              </a:rPr>
              <a:t> pseudo-class matches a specified element that is the first child of another element and adds special style to that element that is the first child of some other element.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For example, to indent the first paragraph of all &lt;div&gt; elements, you could use this definition − </a:t>
            </a:r>
            <a:r>
              <a:rPr b="1" i="0" lang="en-US" sz="1200" u="none" cap="none" strike="noStrike">
                <a:solidFill>
                  <a:schemeClr val="dk1"/>
                </a:solidFill>
                <a:latin typeface="Calibri"/>
                <a:ea typeface="Calibri"/>
                <a:cs typeface="Calibri"/>
                <a:sym typeface="Calibri"/>
              </a:rPr>
              <a:t>SEE SLIDE</a:t>
            </a:r>
            <a:endParaRPr b="0" i="0" sz="1200" u="none" cap="none" strike="noStrike">
              <a:solidFill>
                <a:schemeClr val="dk1"/>
              </a:solidFill>
              <a:latin typeface="Calibri"/>
              <a:ea typeface="Calibri"/>
              <a:cs typeface="Calibri"/>
              <a:sym typeface="Calibri"/>
            </a:endParaRPr>
          </a:p>
        </p:txBody>
      </p:sp>
      <p:sp>
        <p:nvSpPr>
          <p:cNvPr id="611" name="Google Shape;61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It will produce the following result − </a:t>
            </a:r>
            <a:r>
              <a:rPr b="1" i="0" lang="en-US" sz="1200" u="none" cap="none" strike="noStrike">
                <a:solidFill>
                  <a:schemeClr val="dk1"/>
                </a:solidFill>
                <a:latin typeface="Calibri"/>
                <a:ea typeface="Calibri"/>
                <a:cs typeface="Calibri"/>
                <a:sym typeface="Calibri"/>
              </a:rPr>
              <a:t>SEE SLIDE</a:t>
            </a:r>
            <a:endParaRPr b="0" i="0" sz="1200" u="none" cap="none" strike="noStrike">
              <a:solidFill>
                <a:schemeClr val="dk1"/>
              </a:solidFill>
              <a:latin typeface="Calibri"/>
              <a:ea typeface="Calibri"/>
              <a:cs typeface="Calibri"/>
              <a:sym typeface="Calibri"/>
            </a:endParaRPr>
          </a:p>
        </p:txBody>
      </p:sp>
      <p:sp>
        <p:nvSpPr>
          <p:cNvPr id="619" name="Google Shape;619;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a:t>
            </a:r>
            <a:r>
              <a:rPr b="0" i="1" lang="en-US" sz="1200" u="none" cap="none" strike="noStrike">
                <a:solidFill>
                  <a:schemeClr val="dk1"/>
                </a:solidFill>
                <a:latin typeface="Calibri"/>
                <a:ea typeface="Calibri"/>
                <a:cs typeface="Calibri"/>
                <a:sym typeface="Calibri"/>
              </a:rPr>
              <a:t>:last-child</a:t>
            </a:r>
            <a:r>
              <a:rPr b="0" i="0" lang="en-US" sz="1200" u="none" cap="none" strike="noStrike">
                <a:solidFill>
                  <a:schemeClr val="dk1"/>
                </a:solidFill>
                <a:latin typeface="Calibri"/>
                <a:ea typeface="Calibri"/>
                <a:cs typeface="Calibri"/>
                <a:sym typeface="Calibri"/>
              </a:rPr>
              <a:t> pseudo-class matches a specified element that is the last child of another element and adds special style to that element that is the last child of some other element.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For example, to indent the first paragraph of all &lt;div&gt; elements, you could use this definition − </a:t>
            </a:r>
            <a:r>
              <a:rPr b="1" i="0" lang="en-US" sz="1200" u="none" cap="none" strike="noStrike">
                <a:solidFill>
                  <a:schemeClr val="dk1"/>
                </a:solidFill>
                <a:latin typeface="Calibri"/>
                <a:ea typeface="Calibri"/>
                <a:cs typeface="Calibri"/>
                <a:sym typeface="Calibri"/>
              </a:rPr>
              <a:t>SEE SLIDE</a:t>
            </a:r>
            <a:endParaRPr b="0" i="0" sz="1200" u="none" cap="none" strike="noStrike">
              <a:solidFill>
                <a:schemeClr val="dk1"/>
              </a:solidFill>
              <a:latin typeface="Calibri"/>
              <a:ea typeface="Calibri"/>
              <a:cs typeface="Calibri"/>
              <a:sym typeface="Calibri"/>
            </a:endParaRPr>
          </a:p>
        </p:txBody>
      </p:sp>
      <p:sp>
        <p:nvSpPr>
          <p:cNvPr id="627" name="Google Shape;627;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It will produce the following result − </a:t>
            </a:r>
            <a:r>
              <a:rPr b="1" i="0" lang="en-US" sz="1200" u="none" cap="none" strike="noStrike">
                <a:solidFill>
                  <a:schemeClr val="dk1"/>
                </a:solidFill>
                <a:latin typeface="Calibri"/>
                <a:ea typeface="Calibri"/>
                <a:cs typeface="Calibri"/>
                <a:sym typeface="Calibri"/>
              </a:rPr>
              <a:t>SEE SLIDE</a:t>
            </a:r>
            <a:endParaRPr b="0" i="0" sz="1200" u="none" cap="none" strike="noStrike">
              <a:solidFill>
                <a:schemeClr val="dk1"/>
              </a:solidFill>
              <a:latin typeface="Calibri"/>
              <a:ea typeface="Calibri"/>
              <a:cs typeface="Calibri"/>
              <a:sym typeface="Calibri"/>
            </a:endParaRPr>
          </a:p>
        </p:txBody>
      </p:sp>
      <p:sp>
        <p:nvSpPr>
          <p:cNvPr id="635" name="Google Shape;635;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42" name="Google Shape;64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49" name="Google Shape;64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The Class Selectors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define style rules based on the class attribute of the elements.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All the elements having that class will be formatted according to the defined rule.</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.black { color: #000000;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rule renders the content in black for every element with class attribute set to </a:t>
            </a:r>
            <a:r>
              <a:rPr b="0" i="1" lang="en-US" sz="1200" u="none" cap="none" strike="noStrike">
                <a:solidFill>
                  <a:schemeClr val="dk1"/>
                </a:solidFill>
                <a:latin typeface="Calibri"/>
                <a:ea typeface="Calibri"/>
                <a:cs typeface="Calibri"/>
                <a:sym typeface="Calibri"/>
              </a:rPr>
              <a:t>black</a:t>
            </a:r>
            <a:r>
              <a:rPr b="0" i="0" lang="en-US" sz="1200" u="none" cap="none" strike="noStrike">
                <a:solidFill>
                  <a:schemeClr val="dk1"/>
                </a:solidFill>
                <a:latin typeface="Calibri"/>
                <a:ea typeface="Calibri"/>
                <a:cs typeface="Calibri"/>
                <a:sym typeface="Calibri"/>
              </a:rPr>
              <a:t> in our document.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make it a bit more particular. For example: </a:t>
            </a:r>
            <a:r>
              <a:rPr b="1" i="0" lang="en-US" sz="1200" u="none" cap="none" strike="noStrike">
                <a:solidFill>
                  <a:schemeClr val="dk1"/>
                </a:solidFill>
                <a:latin typeface="Calibri"/>
                <a:ea typeface="Calibri"/>
                <a:cs typeface="Calibri"/>
                <a:sym typeface="Calibri"/>
              </a:rPr>
              <a:t>h1.black { color: #000000;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rule renders the content in black for only &lt;h1&gt; elements with class attribute set to </a:t>
            </a:r>
            <a:r>
              <a:rPr b="0" i="1" lang="en-US" sz="1200" u="none" cap="none" strike="noStrike">
                <a:solidFill>
                  <a:schemeClr val="dk1"/>
                </a:solidFill>
                <a:latin typeface="Calibri"/>
                <a:ea typeface="Calibri"/>
                <a:cs typeface="Calibri"/>
                <a:sym typeface="Calibri"/>
              </a:rPr>
              <a:t>black</a:t>
            </a:r>
            <a:r>
              <a:rPr b="0" i="0" lang="en-US" sz="12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apply more than one class selectors to given element. Consider the following example: </a:t>
            </a:r>
            <a:r>
              <a:rPr b="1" i="0" lang="en-US" sz="1200" u="none" cap="none" strike="noStrike">
                <a:solidFill>
                  <a:schemeClr val="dk1"/>
                </a:solidFill>
                <a:latin typeface="Calibri"/>
                <a:ea typeface="Calibri"/>
                <a:cs typeface="Calibri"/>
                <a:sym typeface="Calibri"/>
              </a:rPr>
              <a:t>&lt;p class="center bold"&gt; This para will be styled by the classes </a:t>
            </a:r>
            <a:r>
              <a:rPr b="1" i="1" lang="en-US" sz="1200" u="none" cap="none" strike="noStrike">
                <a:solidFill>
                  <a:schemeClr val="dk1"/>
                </a:solidFill>
                <a:latin typeface="Calibri"/>
                <a:ea typeface="Calibri"/>
                <a:cs typeface="Calibri"/>
                <a:sym typeface="Calibri"/>
              </a:rPr>
              <a:t>center</a:t>
            </a:r>
            <a:r>
              <a:rPr b="1" i="0" lang="en-US" sz="1200" u="none" cap="none" strike="noStrike">
                <a:solidFill>
                  <a:schemeClr val="dk1"/>
                </a:solidFill>
                <a:latin typeface="Calibri"/>
                <a:ea typeface="Calibri"/>
                <a:cs typeface="Calibri"/>
                <a:sym typeface="Calibri"/>
              </a:rPr>
              <a:t> and </a:t>
            </a:r>
            <a:r>
              <a:rPr b="1" i="1" lang="en-US" sz="1200" u="none" cap="none" strike="noStrike">
                <a:solidFill>
                  <a:schemeClr val="dk1"/>
                </a:solidFill>
                <a:latin typeface="Calibri"/>
                <a:ea typeface="Calibri"/>
                <a:cs typeface="Calibri"/>
                <a:sym typeface="Calibri"/>
              </a:rPr>
              <a:t>bold</a:t>
            </a:r>
            <a:r>
              <a:rPr b="1" i="0" lang="en-US" sz="1200" u="none" cap="none" strike="noStrike">
                <a:solidFill>
                  <a:schemeClr val="dk1"/>
                </a:solidFill>
                <a:latin typeface="Calibri"/>
                <a:ea typeface="Calibri"/>
                <a:cs typeface="Calibri"/>
                <a:sym typeface="Calibri"/>
              </a:rPr>
              <a:t>. &lt;/p&gt;</a:t>
            </a:r>
            <a:endParaRPr b="1" i="0" sz="1200" u="none" cap="none" strike="noStrike">
              <a:solidFill>
                <a:schemeClr val="dk1"/>
              </a:solidFill>
              <a:latin typeface="Calibri"/>
              <a:ea typeface="Calibri"/>
              <a:cs typeface="Calibri"/>
              <a:sym typeface="Calibri"/>
            </a:endParaRPr>
          </a:p>
        </p:txBody>
      </p:sp>
      <p:sp>
        <p:nvSpPr>
          <p:cNvPr id="202" name="Google Shape;20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The ID selectors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define style rules based on the </a:t>
            </a:r>
            <a:r>
              <a:rPr b="0" i="1" lang="en-US" sz="1200" u="none" cap="none" strike="noStrike">
                <a:solidFill>
                  <a:schemeClr val="dk1"/>
                </a:solidFill>
                <a:latin typeface="Calibri"/>
                <a:ea typeface="Calibri"/>
                <a:cs typeface="Calibri"/>
                <a:sym typeface="Calibri"/>
              </a:rPr>
              <a:t>id</a:t>
            </a:r>
            <a:r>
              <a:rPr b="0" i="0" lang="en-US" sz="1200" u="none" cap="none" strike="noStrike">
                <a:solidFill>
                  <a:schemeClr val="dk1"/>
                </a:solidFill>
                <a:latin typeface="Calibri"/>
                <a:ea typeface="Calibri"/>
                <a:cs typeface="Calibri"/>
                <a:sym typeface="Calibri"/>
              </a:rPr>
              <a:t> attribute of the elements.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All the elements having that </a:t>
            </a:r>
            <a:r>
              <a:rPr b="0" i="1" lang="en-US" sz="1200" u="none" cap="none" strike="noStrike">
                <a:solidFill>
                  <a:schemeClr val="dk1"/>
                </a:solidFill>
                <a:latin typeface="Calibri"/>
                <a:ea typeface="Calibri"/>
                <a:cs typeface="Calibri"/>
                <a:sym typeface="Calibri"/>
              </a:rPr>
              <a:t>id</a:t>
            </a:r>
            <a:r>
              <a:rPr b="0" i="0" lang="en-US" sz="1200" u="none" cap="none" strike="noStrike">
                <a:solidFill>
                  <a:schemeClr val="dk1"/>
                </a:solidFill>
                <a:latin typeface="Calibri"/>
                <a:ea typeface="Calibri"/>
                <a:cs typeface="Calibri"/>
                <a:sym typeface="Calibri"/>
              </a:rPr>
              <a:t> will be formatted according to the defined rule.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#black { color: #000000;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rule renders the content in black for every element with </a:t>
            </a:r>
            <a:r>
              <a:rPr b="0" i="1" lang="en-US" sz="1200" u="none" cap="none" strike="noStrike">
                <a:solidFill>
                  <a:schemeClr val="dk1"/>
                </a:solidFill>
                <a:latin typeface="Calibri"/>
                <a:ea typeface="Calibri"/>
                <a:cs typeface="Calibri"/>
                <a:sym typeface="Calibri"/>
              </a:rPr>
              <a:t>id</a:t>
            </a:r>
            <a:r>
              <a:rPr b="0" i="0" lang="en-US" sz="1200" u="none" cap="none" strike="noStrike">
                <a:solidFill>
                  <a:schemeClr val="dk1"/>
                </a:solidFill>
                <a:latin typeface="Calibri"/>
                <a:ea typeface="Calibri"/>
                <a:cs typeface="Calibri"/>
                <a:sym typeface="Calibri"/>
              </a:rPr>
              <a:t> attribute set to </a:t>
            </a:r>
            <a:r>
              <a:rPr b="0" i="1" lang="en-US" sz="1200" u="none" cap="none" strike="noStrike">
                <a:solidFill>
                  <a:schemeClr val="dk1"/>
                </a:solidFill>
                <a:latin typeface="Calibri"/>
                <a:ea typeface="Calibri"/>
                <a:cs typeface="Calibri"/>
                <a:sym typeface="Calibri"/>
              </a:rPr>
              <a:t>black</a:t>
            </a:r>
            <a:r>
              <a:rPr b="0" i="0" lang="en-US" sz="1200" u="none" cap="none" strike="noStrike">
                <a:solidFill>
                  <a:schemeClr val="dk1"/>
                </a:solidFill>
                <a:latin typeface="Calibri"/>
                <a:ea typeface="Calibri"/>
                <a:cs typeface="Calibri"/>
                <a:sym typeface="Calibri"/>
              </a:rPr>
              <a:t> in our document.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make it a bit more particular. For example − </a:t>
            </a:r>
            <a:r>
              <a:rPr b="1" i="0" lang="en-US" sz="1200" u="none" cap="none" strike="noStrike">
                <a:solidFill>
                  <a:schemeClr val="dk1"/>
                </a:solidFill>
                <a:latin typeface="Calibri"/>
                <a:ea typeface="Calibri"/>
                <a:cs typeface="Calibri"/>
                <a:sym typeface="Calibri"/>
              </a:rPr>
              <a:t>h1#black { color: #000000;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rule renders the content in black for only &lt;h1&gt; elements with </a:t>
            </a:r>
            <a:r>
              <a:rPr b="0" i="1" lang="en-US" sz="1200" u="none" cap="none" strike="noStrike">
                <a:solidFill>
                  <a:schemeClr val="dk1"/>
                </a:solidFill>
                <a:latin typeface="Calibri"/>
                <a:ea typeface="Calibri"/>
                <a:cs typeface="Calibri"/>
                <a:sym typeface="Calibri"/>
              </a:rPr>
              <a:t>id</a:t>
            </a:r>
            <a:r>
              <a:rPr b="0" i="0" lang="en-US" sz="1200" u="none" cap="none" strike="noStrike">
                <a:solidFill>
                  <a:schemeClr val="dk1"/>
                </a:solidFill>
                <a:latin typeface="Calibri"/>
                <a:ea typeface="Calibri"/>
                <a:cs typeface="Calibri"/>
                <a:sym typeface="Calibri"/>
              </a:rPr>
              <a:t> attribute set to </a:t>
            </a:r>
            <a:r>
              <a:rPr b="0" i="1" lang="en-US" sz="1200" u="none" cap="none" strike="noStrike">
                <a:solidFill>
                  <a:schemeClr val="dk1"/>
                </a:solidFill>
                <a:latin typeface="Calibri"/>
                <a:ea typeface="Calibri"/>
                <a:cs typeface="Calibri"/>
                <a:sym typeface="Calibri"/>
              </a:rPr>
              <a:t>black</a:t>
            </a:r>
            <a:r>
              <a:rPr b="0" i="0" lang="en-US" sz="1200" u="none" cap="none" strike="noStrike">
                <a:solidFill>
                  <a:schemeClr val="dk1"/>
                </a:solidFill>
                <a:latin typeface="Calibri"/>
                <a:ea typeface="Calibri"/>
                <a:cs typeface="Calibri"/>
                <a:sym typeface="Calibri"/>
              </a:rPr>
              <a:t>.</a:t>
            </a:r>
            <a:endParaRPr/>
          </a:p>
        </p:txBody>
      </p:sp>
      <p:sp>
        <p:nvSpPr>
          <p:cNvPr id="213" name="Google Shape;21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The Child Selectors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have seen the descendant selectors. There is one more type of selector, which is very similar to descendants but have different functionality.</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Consider the following example − </a:t>
            </a:r>
            <a:r>
              <a:rPr b="1" i="0" lang="en-US" sz="1200" u="none" cap="none" strike="noStrike">
                <a:solidFill>
                  <a:schemeClr val="dk1"/>
                </a:solidFill>
                <a:latin typeface="Calibri"/>
                <a:ea typeface="Calibri"/>
                <a:cs typeface="Calibri"/>
                <a:sym typeface="Calibri"/>
              </a:rPr>
              <a:t>body &gt; p { color: #000000;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rule will render all the paragraphs in black if they are direct child of &lt;body&gt; element. Other paragraphs put inside other elements like &lt;div&gt; or &lt;td&gt; would not have any effect of this rule.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The Attribute Selectors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You can also apply styles to HTML elements with particular attributes.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style rule below will match all the input elements having a type attribute with a value of </a:t>
            </a:r>
            <a:r>
              <a:rPr b="0" i="1" lang="en-US" sz="1200" u="none" cap="none" strike="noStrike">
                <a:solidFill>
                  <a:schemeClr val="dk1"/>
                </a:solidFill>
                <a:latin typeface="Calibri"/>
                <a:ea typeface="Calibri"/>
                <a:cs typeface="Calibri"/>
                <a:sym typeface="Calibri"/>
              </a:rPr>
              <a:t>text</a:t>
            </a:r>
            <a:r>
              <a:rPr b="0" i="0" lang="en-US" sz="1200" u="none" cap="none" strike="noStrike">
                <a:solidFill>
                  <a:schemeClr val="dk1"/>
                </a:solidFill>
                <a:latin typeface="Calibri"/>
                <a:ea typeface="Calibri"/>
                <a:cs typeface="Calibri"/>
                <a:sym typeface="Calibri"/>
              </a:rPr>
              <a:t> − </a:t>
            </a:r>
            <a:r>
              <a:rPr b="1" i="0" lang="en-US" sz="1200" u="none" cap="none" strike="noStrike">
                <a:solidFill>
                  <a:schemeClr val="dk1"/>
                </a:solidFill>
                <a:latin typeface="Calibri"/>
                <a:ea typeface="Calibri"/>
                <a:cs typeface="Calibri"/>
                <a:sym typeface="Calibri"/>
              </a:rPr>
              <a:t>input[type = "text"]{ color: #000000;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advantage to this method is that the &lt;input type = "submit" /&gt; element is unaffected, and the color applied only to the desired text fields.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There are following rules applied to attribute selector.</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p[lang]</a:t>
            </a:r>
            <a:r>
              <a:rPr b="0" i="0" lang="en-US" sz="1200" u="none" cap="none" strike="noStrike">
                <a:solidFill>
                  <a:schemeClr val="dk1"/>
                </a:solidFill>
                <a:latin typeface="Calibri"/>
                <a:ea typeface="Calibri"/>
                <a:cs typeface="Calibri"/>
                <a:sym typeface="Calibri"/>
              </a:rPr>
              <a:t> - Selects all paragraph elements with a </a:t>
            </a:r>
            <a:r>
              <a:rPr b="0" i="1" lang="en-US" sz="1200" u="none" cap="none" strike="noStrike">
                <a:solidFill>
                  <a:schemeClr val="dk1"/>
                </a:solidFill>
                <a:latin typeface="Calibri"/>
                <a:ea typeface="Calibri"/>
                <a:cs typeface="Calibri"/>
                <a:sym typeface="Calibri"/>
              </a:rPr>
              <a:t>lang</a:t>
            </a:r>
            <a:r>
              <a:rPr b="0" i="0" lang="en-US" sz="1200" u="none" cap="none" strike="noStrike">
                <a:solidFill>
                  <a:schemeClr val="dk1"/>
                </a:solidFill>
                <a:latin typeface="Calibri"/>
                <a:ea typeface="Calibri"/>
                <a:cs typeface="Calibri"/>
                <a:sym typeface="Calibri"/>
              </a:rPr>
              <a:t> attribute.</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p[lang="fr"]</a:t>
            </a:r>
            <a:r>
              <a:rPr b="0" i="0" lang="en-US" sz="1200" u="none" cap="none" strike="noStrike">
                <a:solidFill>
                  <a:schemeClr val="dk1"/>
                </a:solidFill>
                <a:latin typeface="Calibri"/>
                <a:ea typeface="Calibri"/>
                <a:cs typeface="Calibri"/>
                <a:sym typeface="Calibri"/>
              </a:rPr>
              <a:t> - Selects all paragraph elements whose </a:t>
            </a:r>
            <a:r>
              <a:rPr b="0" i="1" lang="en-US" sz="1200" u="none" cap="none" strike="noStrike">
                <a:solidFill>
                  <a:schemeClr val="dk1"/>
                </a:solidFill>
                <a:latin typeface="Calibri"/>
                <a:ea typeface="Calibri"/>
                <a:cs typeface="Calibri"/>
                <a:sym typeface="Calibri"/>
              </a:rPr>
              <a:t>lang</a:t>
            </a:r>
            <a:r>
              <a:rPr b="0" i="0" lang="en-US" sz="1200" u="none" cap="none" strike="noStrike">
                <a:solidFill>
                  <a:schemeClr val="dk1"/>
                </a:solidFill>
                <a:latin typeface="Calibri"/>
                <a:ea typeface="Calibri"/>
                <a:cs typeface="Calibri"/>
                <a:sym typeface="Calibri"/>
              </a:rPr>
              <a:t> attribute has a value of exactly "fr".</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p[lang~="fr"]</a:t>
            </a:r>
            <a:r>
              <a:rPr b="0" i="0" lang="en-US" sz="1200" u="none" cap="none" strike="noStrike">
                <a:solidFill>
                  <a:schemeClr val="dk1"/>
                </a:solidFill>
                <a:latin typeface="Calibri"/>
                <a:ea typeface="Calibri"/>
                <a:cs typeface="Calibri"/>
                <a:sym typeface="Calibri"/>
              </a:rPr>
              <a:t> - Selects all paragraph elements whose </a:t>
            </a:r>
            <a:r>
              <a:rPr b="0" i="1" lang="en-US" sz="1200" u="none" cap="none" strike="noStrike">
                <a:solidFill>
                  <a:schemeClr val="dk1"/>
                </a:solidFill>
                <a:latin typeface="Calibri"/>
                <a:ea typeface="Calibri"/>
                <a:cs typeface="Calibri"/>
                <a:sym typeface="Calibri"/>
              </a:rPr>
              <a:t>lang</a:t>
            </a:r>
            <a:r>
              <a:rPr b="0" i="0" lang="en-US" sz="1200" u="none" cap="none" strike="noStrike">
                <a:solidFill>
                  <a:schemeClr val="dk1"/>
                </a:solidFill>
                <a:latin typeface="Calibri"/>
                <a:ea typeface="Calibri"/>
                <a:cs typeface="Calibri"/>
                <a:sym typeface="Calibri"/>
              </a:rPr>
              <a:t> attribute contains the word "fr".</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p[lang|="en"]</a:t>
            </a:r>
            <a:r>
              <a:rPr b="0" i="0" lang="en-US" sz="1200" u="none" cap="none" strike="noStrike">
                <a:solidFill>
                  <a:schemeClr val="dk1"/>
                </a:solidFill>
                <a:latin typeface="Calibri"/>
                <a:ea typeface="Calibri"/>
                <a:cs typeface="Calibri"/>
                <a:sym typeface="Calibri"/>
              </a:rPr>
              <a:t> - Selects all paragraph elements whose </a:t>
            </a:r>
            <a:r>
              <a:rPr b="0" i="1" lang="en-US" sz="1200" u="none" cap="none" strike="noStrike">
                <a:solidFill>
                  <a:schemeClr val="dk1"/>
                </a:solidFill>
                <a:latin typeface="Calibri"/>
                <a:ea typeface="Calibri"/>
                <a:cs typeface="Calibri"/>
                <a:sym typeface="Calibri"/>
              </a:rPr>
              <a:t>lang</a:t>
            </a:r>
            <a:r>
              <a:rPr b="0" i="0" lang="en-US" sz="1200" u="none" cap="none" strike="noStrike">
                <a:solidFill>
                  <a:schemeClr val="dk1"/>
                </a:solidFill>
                <a:latin typeface="Calibri"/>
                <a:ea typeface="Calibri"/>
                <a:cs typeface="Calibri"/>
                <a:sym typeface="Calibri"/>
              </a:rPr>
              <a:t> attribute contains values that are exactly "en", or begin with "en-".</a:t>
            </a:r>
            <a:endParaRPr/>
          </a:p>
        </p:txBody>
      </p:sp>
      <p:sp>
        <p:nvSpPr>
          <p:cNvPr id="223" name="Google Shape;22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i="0" lang="en-US" sz="1200" u="none" cap="none" strike="noStrike">
                <a:solidFill>
                  <a:schemeClr val="dk1"/>
                </a:solidFill>
                <a:latin typeface="Calibri"/>
                <a:ea typeface="Calibri"/>
                <a:cs typeface="Calibri"/>
                <a:sym typeface="Calibri"/>
              </a:rPr>
              <a:t>Adjacent Sibling Selector – первый элемент на одном уровне</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adjacent sibling selector selects all elements that are the adjacent siblings of a specified element.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Sibling elements must have the same parent element, and </a:t>
            </a:r>
            <a:r>
              <a:rPr b="1" i="0" lang="en-US" sz="1200" u="none" cap="none" strike="noStrike">
                <a:solidFill>
                  <a:schemeClr val="dk1"/>
                </a:solidFill>
                <a:latin typeface="Calibri"/>
                <a:ea typeface="Calibri"/>
                <a:cs typeface="Calibri"/>
                <a:sym typeface="Calibri"/>
              </a:rPr>
              <a:t>"adjacent" means "immediately following"</a:t>
            </a:r>
            <a:r>
              <a:rPr b="0" i="0" lang="en-US" sz="12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following example selects all &lt;p&gt; elements that are placed immediately after &lt;div&gt; elements: </a:t>
            </a:r>
            <a:r>
              <a:rPr b="1" i="0" lang="en-US" sz="1200" u="none" cap="none" strike="noStrike">
                <a:solidFill>
                  <a:schemeClr val="dk1"/>
                </a:solidFill>
                <a:latin typeface="Calibri"/>
                <a:ea typeface="Calibri"/>
                <a:cs typeface="Calibri"/>
                <a:sym typeface="Calibri"/>
              </a:rPr>
              <a:t>SEE SLIDE</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http://www.w3schools.com/css/tryit.asp?filename=trycss_sel_element_pluss</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General Sibling Selector – все элементы на одном уровне</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general sibling selector selects all elements that are siblings of a specified element.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following example selects all &lt;p&gt; elements that are siblings of &lt;div&gt; elements: </a:t>
            </a:r>
            <a:r>
              <a:rPr b="1" i="0" lang="en-US" sz="1200" u="none" cap="none" strike="noStrike">
                <a:solidFill>
                  <a:schemeClr val="dk1"/>
                </a:solidFill>
                <a:latin typeface="Calibri"/>
                <a:ea typeface="Calibri"/>
                <a:cs typeface="Calibri"/>
                <a:sym typeface="Calibri"/>
              </a:rPr>
              <a:t>SEE SLIDE</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http://www.w3schools.com/css/tryit.asp?filename=trycss_sel_element_tilde</a:t>
            </a:r>
            <a:endParaRPr/>
          </a:p>
        </p:txBody>
      </p:sp>
      <p:sp>
        <p:nvSpPr>
          <p:cNvPr id="234" name="Google Shape;23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0" name="Shape 10"/>
        <p:cNvGrpSpPr/>
        <p:nvPr/>
      </p:nvGrpSpPr>
      <p:grpSpPr>
        <a:xfrm>
          <a:off x="0" y="0"/>
          <a:ext cx="0" cy="0"/>
          <a:chOff x="0" y="0"/>
          <a:chExt cx="0" cy="0"/>
        </a:xfrm>
      </p:grpSpPr>
      <p:sp>
        <p:nvSpPr>
          <p:cNvPr id="11" name="Google Shape;11;p2"/>
          <p:cNvSpPr/>
          <p:nvPr>
            <p:ph idx="2" type="pic"/>
          </p:nvPr>
        </p:nvSpPr>
        <p:spPr>
          <a:xfrm>
            <a:off x="0" y="0"/>
            <a:ext cx="9144000" cy="68580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Trebuchet MS"/>
                <a:ea typeface="Trebuchet MS"/>
                <a:cs typeface="Trebuchet MS"/>
                <a:sym typeface="Trebuchet MS"/>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 name="Google Shape;12;p2"/>
          <p:cNvSpPr txBox="1"/>
          <p:nvPr>
            <p:ph idx="1" type="body"/>
          </p:nvPr>
        </p:nvSpPr>
        <p:spPr>
          <a:xfrm>
            <a:off x="631825" y="2075578"/>
            <a:ext cx="6910388" cy="618118"/>
          </a:xfrm>
          <a:prstGeom prst="rect">
            <a:avLst/>
          </a:prstGeom>
          <a:noFill/>
          <a:ln>
            <a:noFill/>
          </a:ln>
        </p:spPr>
        <p:txBody>
          <a:bodyPr anchorCtr="0" anchor="t" bIns="45700" lIns="91425" spcFirstLastPara="1" rIns="91425" wrap="square" tIns="45700"/>
          <a:lstStyle>
            <a:lvl1pPr indent="-228600" lvl="0" marL="457200" marR="0" rtl="0" algn="l">
              <a:lnSpc>
                <a:spcPct val="80000"/>
              </a:lnSpc>
              <a:spcBef>
                <a:spcPts val="0"/>
              </a:spcBef>
              <a:spcAft>
                <a:spcPts val="0"/>
              </a:spcAft>
              <a:buClr>
                <a:schemeClr val="lt1"/>
              </a:buClr>
              <a:buSzPts val="4100"/>
              <a:buFont typeface="Arial"/>
              <a:buNone/>
              <a:defRPr b="0" i="0" sz="4100" u="none" cap="none" strike="noStrike">
                <a:solidFill>
                  <a:schemeClr val="lt1"/>
                </a:solidFill>
                <a:latin typeface="Arial Black"/>
                <a:ea typeface="Arial Black"/>
                <a:cs typeface="Arial Black"/>
                <a:sym typeface="Arial Black"/>
              </a:defRPr>
            </a:lvl1pPr>
            <a:lvl2pPr indent="-609600" lvl="1" marL="9144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2pPr>
            <a:lvl3pPr indent="-609600" lvl="2" marL="13716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3pPr>
            <a:lvl4pPr indent="-609600" lvl="3" marL="18288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4pPr>
            <a:lvl5pPr indent="-609600" lvl="4" marL="22860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Google Shape;13;p2"/>
          <p:cNvSpPr txBox="1"/>
          <p:nvPr>
            <p:ph idx="3" type="body"/>
          </p:nvPr>
        </p:nvSpPr>
        <p:spPr>
          <a:xfrm>
            <a:off x="631825" y="4453468"/>
            <a:ext cx="6488113" cy="374904"/>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Black"/>
                <a:ea typeface="Arial Black"/>
                <a:cs typeface="Arial Black"/>
                <a:sym typeface="Arial Black"/>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 name="Google Shape;14;p2"/>
          <p:cNvSpPr txBox="1"/>
          <p:nvPr>
            <p:ph idx="4" type="body"/>
          </p:nvPr>
        </p:nvSpPr>
        <p:spPr>
          <a:xfrm>
            <a:off x="631825" y="5459483"/>
            <a:ext cx="3649662" cy="373063"/>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chemeClr val="accent2"/>
              </a:buClr>
              <a:buSzPts val="1800"/>
              <a:buFont typeface="Arial"/>
              <a:buNone/>
              <a:defRPr b="0" i="0" sz="1800" u="none" cap="none" strike="noStrike">
                <a:solidFill>
                  <a:schemeClr val="accent2"/>
                </a:solidFill>
                <a:latin typeface="Trebuchet MS"/>
                <a:ea typeface="Trebuchet MS"/>
                <a:cs typeface="Trebuchet MS"/>
                <a:sym typeface="Trebuchet MS"/>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5" name="Google Shape;15;p2"/>
          <p:cNvSpPr/>
          <p:nvPr>
            <p:ph idx="5" type="pic"/>
          </p:nvPr>
        </p:nvSpPr>
        <p:spPr>
          <a:xfrm>
            <a:off x="627880" y="504826"/>
            <a:ext cx="1243502" cy="458237"/>
          </a:xfrm>
          <a:prstGeom prst="rect">
            <a:avLst/>
          </a:prstGeom>
          <a:noFill/>
          <a:ln>
            <a:noFill/>
          </a:ln>
        </p:spPr>
        <p:txBody>
          <a:bodyPr anchorCtr="0" anchor="t" bIns="34275" lIns="68575" spcFirstLastPara="1" rIns="68575" wrap="square" tIns="34275"/>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Trebuchet MS"/>
                <a:ea typeface="Trebuchet MS"/>
                <a:cs typeface="Trebuchet MS"/>
                <a:sym typeface="Trebuchet MS"/>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Bulleted list">
  <p:cSld name="Title with Bulleted list">
    <p:spTree>
      <p:nvGrpSpPr>
        <p:cNvPr id="54" name="Shape 54"/>
        <p:cNvGrpSpPr/>
        <p:nvPr/>
      </p:nvGrpSpPr>
      <p:grpSpPr>
        <a:xfrm>
          <a:off x="0" y="0"/>
          <a:ext cx="0" cy="0"/>
          <a:chOff x="0" y="0"/>
          <a:chExt cx="0" cy="0"/>
        </a:xfrm>
      </p:grpSpPr>
      <p:sp>
        <p:nvSpPr>
          <p:cNvPr id="55" name="Google Shape;55;p12"/>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56" name="Google Shape;56;p12"/>
          <p:cNvSpPr txBox="1"/>
          <p:nvPr>
            <p:ph idx="2" type="body"/>
          </p:nvPr>
        </p:nvSpPr>
        <p:spPr>
          <a:xfrm>
            <a:off x="360363" y="1776415"/>
            <a:ext cx="8329612" cy="4196433"/>
          </a:xfrm>
          <a:prstGeom prst="rect">
            <a:avLst/>
          </a:prstGeom>
          <a:noFill/>
          <a:ln>
            <a:noFill/>
          </a:ln>
        </p:spPr>
        <p:txBody>
          <a:bodyPr anchorCtr="0" anchor="t" bIns="34275" lIns="68575" spcFirstLastPara="1" rIns="68575" wrap="square" tIns="34275"/>
          <a:lstStyle>
            <a:lvl1pPr indent="-330200" lvl="0" marL="457200" marR="0" rtl="0" algn="l">
              <a:lnSpc>
                <a:spcPct val="120000"/>
              </a:lnSpc>
              <a:spcBef>
                <a:spcPts val="0"/>
              </a:spcBef>
              <a:spcAft>
                <a:spcPts val="0"/>
              </a:spcAft>
              <a:buClr>
                <a:schemeClr val="accent2"/>
              </a:buClr>
              <a:buSzPts val="1600"/>
              <a:buFont typeface="Arial"/>
              <a:buChar char="•"/>
              <a:defRPr b="0" i="0" sz="1600" u="none" cap="none" strike="noStrike">
                <a:solidFill>
                  <a:schemeClr val="dk1"/>
                </a:solidFill>
                <a:latin typeface="Trebuchet MS"/>
                <a:ea typeface="Trebuchet MS"/>
                <a:cs typeface="Trebuchet MS"/>
                <a:sym typeface="Trebuchet MS"/>
              </a:defRPr>
            </a:lvl1pPr>
            <a:lvl2pPr indent="-304800" lvl="1" marL="914400" marR="0" rtl="0" algn="l">
              <a:spcBef>
                <a:spcPts val="10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3pPr>
            <a:lvl4pPr indent="-304800" lvl="3" marL="1828800" marR="0" rtl="0" algn="l">
              <a:spcBef>
                <a:spcPts val="24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57" name="Google Shape;57;p12"/>
          <p:cNvSpPr txBox="1"/>
          <p:nvPr>
            <p:ph idx="3" type="body"/>
          </p:nvPr>
        </p:nvSpPr>
        <p:spPr>
          <a:xfrm>
            <a:off x="418148" y="1345462"/>
            <a:ext cx="1748991"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l">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58" name="Shape 58"/>
        <p:cNvGrpSpPr/>
        <p:nvPr/>
      </p:nvGrpSpPr>
      <p:grpSpPr>
        <a:xfrm>
          <a:off x="0" y="0"/>
          <a:ext cx="0" cy="0"/>
          <a:chOff x="0" y="0"/>
          <a:chExt cx="0" cy="0"/>
        </a:xfrm>
      </p:grpSpPr>
      <p:cxnSp>
        <p:nvCxnSpPr>
          <p:cNvPr id="59" name="Google Shape;59;p13"/>
          <p:cNvCxnSpPr/>
          <p:nvPr/>
        </p:nvCxnSpPr>
        <p:spPr>
          <a:xfrm rot="10800000">
            <a:off x="3048000" y="923636"/>
            <a:ext cx="0" cy="5576455"/>
          </a:xfrm>
          <a:prstGeom prst="straightConnector1">
            <a:avLst/>
          </a:prstGeom>
          <a:noFill/>
          <a:ln cap="flat" cmpd="sng" w="12700">
            <a:solidFill>
              <a:srgbClr val="E6E6E6"/>
            </a:solidFill>
            <a:prstDash val="solid"/>
            <a:round/>
            <a:headEnd len="sm" w="sm" type="none"/>
            <a:tailEnd len="sm" w="sm" type="none"/>
          </a:ln>
        </p:spPr>
      </p:cxnSp>
      <p:cxnSp>
        <p:nvCxnSpPr>
          <p:cNvPr id="60" name="Google Shape;60;p13"/>
          <p:cNvCxnSpPr/>
          <p:nvPr/>
        </p:nvCxnSpPr>
        <p:spPr>
          <a:xfrm rot="10800000">
            <a:off x="6096000" y="923636"/>
            <a:ext cx="0" cy="5576455"/>
          </a:xfrm>
          <a:prstGeom prst="straightConnector1">
            <a:avLst/>
          </a:prstGeom>
          <a:noFill/>
          <a:ln cap="flat" cmpd="sng" w="12700">
            <a:solidFill>
              <a:srgbClr val="E6E6E6"/>
            </a:solidFill>
            <a:prstDash val="solid"/>
            <a:round/>
            <a:headEnd len="sm" w="sm" type="none"/>
            <a:tailEnd len="sm" w="sm" type="none"/>
          </a:ln>
        </p:spPr>
      </p:cxnSp>
      <p:sp>
        <p:nvSpPr>
          <p:cNvPr id="61" name="Google Shape;61;p13"/>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cxnSp>
        <p:nvCxnSpPr>
          <p:cNvPr id="62" name="Google Shape;62;p13"/>
          <p:cNvCxnSpPr/>
          <p:nvPr/>
        </p:nvCxnSpPr>
        <p:spPr>
          <a:xfrm rot="10800000">
            <a:off x="0" y="3712442"/>
            <a:ext cx="9144000" cy="0"/>
          </a:xfrm>
          <a:prstGeom prst="straightConnector1">
            <a:avLst/>
          </a:prstGeom>
          <a:noFill/>
          <a:ln cap="flat" cmpd="sng" w="12700">
            <a:solidFill>
              <a:srgbClr val="E6E6E6"/>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Members">
  <p:cSld name="Team Members">
    <p:spTree>
      <p:nvGrpSpPr>
        <p:cNvPr id="63" name="Shape 63"/>
        <p:cNvGrpSpPr/>
        <p:nvPr/>
      </p:nvGrpSpPr>
      <p:grpSpPr>
        <a:xfrm>
          <a:off x="0" y="0"/>
          <a:ext cx="0" cy="0"/>
          <a:chOff x="0" y="0"/>
          <a:chExt cx="0" cy="0"/>
        </a:xfrm>
      </p:grpSpPr>
      <p:sp>
        <p:nvSpPr>
          <p:cNvPr id="64" name="Google Shape;64;p14"/>
          <p:cNvSpPr txBox="1"/>
          <p:nvPr>
            <p:ph idx="1" type="body"/>
          </p:nvPr>
        </p:nvSpPr>
        <p:spPr>
          <a:xfrm>
            <a:off x="2847629" y="2612360"/>
            <a:ext cx="1162743"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ctr">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5" name="Google Shape;65;p14"/>
          <p:cNvSpPr txBox="1"/>
          <p:nvPr>
            <p:ph idx="2" type="body"/>
          </p:nvPr>
        </p:nvSpPr>
        <p:spPr>
          <a:xfrm>
            <a:off x="2442369" y="2954875"/>
            <a:ext cx="1973262" cy="339429"/>
          </a:xfrm>
          <a:prstGeom prst="rect">
            <a:avLst/>
          </a:prstGeom>
          <a:noFill/>
          <a:ln>
            <a:noFill/>
          </a:ln>
        </p:spPr>
        <p:txBody>
          <a:bodyPr anchorCtr="0" anchor="t" bIns="45700" lIns="91425" spcFirstLastPara="1" rIns="91425" wrap="square" tIns="45700"/>
          <a:lstStyle>
            <a:lvl1pPr indent="-228600" lvl="0" marL="457200" marR="0" rtl="0" algn="ctr">
              <a:spcBef>
                <a:spcPts val="200"/>
              </a:spcBef>
              <a:spcAft>
                <a:spcPts val="0"/>
              </a:spcAft>
              <a:buClr>
                <a:schemeClr val="accent2"/>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6" name="Google Shape;66;p14"/>
          <p:cNvSpPr/>
          <p:nvPr>
            <p:ph idx="3" type="pic"/>
          </p:nvPr>
        </p:nvSpPr>
        <p:spPr>
          <a:xfrm>
            <a:off x="571500" y="1200727"/>
            <a:ext cx="11430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240"/>
              </a:spcBef>
              <a:spcAft>
                <a:spcPts val="0"/>
              </a:spcAft>
              <a:buClr>
                <a:srgbClr val="39C2D7"/>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7" name="Google Shape;67;p14"/>
          <p:cNvSpPr txBox="1"/>
          <p:nvPr>
            <p:ph idx="4" type="body"/>
          </p:nvPr>
        </p:nvSpPr>
        <p:spPr>
          <a:xfrm>
            <a:off x="561629" y="2612360"/>
            <a:ext cx="1162743"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ctr">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8" name="Google Shape;68;p14"/>
          <p:cNvSpPr txBox="1"/>
          <p:nvPr>
            <p:ph idx="5" type="body"/>
          </p:nvPr>
        </p:nvSpPr>
        <p:spPr>
          <a:xfrm>
            <a:off x="156369" y="2954875"/>
            <a:ext cx="1973262" cy="339429"/>
          </a:xfrm>
          <a:prstGeom prst="rect">
            <a:avLst/>
          </a:prstGeom>
          <a:noFill/>
          <a:ln>
            <a:noFill/>
          </a:ln>
        </p:spPr>
        <p:txBody>
          <a:bodyPr anchorCtr="0" anchor="t" bIns="45700" lIns="91425" spcFirstLastPara="1" rIns="91425" wrap="square" tIns="45700"/>
          <a:lstStyle>
            <a:lvl1pPr indent="-228600" lvl="0" marL="457200" marR="0" rtl="0" algn="ctr">
              <a:spcBef>
                <a:spcPts val="200"/>
              </a:spcBef>
              <a:spcAft>
                <a:spcPts val="0"/>
              </a:spcAft>
              <a:buClr>
                <a:schemeClr val="accent2"/>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9" name="Google Shape;69;p14"/>
          <p:cNvSpPr txBox="1"/>
          <p:nvPr>
            <p:ph idx="6" type="body"/>
          </p:nvPr>
        </p:nvSpPr>
        <p:spPr>
          <a:xfrm>
            <a:off x="5133629" y="2612360"/>
            <a:ext cx="1162743"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ctr">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0" name="Google Shape;70;p14"/>
          <p:cNvSpPr txBox="1"/>
          <p:nvPr>
            <p:ph idx="7" type="body"/>
          </p:nvPr>
        </p:nvSpPr>
        <p:spPr>
          <a:xfrm>
            <a:off x="4728369" y="2954875"/>
            <a:ext cx="1973262" cy="339429"/>
          </a:xfrm>
          <a:prstGeom prst="rect">
            <a:avLst/>
          </a:prstGeom>
          <a:noFill/>
          <a:ln>
            <a:noFill/>
          </a:ln>
        </p:spPr>
        <p:txBody>
          <a:bodyPr anchorCtr="0" anchor="t" bIns="45700" lIns="91425" spcFirstLastPara="1" rIns="91425" wrap="square" tIns="45700"/>
          <a:lstStyle>
            <a:lvl1pPr indent="-228600" lvl="0" marL="457200" marR="0" rtl="0" algn="ctr">
              <a:spcBef>
                <a:spcPts val="200"/>
              </a:spcBef>
              <a:spcAft>
                <a:spcPts val="0"/>
              </a:spcAft>
              <a:buClr>
                <a:schemeClr val="accent2"/>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1" name="Google Shape;71;p14"/>
          <p:cNvSpPr txBox="1"/>
          <p:nvPr>
            <p:ph idx="8" type="body"/>
          </p:nvPr>
        </p:nvSpPr>
        <p:spPr>
          <a:xfrm>
            <a:off x="7419629" y="2612360"/>
            <a:ext cx="1162743"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ctr">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2" name="Google Shape;72;p14"/>
          <p:cNvSpPr txBox="1"/>
          <p:nvPr>
            <p:ph idx="9" type="body"/>
          </p:nvPr>
        </p:nvSpPr>
        <p:spPr>
          <a:xfrm>
            <a:off x="7014369" y="2954875"/>
            <a:ext cx="1973262" cy="339429"/>
          </a:xfrm>
          <a:prstGeom prst="rect">
            <a:avLst/>
          </a:prstGeom>
          <a:noFill/>
          <a:ln>
            <a:noFill/>
          </a:ln>
        </p:spPr>
        <p:txBody>
          <a:bodyPr anchorCtr="0" anchor="t" bIns="45700" lIns="91425" spcFirstLastPara="1" rIns="91425" wrap="square" tIns="45700"/>
          <a:lstStyle>
            <a:lvl1pPr indent="-228600" lvl="0" marL="457200" marR="0" rtl="0" algn="ctr">
              <a:spcBef>
                <a:spcPts val="200"/>
              </a:spcBef>
              <a:spcAft>
                <a:spcPts val="0"/>
              </a:spcAft>
              <a:buClr>
                <a:schemeClr val="accent2"/>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3" name="Google Shape;73;p14"/>
          <p:cNvSpPr/>
          <p:nvPr>
            <p:ph idx="13" type="pic"/>
          </p:nvPr>
        </p:nvSpPr>
        <p:spPr>
          <a:xfrm>
            <a:off x="2857500" y="1200727"/>
            <a:ext cx="11430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240"/>
              </a:spcBef>
              <a:spcAft>
                <a:spcPts val="0"/>
              </a:spcAft>
              <a:buClr>
                <a:srgbClr val="39C2D7"/>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4" name="Google Shape;74;p14"/>
          <p:cNvSpPr/>
          <p:nvPr>
            <p:ph idx="14" type="pic"/>
          </p:nvPr>
        </p:nvSpPr>
        <p:spPr>
          <a:xfrm>
            <a:off x="5143500" y="1200727"/>
            <a:ext cx="11430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240"/>
              </a:spcBef>
              <a:spcAft>
                <a:spcPts val="0"/>
              </a:spcAft>
              <a:buClr>
                <a:srgbClr val="39C2D7"/>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5" name="Google Shape;75;p14"/>
          <p:cNvSpPr/>
          <p:nvPr>
            <p:ph idx="15" type="pic"/>
          </p:nvPr>
        </p:nvSpPr>
        <p:spPr>
          <a:xfrm>
            <a:off x="7429500" y="1200727"/>
            <a:ext cx="11430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240"/>
              </a:spcBef>
              <a:spcAft>
                <a:spcPts val="0"/>
              </a:spcAft>
              <a:buClr>
                <a:srgbClr val="39C2D7"/>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cxnSp>
        <p:nvCxnSpPr>
          <p:cNvPr id="76" name="Google Shape;76;p14"/>
          <p:cNvCxnSpPr/>
          <p:nvPr/>
        </p:nvCxnSpPr>
        <p:spPr>
          <a:xfrm rot="10800000">
            <a:off x="2286000" y="932690"/>
            <a:ext cx="0" cy="5536205"/>
          </a:xfrm>
          <a:prstGeom prst="straightConnector1">
            <a:avLst/>
          </a:prstGeom>
          <a:noFill/>
          <a:ln cap="flat" cmpd="sng" w="12700">
            <a:solidFill>
              <a:srgbClr val="E6E6E6"/>
            </a:solidFill>
            <a:prstDash val="solid"/>
            <a:round/>
            <a:headEnd len="sm" w="sm" type="none"/>
            <a:tailEnd len="sm" w="sm" type="none"/>
          </a:ln>
        </p:spPr>
      </p:cxnSp>
      <p:cxnSp>
        <p:nvCxnSpPr>
          <p:cNvPr id="77" name="Google Shape;77;p14"/>
          <p:cNvCxnSpPr/>
          <p:nvPr/>
        </p:nvCxnSpPr>
        <p:spPr>
          <a:xfrm flipH="1" rot="10800000">
            <a:off x="4571999" y="944425"/>
            <a:ext cx="1" cy="5524471"/>
          </a:xfrm>
          <a:prstGeom prst="straightConnector1">
            <a:avLst/>
          </a:prstGeom>
          <a:noFill/>
          <a:ln cap="flat" cmpd="sng" w="12700">
            <a:solidFill>
              <a:srgbClr val="E6E6E6"/>
            </a:solidFill>
            <a:prstDash val="solid"/>
            <a:round/>
            <a:headEnd len="sm" w="sm" type="none"/>
            <a:tailEnd len="sm" w="sm" type="none"/>
          </a:ln>
        </p:spPr>
      </p:cxnSp>
      <p:cxnSp>
        <p:nvCxnSpPr>
          <p:cNvPr id="78" name="Google Shape;78;p14"/>
          <p:cNvCxnSpPr/>
          <p:nvPr/>
        </p:nvCxnSpPr>
        <p:spPr>
          <a:xfrm flipH="1" rot="10800000">
            <a:off x="6857999" y="932689"/>
            <a:ext cx="1" cy="5536207"/>
          </a:xfrm>
          <a:prstGeom prst="straightConnector1">
            <a:avLst/>
          </a:prstGeom>
          <a:noFill/>
          <a:ln cap="flat" cmpd="sng" w="12700">
            <a:solidFill>
              <a:srgbClr val="E6E6E6"/>
            </a:solidFill>
            <a:prstDash val="solid"/>
            <a:round/>
            <a:headEnd len="sm" w="sm" type="none"/>
            <a:tailEnd len="sm" w="sm" type="none"/>
          </a:ln>
        </p:spPr>
      </p:cxnSp>
      <p:sp>
        <p:nvSpPr>
          <p:cNvPr id="79" name="Google Shape;79;p14"/>
          <p:cNvSpPr txBox="1"/>
          <p:nvPr>
            <p:ph idx="16"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80" name="Google Shape;80;p14"/>
          <p:cNvSpPr txBox="1"/>
          <p:nvPr>
            <p:ph idx="17" type="body"/>
          </p:nvPr>
        </p:nvSpPr>
        <p:spPr>
          <a:xfrm>
            <a:off x="228600" y="3505200"/>
            <a:ext cx="1828800" cy="27432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81" name="Google Shape;81;p14"/>
          <p:cNvSpPr txBox="1"/>
          <p:nvPr>
            <p:ph idx="18" type="body"/>
          </p:nvPr>
        </p:nvSpPr>
        <p:spPr>
          <a:xfrm>
            <a:off x="2514600" y="3505200"/>
            <a:ext cx="1828800" cy="27432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82" name="Google Shape;82;p14"/>
          <p:cNvSpPr txBox="1"/>
          <p:nvPr>
            <p:ph idx="19" type="body"/>
          </p:nvPr>
        </p:nvSpPr>
        <p:spPr>
          <a:xfrm>
            <a:off x="4800600" y="3505200"/>
            <a:ext cx="1828800" cy="27432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83" name="Google Shape;83;p14"/>
          <p:cNvSpPr txBox="1"/>
          <p:nvPr>
            <p:ph idx="20" type="body"/>
          </p:nvPr>
        </p:nvSpPr>
        <p:spPr>
          <a:xfrm>
            <a:off x="7086600" y="3505200"/>
            <a:ext cx="1828800" cy="27432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Steps">
  <p:cSld name="4 Steps">
    <p:spTree>
      <p:nvGrpSpPr>
        <p:cNvPr id="84" name="Shape 84"/>
        <p:cNvGrpSpPr/>
        <p:nvPr/>
      </p:nvGrpSpPr>
      <p:grpSpPr>
        <a:xfrm>
          <a:off x="0" y="0"/>
          <a:ext cx="0" cy="0"/>
          <a:chOff x="0" y="0"/>
          <a:chExt cx="0" cy="0"/>
        </a:xfrm>
      </p:grpSpPr>
      <p:sp>
        <p:nvSpPr>
          <p:cNvPr id="85" name="Google Shape;85;p15"/>
          <p:cNvSpPr/>
          <p:nvPr/>
        </p:nvSpPr>
        <p:spPr>
          <a:xfrm>
            <a:off x="0" y="939800"/>
            <a:ext cx="9144000" cy="371168"/>
          </a:xfrm>
          <a:prstGeom prst="rect">
            <a:avLst/>
          </a:prstGeom>
          <a:solidFill>
            <a:srgbClr val="2FC2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6" name="Google Shape;86;p15"/>
          <p:cNvSpPr/>
          <p:nvPr/>
        </p:nvSpPr>
        <p:spPr>
          <a:xfrm>
            <a:off x="910709" y="1214873"/>
            <a:ext cx="464582" cy="464582"/>
          </a:xfrm>
          <a:prstGeom prst="ellipse">
            <a:avLst/>
          </a:prstGeom>
          <a:solidFill>
            <a:srgbClr val="2FC2D9"/>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lang="en-US" sz="2000">
                <a:solidFill>
                  <a:schemeClr val="lt1"/>
                </a:solidFill>
                <a:latin typeface="Arial Black"/>
                <a:ea typeface="Arial Black"/>
                <a:cs typeface="Arial Black"/>
                <a:sym typeface="Arial Black"/>
              </a:rPr>
              <a:t>1</a:t>
            </a:r>
            <a:endParaRPr sz="2000">
              <a:solidFill>
                <a:schemeClr val="lt1"/>
              </a:solidFill>
              <a:latin typeface="Arial Black"/>
              <a:ea typeface="Arial Black"/>
              <a:cs typeface="Arial Black"/>
              <a:sym typeface="Arial Black"/>
            </a:endParaRPr>
          </a:p>
        </p:txBody>
      </p:sp>
      <p:sp>
        <p:nvSpPr>
          <p:cNvPr id="87" name="Google Shape;87;p15"/>
          <p:cNvSpPr/>
          <p:nvPr/>
        </p:nvSpPr>
        <p:spPr>
          <a:xfrm>
            <a:off x="3196709" y="1214873"/>
            <a:ext cx="464582" cy="464582"/>
          </a:xfrm>
          <a:prstGeom prst="ellipse">
            <a:avLst/>
          </a:prstGeom>
          <a:solidFill>
            <a:srgbClr val="2FC2D9"/>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b="1" lang="en-US" sz="2000">
                <a:solidFill>
                  <a:schemeClr val="lt1"/>
                </a:solidFill>
                <a:latin typeface="Arial Black"/>
                <a:ea typeface="Arial Black"/>
                <a:cs typeface="Arial Black"/>
                <a:sym typeface="Arial Black"/>
              </a:rPr>
              <a:t>2</a:t>
            </a:r>
            <a:endParaRPr b="1" sz="2000">
              <a:solidFill>
                <a:schemeClr val="lt1"/>
              </a:solidFill>
              <a:latin typeface="Arial Black"/>
              <a:ea typeface="Arial Black"/>
              <a:cs typeface="Arial Black"/>
              <a:sym typeface="Arial Black"/>
            </a:endParaRPr>
          </a:p>
        </p:txBody>
      </p:sp>
      <p:sp>
        <p:nvSpPr>
          <p:cNvPr id="88" name="Google Shape;88;p15"/>
          <p:cNvSpPr/>
          <p:nvPr/>
        </p:nvSpPr>
        <p:spPr>
          <a:xfrm>
            <a:off x="7768709" y="1214873"/>
            <a:ext cx="464582" cy="464582"/>
          </a:xfrm>
          <a:prstGeom prst="ellipse">
            <a:avLst/>
          </a:prstGeom>
          <a:solidFill>
            <a:srgbClr val="2FC2D9"/>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b="1" lang="en-US" sz="2000">
                <a:solidFill>
                  <a:schemeClr val="lt1"/>
                </a:solidFill>
                <a:latin typeface="Arial Black"/>
                <a:ea typeface="Arial Black"/>
                <a:cs typeface="Arial Black"/>
                <a:sym typeface="Arial Black"/>
              </a:rPr>
              <a:t>4</a:t>
            </a:r>
            <a:endParaRPr b="1" sz="2000">
              <a:solidFill>
                <a:schemeClr val="lt1"/>
              </a:solidFill>
              <a:latin typeface="Arial Black"/>
              <a:ea typeface="Arial Black"/>
              <a:cs typeface="Arial Black"/>
              <a:sym typeface="Arial Black"/>
            </a:endParaRPr>
          </a:p>
        </p:txBody>
      </p:sp>
      <p:sp>
        <p:nvSpPr>
          <p:cNvPr id="89" name="Google Shape;89;p15"/>
          <p:cNvSpPr/>
          <p:nvPr/>
        </p:nvSpPr>
        <p:spPr>
          <a:xfrm>
            <a:off x="5482709" y="1214873"/>
            <a:ext cx="464582" cy="464582"/>
          </a:xfrm>
          <a:prstGeom prst="ellipse">
            <a:avLst/>
          </a:prstGeom>
          <a:solidFill>
            <a:srgbClr val="2FC2D9"/>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b="1" lang="en-US" sz="2000">
                <a:solidFill>
                  <a:schemeClr val="lt1"/>
                </a:solidFill>
                <a:latin typeface="Arial Black"/>
                <a:ea typeface="Arial Black"/>
                <a:cs typeface="Arial Black"/>
                <a:sym typeface="Arial Black"/>
              </a:rPr>
              <a:t>3</a:t>
            </a:r>
            <a:endParaRPr b="1" sz="2000">
              <a:solidFill>
                <a:schemeClr val="lt1"/>
              </a:solidFill>
              <a:latin typeface="Arial Black"/>
              <a:ea typeface="Arial Black"/>
              <a:cs typeface="Arial Black"/>
              <a:sym typeface="Arial Black"/>
            </a:endParaRPr>
          </a:p>
        </p:txBody>
      </p:sp>
      <p:cxnSp>
        <p:nvCxnSpPr>
          <p:cNvPr id="90" name="Google Shape;90;p15"/>
          <p:cNvCxnSpPr/>
          <p:nvPr/>
        </p:nvCxnSpPr>
        <p:spPr>
          <a:xfrm rot="10800000">
            <a:off x="2286000" y="932690"/>
            <a:ext cx="0" cy="5536205"/>
          </a:xfrm>
          <a:prstGeom prst="straightConnector1">
            <a:avLst/>
          </a:prstGeom>
          <a:noFill/>
          <a:ln cap="flat" cmpd="sng" w="12700">
            <a:solidFill>
              <a:srgbClr val="E6E6E6"/>
            </a:solidFill>
            <a:prstDash val="solid"/>
            <a:round/>
            <a:headEnd len="sm" w="sm" type="none"/>
            <a:tailEnd len="sm" w="sm" type="none"/>
          </a:ln>
        </p:spPr>
      </p:cxnSp>
      <p:cxnSp>
        <p:nvCxnSpPr>
          <p:cNvPr id="91" name="Google Shape;91;p15"/>
          <p:cNvCxnSpPr/>
          <p:nvPr/>
        </p:nvCxnSpPr>
        <p:spPr>
          <a:xfrm flipH="1" rot="10800000">
            <a:off x="4571999" y="944425"/>
            <a:ext cx="1" cy="5524471"/>
          </a:xfrm>
          <a:prstGeom prst="straightConnector1">
            <a:avLst/>
          </a:prstGeom>
          <a:noFill/>
          <a:ln cap="flat" cmpd="sng" w="12700">
            <a:solidFill>
              <a:srgbClr val="E6E6E6"/>
            </a:solidFill>
            <a:prstDash val="solid"/>
            <a:round/>
            <a:headEnd len="sm" w="sm" type="none"/>
            <a:tailEnd len="sm" w="sm" type="none"/>
          </a:ln>
        </p:spPr>
      </p:cxnSp>
      <p:cxnSp>
        <p:nvCxnSpPr>
          <p:cNvPr id="92" name="Google Shape;92;p15"/>
          <p:cNvCxnSpPr/>
          <p:nvPr/>
        </p:nvCxnSpPr>
        <p:spPr>
          <a:xfrm flipH="1" rot="10800000">
            <a:off x="6857999" y="932689"/>
            <a:ext cx="1" cy="5536207"/>
          </a:xfrm>
          <a:prstGeom prst="straightConnector1">
            <a:avLst/>
          </a:prstGeom>
          <a:noFill/>
          <a:ln cap="flat" cmpd="sng" w="12700">
            <a:solidFill>
              <a:srgbClr val="E6E6E6"/>
            </a:solidFill>
            <a:prstDash val="solid"/>
            <a:round/>
            <a:headEnd len="sm" w="sm" type="none"/>
            <a:tailEnd len="sm" w="sm" type="none"/>
          </a:ln>
        </p:spPr>
      </p:cxnSp>
      <p:sp>
        <p:nvSpPr>
          <p:cNvPr id="93" name="Google Shape;93;p15"/>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4" name="Google Shape;94;p15"/>
          <p:cNvSpPr txBox="1"/>
          <p:nvPr>
            <p:ph idx="2" type="body"/>
          </p:nvPr>
        </p:nvSpPr>
        <p:spPr>
          <a:xfrm>
            <a:off x="228600" y="2601468"/>
            <a:ext cx="1828800" cy="3200400"/>
          </a:xfrm>
          <a:prstGeom prst="rect">
            <a:avLst/>
          </a:prstGeom>
          <a:noFill/>
          <a:ln>
            <a:noFill/>
          </a:ln>
        </p:spPr>
        <p:txBody>
          <a:bodyPr anchorCtr="0" anchor="t" bIns="45700" lIns="91425" spcFirstLastPara="1" rIns="91425" wrap="square" tIns="45700"/>
          <a:lstStyle>
            <a:lvl1pPr indent="-304800" lvl="0" marL="457200" marR="0" rtl="0" algn="l">
              <a:lnSpc>
                <a:spcPct val="100000"/>
              </a:lnSpc>
              <a:spcBef>
                <a:spcPts val="0"/>
              </a:spcBef>
              <a:spcAft>
                <a:spcPts val="0"/>
              </a:spcAft>
              <a:buClr>
                <a:schemeClr val="accent2"/>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5" name="Google Shape;95;p15"/>
          <p:cNvSpPr txBox="1"/>
          <p:nvPr>
            <p:ph idx="3" type="body"/>
          </p:nvPr>
        </p:nvSpPr>
        <p:spPr>
          <a:xfrm>
            <a:off x="2514600" y="2601468"/>
            <a:ext cx="1828800" cy="3200400"/>
          </a:xfrm>
          <a:prstGeom prst="rect">
            <a:avLst/>
          </a:prstGeom>
          <a:noFill/>
          <a:ln>
            <a:noFill/>
          </a:ln>
        </p:spPr>
        <p:txBody>
          <a:bodyPr anchorCtr="0" anchor="t" bIns="45700" lIns="91425" spcFirstLastPara="1" rIns="91425" wrap="square" tIns="45700"/>
          <a:lstStyle>
            <a:lvl1pPr indent="-304800" lvl="0" marL="457200" marR="0" rtl="0" algn="l">
              <a:lnSpc>
                <a:spcPct val="100000"/>
              </a:lnSpc>
              <a:spcBef>
                <a:spcPts val="0"/>
              </a:spcBef>
              <a:spcAft>
                <a:spcPts val="0"/>
              </a:spcAft>
              <a:buClr>
                <a:schemeClr val="accent2"/>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6" name="Google Shape;96;p15"/>
          <p:cNvSpPr txBox="1"/>
          <p:nvPr>
            <p:ph idx="4" type="body"/>
          </p:nvPr>
        </p:nvSpPr>
        <p:spPr>
          <a:xfrm>
            <a:off x="4800600" y="2601468"/>
            <a:ext cx="1828800" cy="3200400"/>
          </a:xfrm>
          <a:prstGeom prst="rect">
            <a:avLst/>
          </a:prstGeom>
          <a:noFill/>
          <a:ln>
            <a:noFill/>
          </a:ln>
        </p:spPr>
        <p:txBody>
          <a:bodyPr anchorCtr="0" anchor="t" bIns="45700" lIns="91425" spcFirstLastPara="1" rIns="91425" wrap="square" tIns="45700"/>
          <a:lstStyle>
            <a:lvl1pPr indent="-304800" lvl="0" marL="457200" marR="0" rtl="0" algn="l">
              <a:lnSpc>
                <a:spcPct val="100000"/>
              </a:lnSpc>
              <a:spcBef>
                <a:spcPts val="0"/>
              </a:spcBef>
              <a:spcAft>
                <a:spcPts val="0"/>
              </a:spcAft>
              <a:buClr>
                <a:schemeClr val="accent2"/>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7" name="Google Shape;97;p15"/>
          <p:cNvSpPr txBox="1"/>
          <p:nvPr>
            <p:ph idx="5" type="body"/>
          </p:nvPr>
        </p:nvSpPr>
        <p:spPr>
          <a:xfrm>
            <a:off x="7086600" y="2601468"/>
            <a:ext cx="1828800" cy="3200400"/>
          </a:xfrm>
          <a:prstGeom prst="rect">
            <a:avLst/>
          </a:prstGeom>
          <a:noFill/>
          <a:ln>
            <a:noFill/>
          </a:ln>
        </p:spPr>
        <p:txBody>
          <a:bodyPr anchorCtr="0" anchor="t" bIns="45700" lIns="91425" spcFirstLastPara="1" rIns="91425" wrap="square" tIns="45700"/>
          <a:lstStyle>
            <a:lvl1pPr indent="-304800" lvl="0" marL="457200" marR="0" rtl="0" algn="l">
              <a:lnSpc>
                <a:spcPct val="100000"/>
              </a:lnSpc>
              <a:spcBef>
                <a:spcPts val="0"/>
              </a:spcBef>
              <a:spcAft>
                <a:spcPts val="0"/>
              </a:spcAft>
              <a:buClr>
                <a:schemeClr val="accent2"/>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8" name="Google Shape;98;p15"/>
          <p:cNvSpPr txBox="1"/>
          <p:nvPr>
            <p:ph idx="6" type="body"/>
          </p:nvPr>
        </p:nvSpPr>
        <p:spPr>
          <a:xfrm>
            <a:off x="228600" y="1801368"/>
            <a:ext cx="1828800" cy="713232"/>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0"/>
              </a:spcBef>
              <a:spcAft>
                <a:spcPts val="0"/>
              </a:spcAft>
              <a:buClr>
                <a:schemeClr val="accent2"/>
              </a:buClr>
              <a:buSzPts val="1400"/>
              <a:buFont typeface="Arial"/>
              <a:buNone/>
              <a:defRPr b="0" i="0" sz="1400" u="none" cap="none" strike="noStrike">
                <a:solidFill>
                  <a:schemeClr val="dk1"/>
                </a:solidFill>
                <a:latin typeface="Arial Black"/>
                <a:ea typeface="Arial Black"/>
                <a:cs typeface="Arial Black"/>
                <a:sym typeface="Arial Black"/>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9" name="Google Shape;99;p15"/>
          <p:cNvSpPr txBox="1"/>
          <p:nvPr>
            <p:ph idx="7" type="body"/>
          </p:nvPr>
        </p:nvSpPr>
        <p:spPr>
          <a:xfrm>
            <a:off x="2514600" y="1801368"/>
            <a:ext cx="1828800" cy="713232"/>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0"/>
              </a:spcBef>
              <a:spcAft>
                <a:spcPts val="0"/>
              </a:spcAft>
              <a:buClr>
                <a:schemeClr val="accent2"/>
              </a:buClr>
              <a:buSzPts val="1400"/>
              <a:buFont typeface="Arial"/>
              <a:buNone/>
              <a:defRPr b="0" i="0" sz="1400" u="none" cap="none" strike="noStrike">
                <a:solidFill>
                  <a:schemeClr val="dk1"/>
                </a:solidFill>
                <a:latin typeface="Arial Black"/>
                <a:ea typeface="Arial Black"/>
                <a:cs typeface="Arial Black"/>
                <a:sym typeface="Arial Black"/>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0" name="Google Shape;100;p15"/>
          <p:cNvSpPr txBox="1"/>
          <p:nvPr>
            <p:ph idx="8" type="body"/>
          </p:nvPr>
        </p:nvSpPr>
        <p:spPr>
          <a:xfrm>
            <a:off x="4800600" y="1801368"/>
            <a:ext cx="1828800" cy="713232"/>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0"/>
              </a:spcBef>
              <a:spcAft>
                <a:spcPts val="0"/>
              </a:spcAft>
              <a:buClr>
                <a:schemeClr val="accent2"/>
              </a:buClr>
              <a:buSzPts val="1400"/>
              <a:buFont typeface="Arial"/>
              <a:buNone/>
              <a:defRPr b="0" i="0" sz="1400" u="none" cap="none" strike="noStrike">
                <a:solidFill>
                  <a:schemeClr val="dk1"/>
                </a:solidFill>
                <a:latin typeface="Arial Black"/>
                <a:ea typeface="Arial Black"/>
                <a:cs typeface="Arial Black"/>
                <a:sym typeface="Arial Black"/>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1" name="Google Shape;101;p15"/>
          <p:cNvSpPr txBox="1"/>
          <p:nvPr>
            <p:ph idx="9" type="body"/>
          </p:nvPr>
        </p:nvSpPr>
        <p:spPr>
          <a:xfrm>
            <a:off x="7086600" y="1801368"/>
            <a:ext cx="1828800" cy="713232"/>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0"/>
              </a:spcBef>
              <a:spcAft>
                <a:spcPts val="0"/>
              </a:spcAft>
              <a:buClr>
                <a:schemeClr val="accent2"/>
              </a:buClr>
              <a:buSzPts val="1400"/>
              <a:buFont typeface="Arial"/>
              <a:buNone/>
              <a:defRPr b="0" i="0" sz="1400" u="none" cap="none" strike="noStrike">
                <a:solidFill>
                  <a:schemeClr val="dk1"/>
                </a:solidFill>
                <a:latin typeface="Arial Black"/>
                <a:ea typeface="Arial Black"/>
                <a:cs typeface="Arial Black"/>
                <a:sym typeface="Arial Black"/>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Steps">
  <p:cSld name="3 Steps">
    <p:spTree>
      <p:nvGrpSpPr>
        <p:cNvPr id="102" name="Shape 102"/>
        <p:cNvGrpSpPr/>
        <p:nvPr/>
      </p:nvGrpSpPr>
      <p:grpSpPr>
        <a:xfrm>
          <a:off x="0" y="0"/>
          <a:ext cx="0" cy="0"/>
          <a:chOff x="0" y="0"/>
          <a:chExt cx="0" cy="0"/>
        </a:xfrm>
      </p:grpSpPr>
      <p:sp>
        <p:nvSpPr>
          <p:cNvPr id="103" name="Google Shape;103;p16"/>
          <p:cNvSpPr/>
          <p:nvPr/>
        </p:nvSpPr>
        <p:spPr>
          <a:xfrm>
            <a:off x="1" y="926332"/>
            <a:ext cx="778669" cy="5576068"/>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FC2D9"/>
              </a:solidFill>
              <a:latin typeface="Trebuchet MS"/>
              <a:ea typeface="Trebuchet MS"/>
              <a:cs typeface="Trebuchet MS"/>
              <a:sym typeface="Trebuchet MS"/>
            </a:endParaRPr>
          </a:p>
        </p:txBody>
      </p:sp>
      <p:sp>
        <p:nvSpPr>
          <p:cNvPr id="104" name="Google Shape;104;p16"/>
          <p:cNvSpPr/>
          <p:nvPr/>
        </p:nvSpPr>
        <p:spPr>
          <a:xfrm>
            <a:off x="575866" y="3477648"/>
            <a:ext cx="411480" cy="411480"/>
          </a:xfrm>
          <a:prstGeom prst="ellipse">
            <a:avLst/>
          </a:prstGeom>
          <a:solidFill>
            <a:srgbClr val="2FC2D9"/>
          </a:solidFill>
          <a:ln cap="flat" cmpd="sng" w="25400">
            <a:solidFill>
              <a:srgbClr val="FFFFFF"/>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lang="en-US" sz="1500">
                <a:solidFill>
                  <a:srgbClr val="FFFFFF"/>
                </a:solidFill>
                <a:latin typeface="Arial Black"/>
                <a:ea typeface="Arial Black"/>
                <a:cs typeface="Arial Black"/>
                <a:sym typeface="Arial Black"/>
              </a:rPr>
              <a:t>2</a:t>
            </a:r>
            <a:endParaRPr/>
          </a:p>
        </p:txBody>
      </p:sp>
      <p:cxnSp>
        <p:nvCxnSpPr>
          <p:cNvPr id="105" name="Google Shape;105;p16"/>
          <p:cNvCxnSpPr/>
          <p:nvPr/>
        </p:nvCxnSpPr>
        <p:spPr>
          <a:xfrm rot="10800000">
            <a:off x="0" y="4633576"/>
            <a:ext cx="9144000" cy="0"/>
          </a:xfrm>
          <a:prstGeom prst="straightConnector1">
            <a:avLst/>
          </a:prstGeom>
          <a:noFill/>
          <a:ln cap="flat" cmpd="sng" w="12700">
            <a:solidFill>
              <a:srgbClr val="E6E6E6"/>
            </a:solidFill>
            <a:prstDash val="solid"/>
            <a:round/>
            <a:headEnd len="sm" w="sm" type="none"/>
            <a:tailEnd len="sm" w="sm" type="none"/>
          </a:ln>
        </p:spPr>
      </p:cxnSp>
      <p:sp>
        <p:nvSpPr>
          <p:cNvPr id="106" name="Google Shape;106;p16"/>
          <p:cNvSpPr/>
          <p:nvPr/>
        </p:nvSpPr>
        <p:spPr>
          <a:xfrm>
            <a:off x="575866" y="1630376"/>
            <a:ext cx="411480" cy="411480"/>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lang="en-US" sz="1500">
                <a:solidFill>
                  <a:schemeClr val="lt1"/>
                </a:solidFill>
                <a:latin typeface="Arial Black"/>
                <a:ea typeface="Arial Black"/>
                <a:cs typeface="Arial Black"/>
                <a:sym typeface="Arial Black"/>
              </a:rPr>
              <a:t>1</a:t>
            </a:r>
            <a:endParaRPr/>
          </a:p>
        </p:txBody>
      </p:sp>
      <p:cxnSp>
        <p:nvCxnSpPr>
          <p:cNvPr id="107" name="Google Shape;107;p16"/>
          <p:cNvCxnSpPr/>
          <p:nvPr/>
        </p:nvCxnSpPr>
        <p:spPr>
          <a:xfrm rot="10800000">
            <a:off x="0" y="2786304"/>
            <a:ext cx="9144000" cy="0"/>
          </a:xfrm>
          <a:prstGeom prst="straightConnector1">
            <a:avLst/>
          </a:prstGeom>
          <a:noFill/>
          <a:ln cap="flat" cmpd="sng" w="12700">
            <a:solidFill>
              <a:srgbClr val="E6E6E6"/>
            </a:solidFill>
            <a:prstDash val="solid"/>
            <a:round/>
            <a:headEnd len="sm" w="sm" type="none"/>
            <a:tailEnd len="sm" w="sm" type="none"/>
          </a:ln>
        </p:spPr>
      </p:cxnSp>
      <p:sp>
        <p:nvSpPr>
          <p:cNvPr id="108" name="Google Shape;108;p16"/>
          <p:cNvSpPr/>
          <p:nvPr/>
        </p:nvSpPr>
        <p:spPr>
          <a:xfrm>
            <a:off x="575866" y="5324921"/>
            <a:ext cx="411480" cy="411480"/>
          </a:xfrm>
          <a:prstGeom prst="ellipse">
            <a:avLst/>
          </a:prstGeom>
          <a:solidFill>
            <a:srgbClr val="2FC2D9"/>
          </a:solidFill>
          <a:ln cap="flat" cmpd="sng" w="25400">
            <a:solidFill>
              <a:srgbClr val="FFFFFF"/>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lang="en-US" sz="1500">
                <a:solidFill>
                  <a:srgbClr val="FFFFFF"/>
                </a:solidFill>
                <a:latin typeface="Arial Black"/>
                <a:ea typeface="Arial Black"/>
                <a:cs typeface="Arial Black"/>
                <a:sym typeface="Arial Black"/>
              </a:rPr>
              <a:t>3</a:t>
            </a:r>
            <a:endParaRPr/>
          </a:p>
        </p:txBody>
      </p:sp>
      <p:sp>
        <p:nvSpPr>
          <p:cNvPr id="109" name="Google Shape;109;p16"/>
          <p:cNvSpPr txBox="1"/>
          <p:nvPr>
            <p:ph idx="1" type="body"/>
          </p:nvPr>
        </p:nvSpPr>
        <p:spPr>
          <a:xfrm>
            <a:off x="1117600" y="1422400"/>
            <a:ext cx="1790700" cy="889000"/>
          </a:xfrm>
          <a:prstGeom prst="rect">
            <a:avLst/>
          </a:prstGeom>
          <a:noFill/>
          <a:ln>
            <a:noFill/>
          </a:ln>
        </p:spPr>
        <p:txBody>
          <a:bodyPr anchorCtr="0" anchor="ctr" bIns="45700" lIns="91425" spcFirstLastPara="1" rIns="91425" wrap="square" tIns="45700"/>
          <a:lstStyle>
            <a:lvl1pPr indent="-228600" lvl="0" marL="457200" marR="0" rtl="0" algn="l">
              <a:spcBef>
                <a:spcPts val="320"/>
              </a:spcBef>
              <a:spcAft>
                <a:spcPts val="0"/>
              </a:spcAft>
              <a:buClr>
                <a:schemeClr val="accent2"/>
              </a:buClr>
              <a:buSzPts val="1600"/>
              <a:buFont typeface="Arial"/>
              <a:buNone/>
              <a:defRPr b="0" i="0" sz="1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0" name="Google Shape;110;p16"/>
          <p:cNvSpPr txBox="1"/>
          <p:nvPr>
            <p:ph idx="2" type="body"/>
          </p:nvPr>
        </p:nvSpPr>
        <p:spPr>
          <a:xfrm>
            <a:off x="3086100" y="1206500"/>
            <a:ext cx="5664200" cy="1333500"/>
          </a:xfrm>
          <a:prstGeom prst="rect">
            <a:avLst/>
          </a:prstGeom>
          <a:noFill/>
          <a:ln>
            <a:noFill/>
          </a:ln>
        </p:spPr>
        <p:txBody>
          <a:bodyPr anchorCtr="0" anchor="ctr" bIns="45700" lIns="91425" spcFirstLastPara="1" rIns="91425" wrap="square" tIns="45700"/>
          <a:lstStyle>
            <a:lvl1pPr indent="-317500" lvl="0" marL="457200" marR="0" rtl="0" algn="l">
              <a:lnSpc>
                <a:spcPct val="120000"/>
              </a:lnSpc>
              <a:spcBef>
                <a:spcPts val="0"/>
              </a:spcBef>
              <a:spcAft>
                <a:spcPts val="0"/>
              </a:spcAft>
              <a:buClr>
                <a:schemeClr val="accent2"/>
              </a:buClr>
              <a:buSzPts val="1400"/>
              <a:buFont typeface="Arial"/>
              <a:buChar char="•"/>
              <a:defRPr b="0" i="0" sz="1400" u="none" cap="none" strike="noStrike">
                <a:solidFill>
                  <a:schemeClr val="dk1"/>
                </a:solidFill>
                <a:latin typeface="Trebuchet MS"/>
                <a:ea typeface="Trebuchet MS"/>
                <a:cs typeface="Trebuchet MS"/>
                <a:sym typeface="Trebuchet MS"/>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1" name="Google Shape;111;p16"/>
          <p:cNvSpPr txBox="1"/>
          <p:nvPr>
            <p:ph idx="3" type="body"/>
          </p:nvPr>
        </p:nvSpPr>
        <p:spPr>
          <a:xfrm>
            <a:off x="1117600" y="3238500"/>
            <a:ext cx="1790700" cy="889000"/>
          </a:xfrm>
          <a:prstGeom prst="rect">
            <a:avLst/>
          </a:prstGeom>
          <a:noFill/>
          <a:ln>
            <a:noFill/>
          </a:ln>
        </p:spPr>
        <p:txBody>
          <a:bodyPr anchorCtr="0" anchor="ctr" bIns="45700" lIns="91425" spcFirstLastPara="1" rIns="91425" wrap="square" tIns="45700"/>
          <a:lstStyle>
            <a:lvl1pPr indent="-228600" lvl="0" marL="457200" marR="0" rtl="0" algn="l">
              <a:spcBef>
                <a:spcPts val="320"/>
              </a:spcBef>
              <a:spcAft>
                <a:spcPts val="0"/>
              </a:spcAft>
              <a:buClr>
                <a:schemeClr val="accent2"/>
              </a:buClr>
              <a:buSzPts val="1600"/>
              <a:buFont typeface="Arial"/>
              <a:buNone/>
              <a:defRPr b="0" i="0" sz="1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2" name="Google Shape;112;p16"/>
          <p:cNvSpPr txBox="1"/>
          <p:nvPr>
            <p:ph idx="4" type="body"/>
          </p:nvPr>
        </p:nvSpPr>
        <p:spPr>
          <a:xfrm>
            <a:off x="3086100" y="3022600"/>
            <a:ext cx="5664200" cy="1333500"/>
          </a:xfrm>
          <a:prstGeom prst="rect">
            <a:avLst/>
          </a:prstGeom>
          <a:noFill/>
          <a:ln>
            <a:noFill/>
          </a:ln>
        </p:spPr>
        <p:txBody>
          <a:bodyPr anchorCtr="0" anchor="ctr" bIns="45700" lIns="91425" spcFirstLastPara="1" rIns="91425" wrap="square" tIns="45700"/>
          <a:lstStyle>
            <a:lvl1pPr indent="-317500" lvl="0" marL="457200" marR="0" rtl="0" algn="l">
              <a:lnSpc>
                <a:spcPct val="120000"/>
              </a:lnSpc>
              <a:spcBef>
                <a:spcPts val="0"/>
              </a:spcBef>
              <a:spcAft>
                <a:spcPts val="0"/>
              </a:spcAft>
              <a:buClr>
                <a:schemeClr val="accent2"/>
              </a:buClr>
              <a:buSzPts val="1400"/>
              <a:buFont typeface="Arial"/>
              <a:buChar char="•"/>
              <a:defRPr b="0" i="0" sz="1400" u="none" cap="none" strike="noStrike">
                <a:solidFill>
                  <a:schemeClr val="dk1"/>
                </a:solidFill>
                <a:latin typeface="Trebuchet MS"/>
                <a:ea typeface="Trebuchet MS"/>
                <a:cs typeface="Trebuchet MS"/>
                <a:sym typeface="Trebuchet MS"/>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3" name="Google Shape;113;p16"/>
          <p:cNvSpPr txBox="1"/>
          <p:nvPr>
            <p:ph idx="5" type="body"/>
          </p:nvPr>
        </p:nvSpPr>
        <p:spPr>
          <a:xfrm>
            <a:off x="1117600" y="5080000"/>
            <a:ext cx="1790700" cy="889000"/>
          </a:xfrm>
          <a:prstGeom prst="rect">
            <a:avLst/>
          </a:prstGeom>
          <a:noFill/>
          <a:ln>
            <a:noFill/>
          </a:ln>
        </p:spPr>
        <p:txBody>
          <a:bodyPr anchorCtr="0" anchor="ctr" bIns="45700" lIns="91425" spcFirstLastPara="1" rIns="91425" wrap="square" tIns="45700"/>
          <a:lstStyle>
            <a:lvl1pPr indent="-228600" lvl="0" marL="457200" marR="0" rtl="0" algn="l">
              <a:spcBef>
                <a:spcPts val="320"/>
              </a:spcBef>
              <a:spcAft>
                <a:spcPts val="0"/>
              </a:spcAft>
              <a:buClr>
                <a:schemeClr val="accent2"/>
              </a:buClr>
              <a:buSzPts val="1600"/>
              <a:buFont typeface="Arial"/>
              <a:buNone/>
              <a:defRPr b="0" i="0" sz="1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4" name="Google Shape;114;p16"/>
          <p:cNvSpPr txBox="1"/>
          <p:nvPr>
            <p:ph idx="6" type="body"/>
          </p:nvPr>
        </p:nvSpPr>
        <p:spPr>
          <a:xfrm>
            <a:off x="3086100" y="4864100"/>
            <a:ext cx="5664200" cy="1333500"/>
          </a:xfrm>
          <a:prstGeom prst="rect">
            <a:avLst/>
          </a:prstGeom>
          <a:noFill/>
          <a:ln>
            <a:noFill/>
          </a:ln>
        </p:spPr>
        <p:txBody>
          <a:bodyPr anchorCtr="0" anchor="ctr" bIns="45700" lIns="91425" spcFirstLastPara="1" rIns="91425" wrap="square" tIns="45700"/>
          <a:lstStyle>
            <a:lvl1pPr indent="-317500" lvl="0" marL="457200" marR="0" rtl="0" algn="l">
              <a:lnSpc>
                <a:spcPct val="120000"/>
              </a:lnSpc>
              <a:spcBef>
                <a:spcPts val="0"/>
              </a:spcBef>
              <a:spcAft>
                <a:spcPts val="0"/>
              </a:spcAft>
              <a:buClr>
                <a:schemeClr val="accent2"/>
              </a:buClr>
              <a:buSzPts val="1400"/>
              <a:buFont typeface="Arial"/>
              <a:buChar char="•"/>
              <a:defRPr b="0" i="0" sz="1400" u="none" cap="none" strike="noStrike">
                <a:solidFill>
                  <a:schemeClr val="dk1"/>
                </a:solidFill>
                <a:latin typeface="Trebuchet MS"/>
                <a:ea typeface="Trebuchet MS"/>
                <a:cs typeface="Trebuchet MS"/>
                <a:sym typeface="Trebuchet MS"/>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5" name="Google Shape;115;p16"/>
          <p:cNvSpPr txBox="1"/>
          <p:nvPr>
            <p:ph idx="7"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 without image">
  <p:cSld name="Case Study - without image">
    <p:spTree>
      <p:nvGrpSpPr>
        <p:cNvPr id="116" name="Shape 116"/>
        <p:cNvGrpSpPr/>
        <p:nvPr/>
      </p:nvGrpSpPr>
      <p:grpSpPr>
        <a:xfrm>
          <a:off x="0" y="0"/>
          <a:ext cx="0" cy="0"/>
          <a:chOff x="0" y="0"/>
          <a:chExt cx="0" cy="0"/>
        </a:xfrm>
      </p:grpSpPr>
      <p:sp>
        <p:nvSpPr>
          <p:cNvPr id="117" name="Google Shape;117;p17"/>
          <p:cNvSpPr/>
          <p:nvPr/>
        </p:nvSpPr>
        <p:spPr>
          <a:xfrm>
            <a:off x="0" y="-4"/>
            <a:ext cx="9144000" cy="929991"/>
          </a:xfrm>
          <a:prstGeom prst="rect">
            <a:avLst/>
          </a:prstGeom>
          <a:solidFill>
            <a:schemeClr val="lt1"/>
          </a:solidFill>
          <a:ln>
            <a:noFill/>
          </a:ln>
          <a:effectLst>
            <a:outerShdw blurRad="40000" rotWithShape="0" dir="5400000" dist="254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18" name="Google Shape;118;p17"/>
          <p:cNvSpPr txBox="1"/>
          <p:nvPr>
            <p:ph type="title"/>
          </p:nvPr>
        </p:nvSpPr>
        <p:spPr>
          <a:xfrm>
            <a:off x="1808738" y="119512"/>
            <a:ext cx="6457956" cy="724866"/>
          </a:xfrm>
          <a:prstGeom prst="rect">
            <a:avLst/>
          </a:prstGeom>
          <a:noFill/>
          <a:ln>
            <a:noFill/>
          </a:ln>
        </p:spPr>
        <p:txBody>
          <a:bodyPr anchorCtr="0" anchor="ctr" bIns="45700" lIns="91425" spcFirstLastPara="1" rIns="91425" wrap="square" tIns="0"/>
          <a:lstStyle>
            <a:lvl1pPr lvl="0" marR="0" rtl="0" algn="l">
              <a:spcBef>
                <a:spcPts val="0"/>
              </a:spcBef>
              <a:spcAft>
                <a:spcPts val="0"/>
              </a:spcAft>
              <a:buClr>
                <a:schemeClr val="dk1"/>
              </a:buClr>
              <a:buSzPts val="2600"/>
              <a:buFont typeface="Arial Black"/>
              <a:buNone/>
              <a:defRPr b="0" i="0" sz="26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19" name="Google Shape;119;p17"/>
          <p:cNvCxnSpPr/>
          <p:nvPr/>
        </p:nvCxnSpPr>
        <p:spPr>
          <a:xfrm>
            <a:off x="1667934" y="328466"/>
            <a:ext cx="0" cy="274320"/>
          </a:xfrm>
          <a:prstGeom prst="straightConnector1">
            <a:avLst/>
          </a:prstGeom>
          <a:noFill/>
          <a:ln cap="flat" cmpd="sng" w="9525">
            <a:solidFill>
              <a:schemeClr val="dk1"/>
            </a:solidFill>
            <a:prstDash val="solid"/>
            <a:round/>
            <a:headEnd len="sm" w="sm" type="none"/>
            <a:tailEnd len="sm" w="sm" type="none"/>
          </a:ln>
        </p:spPr>
      </p:cxnSp>
      <p:cxnSp>
        <p:nvCxnSpPr>
          <p:cNvPr id="120" name="Google Shape;120;p17"/>
          <p:cNvCxnSpPr/>
          <p:nvPr/>
        </p:nvCxnSpPr>
        <p:spPr>
          <a:xfrm rot="10800000">
            <a:off x="9144000" y="943717"/>
            <a:ext cx="0" cy="5598499"/>
          </a:xfrm>
          <a:prstGeom prst="straightConnector1">
            <a:avLst/>
          </a:prstGeom>
          <a:noFill/>
          <a:ln cap="flat" cmpd="sng" w="12700">
            <a:solidFill>
              <a:srgbClr val="E6E6E6"/>
            </a:solidFill>
            <a:prstDash val="solid"/>
            <a:round/>
            <a:headEnd len="sm" w="sm" type="none"/>
            <a:tailEnd len="sm" w="sm" type="none"/>
          </a:ln>
        </p:spPr>
      </p:cxnSp>
      <p:sp>
        <p:nvSpPr>
          <p:cNvPr id="121" name="Google Shape;121;p17"/>
          <p:cNvSpPr txBox="1"/>
          <p:nvPr>
            <p:ph idx="1" type="body"/>
          </p:nvPr>
        </p:nvSpPr>
        <p:spPr>
          <a:xfrm>
            <a:off x="4777866" y="1761513"/>
            <a:ext cx="3931920" cy="3657600"/>
          </a:xfrm>
          <a:prstGeom prst="rect">
            <a:avLst/>
          </a:prstGeom>
          <a:noFill/>
          <a:ln>
            <a:noFill/>
          </a:ln>
        </p:spPr>
        <p:txBody>
          <a:bodyPr anchorCtr="0" anchor="t" bIns="45700" lIns="91425" spcFirstLastPara="1" rIns="91425" wrap="square" tIns="45700"/>
          <a:lstStyle>
            <a:lvl1pPr indent="-330200" lvl="0" marL="457200" marR="0" rtl="0" algn="l">
              <a:lnSpc>
                <a:spcPct val="100000"/>
              </a:lnSpc>
              <a:spcBef>
                <a:spcPts val="0"/>
              </a:spcBef>
              <a:spcAft>
                <a:spcPts val="0"/>
              </a:spcAft>
              <a:buClr>
                <a:srgbClr val="2FC2D9"/>
              </a:buClr>
              <a:buSzPts val="1600"/>
              <a:buFont typeface="Arial"/>
              <a:buChar char="•"/>
              <a:defRPr b="0" i="0" sz="1600" u="none" cap="none" strike="noStrike">
                <a:solidFill>
                  <a:schemeClr val="dk1"/>
                </a:solidFill>
                <a:latin typeface="Trebuchet MS"/>
                <a:ea typeface="Trebuchet MS"/>
                <a:cs typeface="Trebuchet MS"/>
                <a:sym typeface="Trebuchet MS"/>
              </a:defRPr>
            </a:lvl1pPr>
            <a:lvl2pPr indent="-330200" lvl="1" marL="914400" marR="0" rtl="0" algn="l">
              <a:spcBef>
                <a:spcPts val="13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2" name="Google Shape;122;p17"/>
          <p:cNvSpPr txBox="1"/>
          <p:nvPr>
            <p:ph idx="2" type="body"/>
          </p:nvPr>
        </p:nvSpPr>
        <p:spPr>
          <a:xfrm>
            <a:off x="363536" y="1761513"/>
            <a:ext cx="3931920" cy="3657600"/>
          </a:xfrm>
          <a:prstGeom prst="rect">
            <a:avLst/>
          </a:prstGeom>
          <a:noFill/>
          <a:ln>
            <a:noFill/>
          </a:ln>
        </p:spPr>
        <p:txBody>
          <a:bodyPr anchorCtr="0" anchor="t" bIns="45700" lIns="91425" spcFirstLastPara="1" rIns="91425" wrap="square" tIns="45700"/>
          <a:lstStyle>
            <a:lvl1pPr indent="-228600" lvl="0" marL="457200" marR="0" rtl="0" algn="l">
              <a:lnSpc>
                <a:spcPct val="110000"/>
              </a:lnSpc>
              <a:spcBef>
                <a:spcPts val="0"/>
              </a:spcBef>
              <a:spcAft>
                <a:spcPts val="0"/>
              </a:spcAft>
              <a:buClr>
                <a:schemeClr val="accent2"/>
              </a:buClr>
              <a:buSzPts val="1600"/>
              <a:buFont typeface="Arial"/>
              <a:buNone/>
              <a:defRPr b="0" i="0" sz="1600" u="none" cap="none" strike="noStrike">
                <a:solidFill>
                  <a:schemeClr val="dk1"/>
                </a:solidFill>
                <a:latin typeface="Trebuchet MS"/>
                <a:ea typeface="Trebuchet MS"/>
                <a:cs typeface="Trebuchet MS"/>
                <a:sym typeface="Trebuchet MS"/>
              </a:defRPr>
            </a:lvl1pPr>
            <a:lvl2pPr indent="-311150" lvl="1" marL="914400" marR="0" rtl="0" algn="l">
              <a:spcBef>
                <a:spcPts val="130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2pPr>
            <a:lvl3pPr indent="-311150" lvl="2" marL="13716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311150" lvl="4" marL="22860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3" name="Google Shape;123;p17"/>
          <p:cNvSpPr/>
          <p:nvPr>
            <p:ph idx="3" type="pic"/>
          </p:nvPr>
        </p:nvSpPr>
        <p:spPr>
          <a:xfrm>
            <a:off x="400004" y="256310"/>
            <a:ext cx="1135543" cy="482600"/>
          </a:xfrm>
          <a:prstGeom prst="rect">
            <a:avLst/>
          </a:prstGeom>
          <a:noFill/>
          <a:ln>
            <a:noFill/>
          </a:ln>
        </p:spPr>
        <p:txBody>
          <a:bodyPr anchorCtr="0" anchor="t" bIns="45700" lIns="91425" spcFirstLastPara="1" rIns="91425" wrap="square" tIns="45700"/>
          <a:lstStyle>
            <a:lvl1pPr lvl="0" marR="0" rtl="0" algn="l">
              <a:spcBef>
                <a:spcPts val="24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4" name="Google Shape;124;p17"/>
          <p:cNvSpPr txBox="1"/>
          <p:nvPr>
            <p:ph idx="4" type="body"/>
          </p:nvPr>
        </p:nvSpPr>
        <p:spPr>
          <a:xfrm>
            <a:off x="418148" y="1345462"/>
            <a:ext cx="1748991"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l">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5" name="Google Shape;125;p17"/>
          <p:cNvSpPr txBox="1"/>
          <p:nvPr>
            <p:ph idx="5" type="body"/>
          </p:nvPr>
        </p:nvSpPr>
        <p:spPr>
          <a:xfrm>
            <a:off x="4825048" y="1345462"/>
            <a:ext cx="1748991"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l">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ase Study with image">
  <p:cSld name="1_Case Study with image">
    <p:spTree>
      <p:nvGrpSpPr>
        <p:cNvPr id="126" name="Shape 126"/>
        <p:cNvGrpSpPr/>
        <p:nvPr/>
      </p:nvGrpSpPr>
      <p:grpSpPr>
        <a:xfrm>
          <a:off x="0" y="0"/>
          <a:ext cx="0" cy="0"/>
          <a:chOff x="0" y="0"/>
          <a:chExt cx="0" cy="0"/>
        </a:xfrm>
      </p:grpSpPr>
      <p:sp>
        <p:nvSpPr>
          <p:cNvPr id="127" name="Google Shape;127;p18"/>
          <p:cNvSpPr/>
          <p:nvPr>
            <p:ph idx="2" type="pic"/>
          </p:nvPr>
        </p:nvSpPr>
        <p:spPr>
          <a:xfrm>
            <a:off x="0" y="0"/>
            <a:ext cx="9144000" cy="6858000"/>
          </a:xfrm>
          <a:prstGeom prst="rect">
            <a:avLst/>
          </a:prstGeom>
          <a:noFill/>
          <a:ln>
            <a:noFill/>
          </a:ln>
        </p:spPr>
        <p:txBody>
          <a:bodyPr anchorCtr="0" anchor="ctr" bIns="45700" lIns="91425" spcFirstLastPara="1" rIns="91425" wrap="square" tIns="45700"/>
          <a:lstStyle>
            <a:lvl1pPr lvl="0" marR="0" rtl="0" algn="ctr">
              <a:spcBef>
                <a:spcPts val="400"/>
              </a:spcBef>
              <a:spcAft>
                <a:spcPts val="0"/>
              </a:spcAft>
              <a:buClr>
                <a:schemeClr val="accent2"/>
              </a:buClr>
              <a:buSzPts val="2000"/>
              <a:buFont typeface="Arial"/>
              <a:buNone/>
              <a:defRPr b="0" i="0" sz="20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8" name="Google Shape;128;p18"/>
          <p:cNvSpPr/>
          <p:nvPr/>
        </p:nvSpPr>
        <p:spPr>
          <a:xfrm>
            <a:off x="0" y="6349742"/>
            <a:ext cx="9144000" cy="5082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29" name="Google Shape;129;p18"/>
          <p:cNvSpPr txBox="1"/>
          <p:nvPr>
            <p:ph type="title"/>
          </p:nvPr>
        </p:nvSpPr>
        <p:spPr>
          <a:xfrm>
            <a:off x="272273" y="269597"/>
            <a:ext cx="5709427" cy="724866"/>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2600"/>
              <a:buFont typeface="Arial Black"/>
              <a:buNone/>
              <a:defRPr b="0" i="0" sz="26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130" name="Shape 130"/>
        <p:cNvGrpSpPr/>
        <p:nvPr/>
      </p:nvGrpSpPr>
      <p:grpSpPr>
        <a:xfrm>
          <a:off x="0" y="0"/>
          <a:ext cx="0" cy="0"/>
          <a:chOff x="0" y="0"/>
          <a:chExt cx="0" cy="0"/>
        </a:xfrm>
      </p:grpSpPr>
      <p:sp>
        <p:nvSpPr>
          <p:cNvPr id="131" name="Google Shape;131;p19"/>
          <p:cNvSpPr/>
          <p:nvPr>
            <p:ph idx="2" type="pic"/>
          </p:nvPr>
        </p:nvSpPr>
        <p:spPr>
          <a:xfrm>
            <a:off x="0" y="0"/>
            <a:ext cx="9144000" cy="6858000"/>
          </a:xfrm>
          <a:prstGeom prst="rect">
            <a:avLst/>
          </a:prstGeom>
          <a:noFill/>
          <a:ln>
            <a:noFill/>
          </a:ln>
        </p:spPr>
        <p:txBody>
          <a:bodyPr anchorCtr="0" anchor="ctr" bIns="45700" lIns="91425" spcFirstLastPara="1" rIns="91425" wrap="square" tIns="45700"/>
          <a:lstStyle>
            <a:lvl1pPr lvl="0" marR="0" rtl="0" algn="ctr">
              <a:spcBef>
                <a:spcPts val="400"/>
              </a:spcBef>
              <a:spcAft>
                <a:spcPts val="0"/>
              </a:spcAft>
              <a:buClr>
                <a:schemeClr val="accent2"/>
              </a:buClr>
              <a:buSzPts val="2000"/>
              <a:buFont typeface="Arial"/>
              <a:buNone/>
              <a:defRPr b="0" i="0" sz="20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2" name="Google Shape;132;p19"/>
          <p:cNvSpPr/>
          <p:nvPr/>
        </p:nvSpPr>
        <p:spPr>
          <a:xfrm>
            <a:off x="6488844" y="0"/>
            <a:ext cx="2655156" cy="6858000"/>
          </a:xfrm>
          <a:prstGeom prst="rect">
            <a:avLst/>
          </a:prstGeom>
          <a:solidFill>
            <a:schemeClr val="lt1"/>
          </a:solidFill>
          <a:ln>
            <a:noFill/>
          </a:ln>
          <a:effectLst>
            <a:outerShdw blurRad="50800" rotWithShape="0" algn="tl" dir="10800000"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33" name="Google Shape;133;p19"/>
          <p:cNvSpPr txBox="1"/>
          <p:nvPr>
            <p:ph idx="1" type="body"/>
          </p:nvPr>
        </p:nvSpPr>
        <p:spPr>
          <a:xfrm>
            <a:off x="6780848" y="939062"/>
            <a:ext cx="2044896"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l">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Google Shape;134;p19"/>
          <p:cNvSpPr txBox="1"/>
          <p:nvPr/>
        </p:nvSpPr>
        <p:spPr>
          <a:xfrm>
            <a:off x="6683021" y="1422399"/>
            <a:ext cx="2286000" cy="4357893"/>
          </a:xfrm>
          <a:prstGeom prst="rect">
            <a:avLst/>
          </a:prstGeom>
          <a:noFill/>
          <a:ln>
            <a:noFill/>
          </a:ln>
        </p:spPr>
        <p:txBody>
          <a:bodyPr anchorCtr="0" anchor="t" bIns="45700" lIns="91425" spcFirstLastPara="1" rIns="91425" wrap="square" tIns="45700">
            <a:noAutofit/>
          </a:bodyPr>
          <a:lstStyle/>
          <a:p>
            <a:pPr indent="-173736" lvl="0" marL="173736" marR="0" rtl="0" algn="l">
              <a:lnSpc>
                <a:spcPct val="120000"/>
              </a:lnSpc>
              <a:spcBef>
                <a:spcPts val="0"/>
              </a:spcBef>
              <a:spcAft>
                <a:spcPts val="0"/>
              </a:spcAft>
              <a:buClr>
                <a:schemeClr val="accent2"/>
              </a:buClr>
              <a:buSzPts val="1400"/>
              <a:buFont typeface="Arial"/>
              <a:buChar char="•"/>
            </a:pPr>
            <a:r>
              <a:rPr lang="en-US" sz="1400">
                <a:solidFill>
                  <a:srgbClr val="444444"/>
                </a:solidFill>
                <a:latin typeface="Trebuchet MS"/>
                <a:ea typeface="Trebuchet MS"/>
                <a:cs typeface="Trebuchet MS"/>
                <a:sym typeface="Trebuchet MS"/>
              </a:rPr>
              <a:t>Lorem ipsum dolor sit amet, minum consec tetur adipiscing elit. </a:t>
            </a:r>
            <a:endParaRPr sz="1400">
              <a:solidFill>
                <a:srgbClr val="444444"/>
              </a:solidFill>
              <a:latin typeface="Trebuchet MS"/>
              <a:ea typeface="Trebuchet MS"/>
              <a:cs typeface="Trebuchet MS"/>
              <a:sym typeface="Trebuchet MS"/>
            </a:endParaRPr>
          </a:p>
          <a:p>
            <a:pPr indent="-173736" lvl="0" marL="173736" marR="0" rtl="0" algn="l">
              <a:lnSpc>
                <a:spcPct val="120000"/>
              </a:lnSpc>
              <a:spcBef>
                <a:spcPts val="1000"/>
              </a:spcBef>
              <a:spcAft>
                <a:spcPts val="0"/>
              </a:spcAft>
              <a:buClr>
                <a:schemeClr val="accent2"/>
              </a:buClr>
              <a:buSzPts val="1400"/>
              <a:buFont typeface="Arial"/>
              <a:buChar char="•"/>
            </a:pPr>
            <a:r>
              <a:rPr lang="en-US" sz="1400">
                <a:solidFill>
                  <a:srgbClr val="444444"/>
                </a:solidFill>
                <a:latin typeface="Trebuchet MS"/>
                <a:ea typeface="Trebuchet MS"/>
                <a:cs typeface="Trebuchet MS"/>
                <a:sym typeface="Trebuchet MS"/>
              </a:rPr>
              <a:t>Mauris sit amet enim eget odio lorem venenatis egestas. Donec vitae molestie enim. </a:t>
            </a:r>
            <a:endParaRPr sz="1400">
              <a:solidFill>
                <a:srgbClr val="444444"/>
              </a:solidFill>
              <a:latin typeface="Trebuchet MS"/>
              <a:ea typeface="Trebuchet MS"/>
              <a:cs typeface="Trebuchet MS"/>
              <a:sym typeface="Trebuchet MS"/>
            </a:endParaRPr>
          </a:p>
          <a:p>
            <a:pPr indent="-173736" lvl="0" marL="173736" marR="0" rtl="0" algn="l">
              <a:lnSpc>
                <a:spcPct val="120000"/>
              </a:lnSpc>
              <a:spcBef>
                <a:spcPts val="1000"/>
              </a:spcBef>
              <a:spcAft>
                <a:spcPts val="0"/>
              </a:spcAft>
              <a:buClr>
                <a:schemeClr val="accent2"/>
              </a:buClr>
              <a:buSzPts val="1400"/>
              <a:buFont typeface="Arial"/>
              <a:buChar char="•"/>
            </a:pPr>
            <a:r>
              <a:rPr lang="en-US" sz="1400">
                <a:solidFill>
                  <a:srgbClr val="444444"/>
                </a:solidFill>
                <a:latin typeface="Trebuchet MS"/>
                <a:ea typeface="Trebuchet MS"/>
                <a:cs typeface="Trebuchet MS"/>
                <a:sym typeface="Trebuchet MS"/>
              </a:rPr>
              <a:t>Aenean id mauris adipiscing accumsan, iaculis urna sit amet, facilisis velit.</a:t>
            </a:r>
            <a:endParaRPr sz="1400">
              <a:solidFill>
                <a:srgbClr val="444444"/>
              </a:solidFill>
              <a:latin typeface="Trebuchet MS"/>
              <a:ea typeface="Trebuchet MS"/>
              <a:cs typeface="Trebuchet MS"/>
              <a:sym typeface="Trebuchet MS"/>
            </a:endParaRPr>
          </a:p>
        </p:txBody>
      </p:sp>
      <p:cxnSp>
        <p:nvCxnSpPr>
          <p:cNvPr id="135" name="Google Shape;135;p19"/>
          <p:cNvCxnSpPr/>
          <p:nvPr/>
        </p:nvCxnSpPr>
        <p:spPr>
          <a:xfrm rot="10800000">
            <a:off x="6671724" y="757317"/>
            <a:ext cx="2283749" cy="0"/>
          </a:xfrm>
          <a:prstGeom prst="straightConnector1">
            <a:avLst/>
          </a:prstGeom>
          <a:noFill/>
          <a:ln cap="flat" cmpd="sng" w="12700">
            <a:solidFill>
              <a:srgbClr val="E6E6E6"/>
            </a:solidFill>
            <a:prstDash val="solid"/>
            <a:round/>
            <a:headEnd len="sm" w="sm" type="none"/>
            <a:tailEnd len="sm" w="sm" type="none"/>
          </a:ln>
        </p:spPr>
      </p:cxnSp>
      <p:sp>
        <p:nvSpPr>
          <p:cNvPr id="136" name="Google Shape;136;p19"/>
          <p:cNvSpPr txBox="1"/>
          <p:nvPr>
            <p:ph type="title"/>
          </p:nvPr>
        </p:nvSpPr>
        <p:spPr>
          <a:xfrm>
            <a:off x="272273" y="269597"/>
            <a:ext cx="5709427" cy="724866"/>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2600"/>
              <a:buFont typeface="Arial Black"/>
              <a:buNone/>
              <a:defRPr b="0" i="0" sz="26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19"/>
          <p:cNvSpPr/>
          <p:nvPr>
            <p:ph idx="3" type="pic"/>
          </p:nvPr>
        </p:nvSpPr>
        <p:spPr>
          <a:xfrm>
            <a:off x="6683021" y="200557"/>
            <a:ext cx="1135543" cy="455167"/>
          </a:xfrm>
          <a:prstGeom prst="rect">
            <a:avLst/>
          </a:prstGeom>
          <a:noFill/>
          <a:ln>
            <a:noFill/>
          </a:ln>
        </p:spPr>
        <p:txBody>
          <a:bodyPr anchorCtr="0" anchor="t" bIns="45700" lIns="91425" spcFirstLastPara="1" rIns="91425" wrap="square" tIns="45700"/>
          <a:lstStyle>
            <a:lvl1pPr lvl="0" marR="0" rtl="0" algn="l">
              <a:spcBef>
                <a:spcPts val="24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p:cSld name="Section Title">
    <p:spTree>
      <p:nvGrpSpPr>
        <p:cNvPr id="138" name="Shape 138"/>
        <p:cNvGrpSpPr/>
        <p:nvPr/>
      </p:nvGrpSpPr>
      <p:grpSpPr>
        <a:xfrm>
          <a:off x="0" y="0"/>
          <a:ext cx="0" cy="0"/>
          <a:chOff x="0" y="0"/>
          <a:chExt cx="0" cy="0"/>
        </a:xfrm>
      </p:grpSpPr>
      <p:sp>
        <p:nvSpPr>
          <p:cNvPr id="139" name="Google Shape;139;p20"/>
          <p:cNvSpPr/>
          <p:nvPr/>
        </p:nvSpPr>
        <p:spPr>
          <a:xfrm>
            <a:off x="0" y="6349742"/>
            <a:ext cx="9144000" cy="5082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40" name="Google Shape;140;p20"/>
          <p:cNvSpPr/>
          <p:nvPr>
            <p:ph idx="2" type="pic"/>
          </p:nvPr>
        </p:nvSpPr>
        <p:spPr>
          <a:xfrm>
            <a:off x="0" y="0"/>
            <a:ext cx="9144000" cy="6858000"/>
          </a:xfrm>
          <a:prstGeom prst="rect">
            <a:avLst/>
          </a:prstGeom>
          <a:noFill/>
          <a:ln>
            <a:noFill/>
          </a:ln>
        </p:spPr>
        <p:txBody>
          <a:bodyPr anchorCtr="0" anchor="t" bIns="45700" lIns="91425" spcFirstLastPara="1" rIns="91425" wrap="square" tIns="45700"/>
          <a:lstStyle>
            <a:lvl1pPr lvl="0" marR="0" rtl="0" algn="ctr">
              <a:spcBef>
                <a:spcPts val="400"/>
              </a:spcBef>
              <a:spcAft>
                <a:spcPts val="0"/>
              </a:spcAft>
              <a:buClr>
                <a:schemeClr val="accent2"/>
              </a:buClr>
              <a:buSzPts val="2000"/>
              <a:buFont typeface="Arial"/>
              <a:buNone/>
              <a:defRPr b="0" i="0" sz="20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Google Shape;141;p20"/>
          <p:cNvSpPr txBox="1"/>
          <p:nvPr/>
        </p:nvSpPr>
        <p:spPr>
          <a:xfrm>
            <a:off x="781353" y="3328611"/>
            <a:ext cx="6488113"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000"/>
              <a:buFont typeface="Arial"/>
              <a:buNone/>
            </a:pPr>
            <a:r>
              <a:t/>
            </a:r>
            <a:endParaRPr sz="2000">
              <a:solidFill>
                <a:schemeClr val="dk1"/>
              </a:solidFill>
              <a:latin typeface="Trebuchet MS"/>
              <a:ea typeface="Trebuchet MS"/>
              <a:cs typeface="Trebuchet MS"/>
              <a:sym typeface="Trebuchet MS"/>
            </a:endParaRPr>
          </a:p>
        </p:txBody>
      </p:sp>
      <p:sp>
        <p:nvSpPr>
          <p:cNvPr id="142" name="Google Shape;142;p20"/>
          <p:cNvSpPr txBox="1"/>
          <p:nvPr>
            <p:ph idx="1" type="body"/>
          </p:nvPr>
        </p:nvSpPr>
        <p:spPr>
          <a:xfrm>
            <a:off x="872405" y="5136641"/>
            <a:ext cx="5014975"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3" name="Google Shape;143;p20"/>
          <p:cNvSpPr txBox="1"/>
          <p:nvPr>
            <p:ph idx="3" type="body"/>
          </p:nvPr>
        </p:nvSpPr>
        <p:spPr>
          <a:xfrm>
            <a:off x="872405" y="4479647"/>
            <a:ext cx="3688427"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4" name="Google Shape;144;p20"/>
          <p:cNvSpPr txBox="1"/>
          <p:nvPr>
            <p:ph idx="4" type="body"/>
          </p:nvPr>
        </p:nvSpPr>
        <p:spPr>
          <a:xfrm>
            <a:off x="866629" y="3276170"/>
            <a:ext cx="3731155" cy="284693"/>
          </a:xfrm>
          <a:prstGeom prst="rect">
            <a:avLst/>
          </a:prstGeom>
          <a:solidFill>
            <a:schemeClr val="accent2"/>
          </a:solidFill>
          <a:ln>
            <a:noFill/>
          </a:ln>
        </p:spPr>
        <p:txBody>
          <a:bodyPr anchorCtr="0" anchor="t" bIns="34275" lIns="68575" spcFirstLastPara="1" rIns="68575" wrap="square" tIns="34275"/>
          <a:lstStyle>
            <a:lvl1pPr indent="-228600" lvl="0" marL="457200" marR="0" rtl="0" algn="l">
              <a:spcBef>
                <a:spcPts val="280"/>
              </a:spcBef>
              <a:spcAft>
                <a:spcPts val="0"/>
              </a:spcAft>
              <a:buClr>
                <a:schemeClr val="accent2"/>
              </a:buClr>
              <a:buSzPts val="1400"/>
              <a:buFont typeface="Arial"/>
              <a:buNone/>
              <a:defRPr b="0" i="0" sz="1400" u="none" cap="none" strike="noStrike">
                <a:solidFill>
                  <a:srgbClr val="FFFFFF"/>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5" name="Google Shape;145;p20"/>
          <p:cNvSpPr txBox="1"/>
          <p:nvPr>
            <p:ph idx="5" type="body"/>
          </p:nvPr>
        </p:nvSpPr>
        <p:spPr>
          <a:xfrm>
            <a:off x="872405" y="3831947"/>
            <a:ext cx="5285757"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or Background Slide">
  <p:cSld name="Color Background Slide">
    <p:spTree>
      <p:nvGrpSpPr>
        <p:cNvPr id="146" name="Shape 146"/>
        <p:cNvGrpSpPr/>
        <p:nvPr/>
      </p:nvGrpSpPr>
      <p:grpSpPr>
        <a:xfrm>
          <a:off x="0" y="0"/>
          <a:ext cx="0" cy="0"/>
          <a:chOff x="0" y="0"/>
          <a:chExt cx="0" cy="0"/>
        </a:xfrm>
      </p:grpSpPr>
      <p:sp>
        <p:nvSpPr>
          <p:cNvPr id="147" name="Google Shape;147;p21"/>
          <p:cNvSpPr/>
          <p:nvPr/>
        </p:nvSpPr>
        <p:spPr>
          <a:xfrm>
            <a:off x="0" y="0"/>
            <a:ext cx="9144000" cy="6858000"/>
          </a:xfrm>
          <a:prstGeom prst="rect">
            <a:avLst/>
          </a:prstGeom>
          <a:gradFill>
            <a:gsLst>
              <a:gs pos="0">
                <a:srgbClr val="1A9CB0"/>
              </a:gs>
              <a:gs pos="100000">
                <a:srgbClr val="2FC2D9"/>
              </a:gs>
            </a:gsLst>
            <a:lin ang="17640000" scaled="0"/>
          </a:grad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48" name="Google Shape;148;p21"/>
          <p:cNvSpPr txBox="1"/>
          <p:nvPr>
            <p:ph idx="1" type="body"/>
          </p:nvPr>
        </p:nvSpPr>
        <p:spPr>
          <a:xfrm>
            <a:off x="626531" y="3197413"/>
            <a:ext cx="7574494" cy="2921872"/>
          </a:xfrm>
          <a:prstGeom prst="rect">
            <a:avLst/>
          </a:prstGeom>
          <a:noFill/>
          <a:ln>
            <a:noFill/>
          </a:ln>
        </p:spPr>
        <p:txBody>
          <a:bodyPr anchorCtr="0" anchor="t" bIns="45700" lIns="91425" spcFirstLastPara="1" rIns="91425" wrap="square" tIns="45700"/>
          <a:lstStyle>
            <a:lvl1pPr indent="-228600" lvl="0" marL="457200" marR="0" rtl="0" algn="l">
              <a:lnSpc>
                <a:spcPct val="85000"/>
              </a:lnSpc>
              <a:spcBef>
                <a:spcPts val="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pic>
        <p:nvPicPr>
          <p:cNvPr id="149" name="Google Shape;149;p21"/>
          <p:cNvPicPr preferRelativeResize="0"/>
          <p:nvPr/>
        </p:nvPicPr>
        <p:blipFill rotWithShape="1">
          <a:blip r:embed="rId2">
            <a:alphaModFix amt="25000"/>
          </a:blip>
          <a:srcRect b="0" l="0" r="0" t="0"/>
          <a:stretch/>
        </p:blipFill>
        <p:spPr>
          <a:xfrm>
            <a:off x="-1642264" y="0"/>
            <a:ext cx="12428528" cy="721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6" name="Shape 16"/>
        <p:cNvGrpSpPr/>
        <p:nvPr/>
      </p:nvGrpSpPr>
      <p:grpSpPr>
        <a:xfrm>
          <a:off x="0" y="0"/>
          <a:ext cx="0" cy="0"/>
          <a:chOff x="0" y="0"/>
          <a:chExt cx="0" cy="0"/>
        </a:xfrm>
      </p:grpSpPr>
      <p:sp>
        <p:nvSpPr>
          <p:cNvPr id="17" name="Google Shape;17;p3"/>
          <p:cNvSpPr txBox="1"/>
          <p:nvPr>
            <p:ph idx="1" type="subTitle"/>
          </p:nvPr>
        </p:nvSpPr>
        <p:spPr>
          <a:xfrm>
            <a:off x="631825" y="5455612"/>
            <a:ext cx="6400800" cy="381000"/>
          </a:xfrm>
          <a:prstGeom prst="rect">
            <a:avLst/>
          </a:prstGeom>
          <a:noFill/>
          <a:ln>
            <a:noFill/>
          </a:ln>
        </p:spPr>
        <p:txBody>
          <a:bodyPr anchorCtr="0" anchor="t" bIns="45700" lIns="91425" spcFirstLastPara="1" rIns="91425" wrap="square" tIns="45700"/>
          <a:lstStyle>
            <a:lvl1pPr lvl="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1pPr>
            <a:lvl2pPr lvl="1" marR="0" rtl="0" algn="ctr">
              <a:spcBef>
                <a:spcPts val="560"/>
              </a:spcBef>
              <a:spcAft>
                <a:spcPts val="0"/>
              </a:spcAft>
              <a:buClr>
                <a:srgbClr val="929292"/>
              </a:buClr>
              <a:buSzPts val="2800"/>
              <a:buFont typeface="Arial"/>
              <a:buNone/>
              <a:defRPr b="0" i="0" sz="2800" u="none" cap="none" strike="noStrike">
                <a:solidFill>
                  <a:srgbClr val="929292"/>
                </a:solidFill>
                <a:latin typeface="Trebuchet MS"/>
                <a:ea typeface="Trebuchet MS"/>
                <a:cs typeface="Trebuchet MS"/>
                <a:sym typeface="Trebuchet MS"/>
              </a:defRPr>
            </a:lvl2pPr>
            <a:lvl3pPr lvl="2" marR="0" rtl="0" algn="ctr">
              <a:spcBef>
                <a:spcPts val="480"/>
              </a:spcBef>
              <a:spcAft>
                <a:spcPts val="0"/>
              </a:spcAft>
              <a:buClr>
                <a:srgbClr val="929292"/>
              </a:buClr>
              <a:buSzPts val="2400"/>
              <a:buFont typeface="Arial"/>
              <a:buNone/>
              <a:defRPr b="0" i="0" sz="2400" u="none" cap="none" strike="noStrike">
                <a:solidFill>
                  <a:srgbClr val="929292"/>
                </a:solidFill>
                <a:latin typeface="Trebuchet MS"/>
                <a:ea typeface="Trebuchet MS"/>
                <a:cs typeface="Trebuchet MS"/>
                <a:sym typeface="Trebuchet MS"/>
              </a:defRPr>
            </a:lvl3pPr>
            <a:lvl4pPr lvl="3"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4pPr>
            <a:lvl5pPr lvl="4"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5pPr>
            <a:lvl6pPr lvl="5"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6pPr>
            <a:lvl7pPr lvl="6"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7pPr>
            <a:lvl8pPr lvl="7"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8pPr>
            <a:lvl9pPr lvl="8"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9pPr>
          </a:lstStyle>
          <a:p/>
        </p:txBody>
      </p:sp>
      <p:sp>
        <p:nvSpPr>
          <p:cNvPr id="18" name="Google Shape;18;p3"/>
          <p:cNvSpPr txBox="1"/>
          <p:nvPr>
            <p:ph idx="2" type="body"/>
          </p:nvPr>
        </p:nvSpPr>
        <p:spPr>
          <a:xfrm>
            <a:off x="631825" y="4466209"/>
            <a:ext cx="3382957" cy="360099"/>
          </a:xfrm>
          <a:prstGeom prst="rect">
            <a:avLst/>
          </a:prstGeom>
          <a:solidFill>
            <a:schemeClr val="accent2"/>
          </a:solidFill>
          <a:ln>
            <a:noFill/>
          </a:ln>
        </p:spPr>
        <p:txBody>
          <a:bodyPr anchorCtr="0" anchor="t" bIns="45700" lIns="91425" spcFirstLastPara="1" rIns="91425" wrap="square" tIns="36575"/>
          <a:lstStyle>
            <a:lvl1pPr indent="-228600" lvl="0" marL="457200" marR="0" rtl="0" algn="l">
              <a:spcBef>
                <a:spcPts val="0"/>
              </a:spcBef>
              <a:spcAft>
                <a:spcPts val="0"/>
              </a:spcAft>
              <a:buClr>
                <a:srgbClr val="FFFFFF"/>
              </a:buClr>
              <a:buSzPts val="1800"/>
              <a:buFont typeface="Arial"/>
              <a:buNone/>
              <a:defRPr b="0" i="0" sz="1800" u="none" cap="none" strike="noStrike">
                <a:solidFill>
                  <a:srgbClr val="FFFFFF"/>
                </a:solidFill>
                <a:latin typeface="Arial Black"/>
                <a:ea typeface="Arial Black"/>
                <a:cs typeface="Arial Black"/>
                <a:sym typeface="Arial Black"/>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Trebuchet MS"/>
                <a:ea typeface="Trebuchet MS"/>
                <a:cs typeface="Trebuchet MS"/>
                <a:sym typeface="Trebuchet MS"/>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9" name="Google Shape;19;p3"/>
          <p:cNvSpPr/>
          <p:nvPr>
            <p:ph idx="3" type="pic"/>
          </p:nvPr>
        </p:nvSpPr>
        <p:spPr>
          <a:xfrm>
            <a:off x="627880" y="504826"/>
            <a:ext cx="1243502" cy="458237"/>
          </a:xfrm>
          <a:prstGeom prst="rect">
            <a:avLst/>
          </a:prstGeom>
          <a:noFill/>
          <a:ln>
            <a:noFill/>
          </a:ln>
        </p:spPr>
        <p:txBody>
          <a:bodyPr anchorCtr="0" anchor="t" bIns="34275" lIns="68575" spcFirstLastPara="1" rIns="68575" wrap="square" tIns="34275"/>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Trebuchet MS"/>
                <a:ea typeface="Trebuchet MS"/>
                <a:cs typeface="Trebuchet MS"/>
                <a:sym typeface="Trebuchet MS"/>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0" name="Google Shape;20;p3"/>
          <p:cNvSpPr/>
          <p:nvPr>
            <p:ph idx="4" type="pic"/>
          </p:nvPr>
        </p:nvSpPr>
        <p:spPr>
          <a:xfrm>
            <a:off x="2286351" y="504825"/>
            <a:ext cx="1411591" cy="458881"/>
          </a:xfrm>
          <a:prstGeom prst="rect">
            <a:avLst/>
          </a:prstGeom>
          <a:noFill/>
          <a:ln>
            <a:noFill/>
          </a:ln>
        </p:spPr>
        <p:txBody>
          <a:bodyPr anchorCtr="0" anchor="t" bIns="34275" lIns="68575" spcFirstLastPara="1" rIns="68575" wrap="square" tIns="34275"/>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Trebuchet MS"/>
                <a:ea typeface="Trebuchet MS"/>
                <a:cs typeface="Trebuchet MS"/>
                <a:sym typeface="Trebuchet MS"/>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cxnSp>
        <p:nvCxnSpPr>
          <p:cNvPr id="21" name="Google Shape;21;p3"/>
          <p:cNvCxnSpPr/>
          <p:nvPr/>
        </p:nvCxnSpPr>
        <p:spPr>
          <a:xfrm>
            <a:off x="2073088" y="571499"/>
            <a:ext cx="0" cy="347382"/>
          </a:xfrm>
          <a:prstGeom prst="straightConnector1">
            <a:avLst/>
          </a:prstGeom>
          <a:noFill/>
          <a:ln cap="flat" cmpd="sng" w="25400">
            <a:solidFill>
              <a:schemeClr val="accent1"/>
            </a:solidFill>
            <a:prstDash val="solid"/>
            <a:round/>
            <a:headEnd len="sm" w="sm" type="none"/>
            <a:tailEnd len="sm" w="sm" type="none"/>
          </a:ln>
        </p:spPr>
      </p:cxnSp>
      <p:sp>
        <p:nvSpPr>
          <p:cNvPr id="22" name="Google Shape;22;p3"/>
          <p:cNvSpPr txBox="1"/>
          <p:nvPr>
            <p:ph idx="5" type="body"/>
          </p:nvPr>
        </p:nvSpPr>
        <p:spPr>
          <a:xfrm>
            <a:off x="631825" y="2075578"/>
            <a:ext cx="6910388" cy="618118"/>
          </a:xfrm>
          <a:prstGeom prst="rect">
            <a:avLst/>
          </a:prstGeom>
          <a:noFill/>
          <a:ln>
            <a:noFill/>
          </a:ln>
        </p:spPr>
        <p:txBody>
          <a:bodyPr anchorCtr="0" anchor="t" bIns="45700" lIns="91425" spcFirstLastPara="1" rIns="91425" wrap="square" tIns="45700"/>
          <a:lstStyle>
            <a:lvl1pPr indent="-228600" lvl="0" marL="457200" marR="0" rtl="0" algn="l">
              <a:lnSpc>
                <a:spcPct val="80000"/>
              </a:lnSpc>
              <a:spcBef>
                <a:spcPts val="0"/>
              </a:spcBef>
              <a:spcAft>
                <a:spcPts val="0"/>
              </a:spcAft>
              <a:buClr>
                <a:schemeClr val="dk1"/>
              </a:buClr>
              <a:buSzPts val="4100"/>
              <a:buFont typeface="Arial"/>
              <a:buNone/>
              <a:defRPr b="0" i="0" sz="4100" u="none" cap="none" strike="noStrike">
                <a:solidFill>
                  <a:schemeClr val="dk1"/>
                </a:solidFill>
                <a:latin typeface="Arial Black"/>
                <a:ea typeface="Arial Black"/>
                <a:cs typeface="Arial Black"/>
                <a:sym typeface="Arial Black"/>
              </a:defRPr>
            </a:lvl1pPr>
            <a:lvl2pPr indent="-609600" lvl="1" marL="9144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2pPr>
            <a:lvl3pPr indent="-609600" lvl="2" marL="13716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3pPr>
            <a:lvl4pPr indent="-609600" lvl="3" marL="18288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4pPr>
            <a:lvl5pPr indent="-609600" lvl="4" marL="22860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p:cSld name="Timeline">
    <p:spTree>
      <p:nvGrpSpPr>
        <p:cNvPr id="150" name="Shape 150"/>
        <p:cNvGrpSpPr/>
        <p:nvPr/>
      </p:nvGrpSpPr>
      <p:grpSpPr>
        <a:xfrm>
          <a:off x="0" y="0"/>
          <a:ext cx="0" cy="0"/>
          <a:chOff x="0" y="0"/>
          <a:chExt cx="0" cy="0"/>
        </a:xfrm>
      </p:grpSpPr>
      <p:graphicFrame>
        <p:nvGraphicFramePr>
          <p:cNvPr id="151" name="Google Shape;151;p22"/>
          <p:cNvGraphicFramePr/>
          <p:nvPr/>
        </p:nvGraphicFramePr>
        <p:xfrm>
          <a:off x="-1" y="935107"/>
          <a:ext cx="3000000" cy="3000000"/>
        </p:xfrm>
        <a:graphic>
          <a:graphicData uri="http://schemas.openxmlformats.org/drawingml/2006/table">
            <a:tbl>
              <a:tblPr bandRow="1" firstRow="1">
                <a:noFill/>
                <a:tableStyleId>{170731CA-9C01-4968-877A-4FCE351A84CC}</a:tableStyleId>
              </a:tblPr>
              <a:tblGrid>
                <a:gridCol w="762000"/>
                <a:gridCol w="762000"/>
                <a:gridCol w="762000"/>
                <a:gridCol w="762000"/>
                <a:gridCol w="762000"/>
                <a:gridCol w="762000"/>
                <a:gridCol w="762000"/>
                <a:gridCol w="762000"/>
                <a:gridCol w="762000"/>
                <a:gridCol w="762000"/>
                <a:gridCol w="762000"/>
                <a:gridCol w="762000"/>
              </a:tblGrid>
              <a:tr h="362750">
                <a:tc>
                  <a:txBody>
                    <a:bodyPr>
                      <a:noAutofit/>
                    </a:bodyPr>
                    <a:lstStyle/>
                    <a:p>
                      <a:pPr indent="0" lvl="0" marL="0" marR="0" rtl="0" algn="ctr">
                        <a:spcBef>
                          <a:spcPts val="0"/>
                        </a:spcBef>
                        <a:spcAft>
                          <a:spcPts val="0"/>
                        </a:spcAft>
                        <a:buNone/>
                      </a:pPr>
                      <a:r>
                        <a:rPr b="1" i="0" lang="en-US" sz="1200">
                          <a:solidFill>
                            <a:schemeClr val="lt1"/>
                          </a:solidFill>
                          <a:latin typeface="Trebuchet MS"/>
                          <a:ea typeface="Trebuchet MS"/>
                          <a:cs typeface="Trebuchet MS"/>
                          <a:sym typeface="Trebuchet MS"/>
                        </a:rPr>
                        <a:t>M1</a:t>
                      </a:r>
                      <a:endParaRPr b="1" i="0" sz="1200">
                        <a:solidFill>
                          <a:schemeClr val="lt1"/>
                        </a:solidFill>
                        <a:latin typeface="Trebuchet MS"/>
                        <a:ea typeface="Trebuchet MS"/>
                        <a:cs typeface="Trebuchet MS"/>
                        <a:sym typeface="Trebuchet MS"/>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rPr b="1" i="0" lang="en-US" sz="1200">
                          <a:solidFill>
                            <a:schemeClr val="lt1"/>
                          </a:solidFill>
                          <a:latin typeface="Trebuchet MS"/>
                          <a:ea typeface="Trebuchet MS"/>
                          <a:cs typeface="Trebuchet MS"/>
                          <a:sym typeface="Trebuchet MS"/>
                        </a:rPr>
                        <a:t>M2</a:t>
                      </a:r>
                      <a:endParaRPr b="1" i="0" sz="1200">
                        <a:solidFill>
                          <a:schemeClr val="lt1"/>
                        </a:solidFill>
                        <a:latin typeface="Trebuchet MS"/>
                        <a:ea typeface="Trebuchet MS"/>
                        <a:cs typeface="Trebuchet MS"/>
                        <a:sym typeface="Trebuchet MS"/>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rPr b="1" i="0" lang="en-US" sz="1200">
                          <a:solidFill>
                            <a:schemeClr val="lt1"/>
                          </a:solidFill>
                          <a:latin typeface="Trebuchet MS"/>
                          <a:ea typeface="Trebuchet MS"/>
                          <a:cs typeface="Trebuchet MS"/>
                          <a:sym typeface="Trebuchet MS"/>
                        </a:rPr>
                        <a:t>M3</a:t>
                      </a:r>
                      <a:endParaRPr b="1" i="0" sz="1200">
                        <a:solidFill>
                          <a:schemeClr val="lt1"/>
                        </a:solidFill>
                        <a:latin typeface="Trebuchet MS"/>
                        <a:ea typeface="Trebuchet MS"/>
                        <a:cs typeface="Trebuchet MS"/>
                        <a:sym typeface="Trebuchet MS"/>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rPr b="1" i="0" lang="en-US" sz="1200">
                          <a:solidFill>
                            <a:schemeClr val="lt1"/>
                          </a:solidFill>
                          <a:latin typeface="Trebuchet MS"/>
                          <a:ea typeface="Trebuchet MS"/>
                          <a:cs typeface="Trebuchet MS"/>
                          <a:sym typeface="Trebuchet MS"/>
                        </a:rPr>
                        <a:t>M4</a:t>
                      </a:r>
                      <a:endParaRPr b="1" i="0" sz="1200">
                        <a:solidFill>
                          <a:schemeClr val="lt1"/>
                        </a:solidFill>
                        <a:latin typeface="Trebuchet MS"/>
                        <a:ea typeface="Trebuchet MS"/>
                        <a:cs typeface="Trebuchet MS"/>
                        <a:sym typeface="Trebuchet MS"/>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M5</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M6</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M7</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M8</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M9</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M10</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M11</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M12</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r>
              <a:tr h="5167600">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r>
            </a:tbl>
          </a:graphicData>
        </a:graphic>
      </p:graphicFrame>
      <p:sp>
        <p:nvSpPr>
          <p:cNvPr id="152" name="Google Shape;152;p22"/>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53" name="Shape 1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3" name="Shape 23"/>
        <p:cNvGrpSpPr/>
        <p:nvPr/>
      </p:nvGrpSpPr>
      <p:grpSpPr>
        <a:xfrm>
          <a:off x="0" y="0"/>
          <a:ext cx="0" cy="0"/>
          <a:chOff x="0" y="0"/>
          <a:chExt cx="0" cy="0"/>
        </a:xfrm>
      </p:grpSpPr>
      <p:sp>
        <p:nvSpPr>
          <p:cNvPr id="24" name="Google Shape;24;p4"/>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Arial Black"/>
                <a:ea typeface="Arial Black"/>
                <a:cs typeface="Arial Black"/>
                <a:sym typeface="Arial Black"/>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p:cSld name="Title &amp; Content">
    <p:spTree>
      <p:nvGrpSpPr>
        <p:cNvPr id="31" name="Shape 31"/>
        <p:cNvGrpSpPr/>
        <p:nvPr/>
      </p:nvGrpSpPr>
      <p:grpSpPr>
        <a:xfrm>
          <a:off x="0" y="0"/>
          <a:ext cx="0" cy="0"/>
          <a:chOff x="0" y="0"/>
          <a:chExt cx="0" cy="0"/>
        </a:xfrm>
      </p:grpSpPr>
      <p:sp>
        <p:nvSpPr>
          <p:cNvPr id="32" name="Google Shape;32;p6"/>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33" name="Google Shape;33;p6"/>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0"/>
              </a:spcBef>
              <a:spcAft>
                <a:spcPts val="0"/>
              </a:spcAft>
              <a:buClr>
                <a:schemeClr val="accent2"/>
              </a:buClr>
              <a:buSzPts val="1600"/>
              <a:buFont typeface="Arial"/>
              <a:buNone/>
              <a:defRPr b="0" i="0" sz="1600" u="none" cap="none" strike="noStrike">
                <a:solidFill>
                  <a:schemeClr val="dk1"/>
                </a:solidFill>
                <a:latin typeface="Trebuchet MS"/>
                <a:ea typeface="Trebuchet MS"/>
                <a:cs typeface="Trebuchet MS"/>
                <a:sym typeface="Trebuchet MS"/>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34" name="Google Shape;34;p6"/>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p:cSld name="1_Section Title">
    <p:spTree>
      <p:nvGrpSpPr>
        <p:cNvPr id="35" name="Shape 35"/>
        <p:cNvGrpSpPr/>
        <p:nvPr/>
      </p:nvGrpSpPr>
      <p:grpSpPr>
        <a:xfrm>
          <a:off x="0" y="0"/>
          <a:ext cx="0" cy="0"/>
          <a:chOff x="0" y="0"/>
          <a:chExt cx="0" cy="0"/>
        </a:xfrm>
      </p:grpSpPr>
      <p:pic>
        <p:nvPicPr>
          <p:cNvPr descr="Pattern_ppt.jpg" id="36" name="Google Shape;36;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7" name="Google Shape;37;p7"/>
          <p:cNvSpPr txBox="1"/>
          <p:nvPr/>
        </p:nvSpPr>
        <p:spPr>
          <a:xfrm>
            <a:off x="781353" y="3328611"/>
            <a:ext cx="6488113"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000"/>
              <a:buFont typeface="Arial"/>
              <a:buNone/>
            </a:pPr>
            <a:r>
              <a:t/>
            </a:r>
            <a:endParaRPr sz="2000">
              <a:solidFill>
                <a:schemeClr val="dk1"/>
              </a:solidFill>
              <a:latin typeface="Trebuchet MS"/>
              <a:ea typeface="Trebuchet MS"/>
              <a:cs typeface="Trebuchet MS"/>
              <a:sym typeface="Trebuchet MS"/>
            </a:endParaRPr>
          </a:p>
        </p:txBody>
      </p:sp>
      <p:sp>
        <p:nvSpPr>
          <p:cNvPr id="38" name="Google Shape;38;p7"/>
          <p:cNvSpPr txBox="1"/>
          <p:nvPr>
            <p:ph idx="1" type="body"/>
          </p:nvPr>
        </p:nvSpPr>
        <p:spPr>
          <a:xfrm>
            <a:off x="872405" y="5136641"/>
            <a:ext cx="5014975"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39" name="Google Shape;39;p7"/>
          <p:cNvSpPr txBox="1"/>
          <p:nvPr>
            <p:ph idx="2" type="body"/>
          </p:nvPr>
        </p:nvSpPr>
        <p:spPr>
          <a:xfrm>
            <a:off x="872405" y="4479647"/>
            <a:ext cx="3688427"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40" name="Google Shape;40;p7"/>
          <p:cNvSpPr txBox="1"/>
          <p:nvPr>
            <p:ph idx="3" type="body"/>
          </p:nvPr>
        </p:nvSpPr>
        <p:spPr>
          <a:xfrm>
            <a:off x="866629" y="3276170"/>
            <a:ext cx="3731155" cy="284693"/>
          </a:xfrm>
          <a:prstGeom prst="rect">
            <a:avLst/>
          </a:prstGeom>
          <a:solidFill>
            <a:schemeClr val="accent2"/>
          </a:solidFill>
          <a:ln>
            <a:noFill/>
          </a:ln>
        </p:spPr>
        <p:txBody>
          <a:bodyPr anchorCtr="0" anchor="t" bIns="34275" lIns="68575" spcFirstLastPara="1" rIns="68575" wrap="square" tIns="34275"/>
          <a:lstStyle>
            <a:lvl1pPr indent="-228600" lvl="0" marL="457200" marR="0" rtl="0" algn="l">
              <a:spcBef>
                <a:spcPts val="280"/>
              </a:spcBef>
              <a:spcAft>
                <a:spcPts val="0"/>
              </a:spcAft>
              <a:buClr>
                <a:schemeClr val="accent2"/>
              </a:buClr>
              <a:buSzPts val="1400"/>
              <a:buFont typeface="Arial"/>
              <a:buNone/>
              <a:defRPr b="0" i="0" sz="1400" u="none" cap="none" strike="noStrike">
                <a:solidFill>
                  <a:srgbClr val="FFFFFF"/>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41" name="Google Shape;41;p7"/>
          <p:cNvSpPr txBox="1"/>
          <p:nvPr>
            <p:ph idx="4" type="body"/>
          </p:nvPr>
        </p:nvSpPr>
        <p:spPr>
          <a:xfrm>
            <a:off x="872405" y="3831947"/>
            <a:ext cx="5285757"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List">
  <p:cSld name="Bulleted List">
    <p:spTree>
      <p:nvGrpSpPr>
        <p:cNvPr id="42" name="Shape 42"/>
        <p:cNvGrpSpPr/>
        <p:nvPr/>
      </p:nvGrpSpPr>
      <p:grpSpPr>
        <a:xfrm>
          <a:off x="0" y="0"/>
          <a:ext cx="0" cy="0"/>
          <a:chOff x="0" y="0"/>
          <a:chExt cx="0" cy="0"/>
        </a:xfrm>
      </p:grpSpPr>
      <p:sp>
        <p:nvSpPr>
          <p:cNvPr id="43" name="Google Shape;43;p8"/>
          <p:cNvSpPr txBox="1"/>
          <p:nvPr>
            <p:ph idx="1" type="body"/>
          </p:nvPr>
        </p:nvSpPr>
        <p:spPr>
          <a:xfrm>
            <a:off x="360363" y="1439862"/>
            <a:ext cx="8430768" cy="4572000"/>
          </a:xfrm>
          <a:prstGeom prst="rect">
            <a:avLst/>
          </a:prstGeom>
          <a:noFill/>
          <a:ln>
            <a:noFill/>
          </a:ln>
        </p:spPr>
        <p:txBody>
          <a:bodyPr anchorCtr="0" anchor="t" bIns="45700" lIns="91425" spcFirstLastPara="1" rIns="91425" wrap="square" tIns="45700"/>
          <a:lstStyle>
            <a:lvl1pPr indent="-330200" lvl="0" marL="457200" marR="0" rtl="0" algn="l">
              <a:lnSpc>
                <a:spcPct val="120000"/>
              </a:lnSpc>
              <a:spcBef>
                <a:spcPts val="0"/>
              </a:spcBef>
              <a:spcAft>
                <a:spcPts val="0"/>
              </a:spcAft>
              <a:buClr>
                <a:schemeClr val="accent2"/>
              </a:buClr>
              <a:buSzPts val="1600"/>
              <a:buFont typeface="Arial"/>
              <a:buChar char="•"/>
              <a:defRPr b="0" i="0" sz="1600" u="none" cap="none" strike="noStrike">
                <a:solidFill>
                  <a:schemeClr val="dk1"/>
                </a:solidFill>
                <a:latin typeface="Trebuchet MS"/>
                <a:ea typeface="Trebuchet MS"/>
                <a:cs typeface="Trebuchet MS"/>
                <a:sym typeface="Trebuchet MS"/>
              </a:defRPr>
            </a:lvl1pPr>
            <a:lvl2pPr indent="-317500" lvl="1" marL="914400" marR="0" rtl="0" algn="l">
              <a:lnSpc>
                <a:spcPct val="120000"/>
              </a:lnSpc>
              <a:spcBef>
                <a:spcPts val="1000"/>
              </a:spcBef>
              <a:spcAft>
                <a:spcPts val="0"/>
              </a:spcAft>
              <a:buClr>
                <a:schemeClr val="dk1"/>
              </a:buClr>
              <a:buSzPts val="1400"/>
              <a:buFont typeface="Merriweather Sans"/>
              <a:buChar char="–"/>
              <a:defRPr b="0" i="0" sz="1400" u="none" cap="none" strike="noStrike">
                <a:solidFill>
                  <a:schemeClr val="dk1"/>
                </a:solidFill>
                <a:latin typeface="Trebuchet MS"/>
                <a:ea typeface="Trebuchet MS"/>
                <a:cs typeface="Trebuchet MS"/>
                <a:sym typeface="Trebuchet MS"/>
              </a:defRPr>
            </a:lvl2pPr>
            <a:lvl3pPr indent="-317500" lvl="2" marL="1371600" marR="0" rtl="0" algn="l">
              <a:lnSpc>
                <a:spcPct val="120000"/>
              </a:lnSpc>
              <a:spcBef>
                <a:spcPts val="264"/>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44" name="Google Shape;44;p8"/>
          <p:cNvSpPr txBox="1"/>
          <p:nvPr>
            <p:ph idx="2"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45" name="Shape 45"/>
        <p:cNvGrpSpPr/>
        <p:nvPr/>
      </p:nvGrpSpPr>
      <p:grpSpPr>
        <a:xfrm>
          <a:off x="0" y="0"/>
          <a:ext cx="0" cy="0"/>
          <a:chOff x="0" y="0"/>
          <a:chExt cx="0" cy="0"/>
        </a:xfrm>
      </p:grpSpPr>
      <p:sp>
        <p:nvSpPr>
          <p:cNvPr id="46" name="Google Shape;46;p9"/>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ist">
  <p:cSld name="Numbered List">
    <p:spTree>
      <p:nvGrpSpPr>
        <p:cNvPr id="47" name="Shape 47"/>
        <p:cNvGrpSpPr/>
        <p:nvPr/>
      </p:nvGrpSpPr>
      <p:grpSpPr>
        <a:xfrm>
          <a:off x="0" y="0"/>
          <a:ext cx="0" cy="0"/>
          <a:chOff x="0" y="0"/>
          <a:chExt cx="0" cy="0"/>
        </a:xfrm>
      </p:grpSpPr>
      <p:sp>
        <p:nvSpPr>
          <p:cNvPr id="48" name="Google Shape;48;p10"/>
          <p:cNvSpPr txBox="1"/>
          <p:nvPr>
            <p:ph idx="1" type="body"/>
          </p:nvPr>
        </p:nvSpPr>
        <p:spPr>
          <a:xfrm>
            <a:off x="352473" y="1439863"/>
            <a:ext cx="8430768" cy="4572000"/>
          </a:xfrm>
          <a:prstGeom prst="rect">
            <a:avLst/>
          </a:prstGeom>
          <a:noFill/>
          <a:ln>
            <a:noFill/>
          </a:ln>
        </p:spPr>
        <p:txBody>
          <a:bodyPr anchorCtr="0" anchor="t" bIns="45700" lIns="91425" spcFirstLastPara="1" rIns="91425" wrap="square" tIns="45700"/>
          <a:lstStyle>
            <a:lvl1pPr indent="-370840" lvl="0" marL="457200" marR="0" rtl="0" algn="l">
              <a:lnSpc>
                <a:spcPct val="120000"/>
              </a:lnSpc>
              <a:spcBef>
                <a:spcPts val="0"/>
              </a:spcBef>
              <a:spcAft>
                <a:spcPts val="0"/>
              </a:spcAft>
              <a:buClr>
                <a:schemeClr val="accent2"/>
              </a:buClr>
              <a:buSzPts val="2240"/>
              <a:buFont typeface="Trebuchet MS"/>
              <a:buAutoNum type="arabicPeriod"/>
              <a:defRPr b="0" i="0" sz="1600" u="none" cap="none" strike="noStrike">
                <a:solidFill>
                  <a:schemeClr val="dk1"/>
                </a:solidFill>
                <a:latin typeface="Trebuchet MS"/>
                <a:ea typeface="Trebuchet MS"/>
                <a:cs typeface="Trebuchet MS"/>
                <a:sym typeface="Trebuchet MS"/>
              </a:defRPr>
            </a:lvl1pPr>
            <a:lvl2pPr indent="-342900" lvl="1" marL="914400" marR="0" rtl="0" algn="l">
              <a:spcBef>
                <a:spcPts val="18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49" name="Google Shape;49;p10"/>
          <p:cNvSpPr txBox="1"/>
          <p:nvPr>
            <p:ph idx="2"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List with Graphic">
  <p:cSld name="Bullet List with Graphic">
    <p:spTree>
      <p:nvGrpSpPr>
        <p:cNvPr id="50" name="Shape 50"/>
        <p:cNvGrpSpPr/>
        <p:nvPr/>
      </p:nvGrpSpPr>
      <p:grpSpPr>
        <a:xfrm>
          <a:off x="0" y="0"/>
          <a:ext cx="0" cy="0"/>
          <a:chOff x="0" y="0"/>
          <a:chExt cx="0" cy="0"/>
        </a:xfrm>
      </p:grpSpPr>
      <p:sp>
        <p:nvSpPr>
          <p:cNvPr id="51" name="Google Shape;51;p11"/>
          <p:cNvSpPr/>
          <p:nvPr>
            <p:ph idx="2" type="pic"/>
          </p:nvPr>
        </p:nvSpPr>
        <p:spPr>
          <a:xfrm>
            <a:off x="5029200" y="910939"/>
            <a:ext cx="4114800" cy="5577840"/>
          </a:xfrm>
          <a:prstGeom prst="rect">
            <a:avLst/>
          </a:prstGeom>
          <a:noFill/>
          <a:ln>
            <a:noFill/>
          </a:ln>
        </p:spPr>
        <p:txBody>
          <a:bodyPr anchorCtr="0" anchor="ctr" bIns="45700" lIns="91425" spcFirstLastPara="1" rIns="91425" wrap="square" tIns="45700"/>
          <a:lstStyle>
            <a:lvl1pPr lvl="0" marR="0" rtl="0" algn="ctr">
              <a:spcBef>
                <a:spcPts val="400"/>
              </a:spcBef>
              <a:spcAft>
                <a:spcPts val="0"/>
              </a:spcAft>
              <a:buClr>
                <a:schemeClr val="accent2"/>
              </a:buClr>
              <a:buSzPts val="2000"/>
              <a:buFont typeface="Arial"/>
              <a:buNone/>
              <a:defRPr b="0" i="0" sz="20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52" name="Google Shape;52;p11"/>
          <p:cNvSpPr txBox="1"/>
          <p:nvPr>
            <p:ph idx="1" type="body"/>
          </p:nvPr>
        </p:nvSpPr>
        <p:spPr>
          <a:xfrm>
            <a:off x="360363" y="1439862"/>
            <a:ext cx="4343400" cy="4572000"/>
          </a:xfrm>
          <a:prstGeom prst="rect">
            <a:avLst/>
          </a:prstGeom>
          <a:noFill/>
          <a:ln>
            <a:noFill/>
          </a:ln>
        </p:spPr>
        <p:txBody>
          <a:bodyPr anchorCtr="0" anchor="t" bIns="45700" lIns="91425" spcFirstLastPara="1" rIns="91425" wrap="square" tIns="45700"/>
          <a:lstStyle>
            <a:lvl1pPr indent="-330200" lvl="0" marL="457200" marR="0" rtl="0" algn="l">
              <a:lnSpc>
                <a:spcPct val="120000"/>
              </a:lnSpc>
              <a:spcBef>
                <a:spcPts val="0"/>
              </a:spcBef>
              <a:spcAft>
                <a:spcPts val="0"/>
              </a:spcAft>
              <a:buClr>
                <a:schemeClr val="accent2"/>
              </a:buClr>
              <a:buSzPts val="1600"/>
              <a:buFont typeface="Arial"/>
              <a:buChar char="•"/>
              <a:defRPr b="0" i="0" sz="1600" u="none" cap="none" strike="noStrike">
                <a:solidFill>
                  <a:schemeClr val="dk1"/>
                </a:solidFill>
                <a:latin typeface="Trebuchet MS"/>
                <a:ea typeface="Trebuchet MS"/>
                <a:cs typeface="Trebuchet MS"/>
                <a:sym typeface="Trebuchet MS"/>
              </a:defRPr>
            </a:lvl1pPr>
            <a:lvl2pPr indent="-330200" lvl="1" marL="914400" marR="0" rtl="0" algn="l">
              <a:spcBef>
                <a:spcPts val="10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53" name="Google Shape;53;p11"/>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id="26" name="Google Shape;26;p5"/>
          <p:cNvSpPr/>
          <p:nvPr/>
        </p:nvSpPr>
        <p:spPr>
          <a:xfrm>
            <a:off x="0" y="6500707"/>
            <a:ext cx="9144000" cy="36576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7" name="Google Shape;27;p5"/>
          <p:cNvSpPr txBox="1"/>
          <p:nvPr/>
        </p:nvSpPr>
        <p:spPr>
          <a:xfrm>
            <a:off x="7281115" y="6560477"/>
            <a:ext cx="1493520" cy="24622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00" u="none" cap="none" strike="noStrike">
                <a:solidFill>
                  <a:srgbClr val="CCCCCC"/>
                </a:solidFill>
                <a:latin typeface="Trebuchet MS"/>
                <a:ea typeface="Trebuchet MS"/>
                <a:cs typeface="Trebuchet MS"/>
                <a:sym typeface="Trebuchet MS"/>
              </a:rPr>
              <a:t>‹#›</a:t>
            </a:fld>
            <a:endParaRPr b="0" i="0" sz="1000" u="none" cap="none" strike="noStrike">
              <a:solidFill>
                <a:srgbClr val="CCCCCC"/>
              </a:solidFill>
              <a:latin typeface="Trebuchet MS"/>
              <a:ea typeface="Trebuchet MS"/>
              <a:cs typeface="Trebuchet MS"/>
              <a:sym typeface="Trebuchet MS"/>
            </a:endParaRPr>
          </a:p>
        </p:txBody>
      </p:sp>
      <p:sp>
        <p:nvSpPr>
          <p:cNvPr id="28" name="Google Shape;28;p5"/>
          <p:cNvSpPr txBox="1"/>
          <p:nvPr/>
        </p:nvSpPr>
        <p:spPr>
          <a:xfrm>
            <a:off x="1172210" y="6564320"/>
            <a:ext cx="2316480" cy="2154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800" u="none" cap="none" strike="noStrike">
                <a:solidFill>
                  <a:schemeClr val="accent1"/>
                </a:solidFill>
                <a:latin typeface="Trebuchet MS"/>
                <a:ea typeface="Trebuchet MS"/>
                <a:cs typeface="Trebuchet MS"/>
                <a:sym typeface="Trebuchet MS"/>
              </a:rPr>
              <a:t>CONFIDENTIAL</a:t>
            </a:r>
            <a:endParaRPr b="0" i="0" sz="800">
              <a:solidFill>
                <a:schemeClr val="accent1"/>
              </a:solidFill>
              <a:latin typeface="Trebuchet MS"/>
              <a:ea typeface="Trebuchet MS"/>
              <a:cs typeface="Trebuchet MS"/>
              <a:sym typeface="Trebuchet MS"/>
            </a:endParaRPr>
          </a:p>
        </p:txBody>
      </p:sp>
      <p:cxnSp>
        <p:nvCxnSpPr>
          <p:cNvPr id="29" name="Google Shape;29;p5"/>
          <p:cNvCxnSpPr/>
          <p:nvPr/>
        </p:nvCxnSpPr>
        <p:spPr>
          <a:xfrm>
            <a:off x="1104900" y="6601291"/>
            <a:ext cx="0" cy="164592"/>
          </a:xfrm>
          <a:prstGeom prst="straightConnector1">
            <a:avLst/>
          </a:prstGeom>
          <a:noFill/>
          <a:ln cap="flat" cmpd="sng" w="9525">
            <a:solidFill>
              <a:schemeClr val="accent1"/>
            </a:solidFill>
            <a:prstDash val="solid"/>
            <a:round/>
            <a:headEnd len="sm" w="sm" type="none"/>
            <a:tailEnd len="sm" w="sm" type="none"/>
          </a:ln>
        </p:spPr>
      </p:cxnSp>
      <p:pic>
        <p:nvPicPr>
          <p:cNvPr descr="logo_footer.png" id="30" name="Google Shape;30;p5"/>
          <p:cNvPicPr preferRelativeResize="0"/>
          <p:nvPr/>
        </p:nvPicPr>
        <p:blipFill rotWithShape="1">
          <a:blip r:embed="rId1">
            <a:alphaModFix/>
          </a:blip>
          <a:srcRect b="0" l="0" r="0" t="0"/>
          <a:stretch/>
        </p:blipFill>
        <p:spPr>
          <a:xfrm>
            <a:off x="466830" y="6615683"/>
            <a:ext cx="476250" cy="1694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hyperlink" Target="http://www.w3schools.com/css/tryit.asp?filename=trycss_dim_max-width" TargetMode="External"/><Relationship Id="rId10" Type="http://schemas.openxmlformats.org/officeDocument/2006/relationships/hyperlink" Target="http://www.w3schools.com/css/tryit.asp?filename=trycss_dim_height_percent" TargetMode="External"/><Relationship Id="rId12" Type="http://schemas.openxmlformats.org/officeDocument/2006/relationships/hyperlink" Target="http://www.w3schools.com/css/tryit.asp?filename=trycss_dim_max-height" TargetMode="External"/><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www.w3schools.com/cssref/pr_dim_height.asp" TargetMode="External"/><Relationship Id="rId4" Type="http://schemas.openxmlformats.org/officeDocument/2006/relationships/hyperlink" Target="http://www.w3schools.com/cssref/pr_dim_max-height.asp" TargetMode="External"/><Relationship Id="rId9" Type="http://schemas.openxmlformats.org/officeDocument/2006/relationships/hyperlink" Target="http://www.w3schools.com/css/tryit.asp?filename=trycss_dim_height" TargetMode="External"/><Relationship Id="rId5" Type="http://schemas.openxmlformats.org/officeDocument/2006/relationships/hyperlink" Target="http://www.w3schools.com/cssref/pr_dim_max-width.asp" TargetMode="External"/><Relationship Id="rId6" Type="http://schemas.openxmlformats.org/officeDocument/2006/relationships/hyperlink" Target="http://www.w3schools.com/cssref/pr_dim_min-height.asp" TargetMode="External"/><Relationship Id="rId7" Type="http://schemas.openxmlformats.org/officeDocument/2006/relationships/hyperlink" Target="http://www.w3schools.com/cssref/pr_dim_min-width.asp" TargetMode="External"/><Relationship Id="rId8" Type="http://schemas.openxmlformats.org/officeDocument/2006/relationships/hyperlink" Target="http://www.w3schools.com/cssref/pr_dim_width.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hyperlink" Target="http://www.w3schools.com/css/default.asp" TargetMode="External"/><Relationship Id="rId4" Type="http://schemas.openxmlformats.org/officeDocument/2006/relationships/hyperlink" Target="http://www.tutorialspoint.com/css/index.htm" TargetMode="External"/><Relationship Id="rId5" Type="http://schemas.openxmlformats.org/officeDocument/2006/relationships/hyperlink" Target="http://code.tutsplus.com/tutorials/30-css-best-practices-for-beginners--net-6741" TargetMode="External"/><Relationship Id="rId6" Type="http://schemas.openxmlformats.org/officeDocument/2006/relationships/hyperlink" Target="https://specificity.keegan.st/" TargetMode="External"/><Relationship Id="rId7" Type="http://schemas.openxmlformats.org/officeDocument/2006/relationships/hyperlink" Target="http://flukeout.github.io/"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4"/>
          <p:cNvPicPr preferRelativeResize="0"/>
          <p:nvPr>
            <p:ph idx="2" type="pic"/>
          </p:nvPr>
        </p:nvPicPr>
        <p:blipFill rotWithShape="1">
          <a:blip r:embed="rId3">
            <a:alphaModFix/>
          </a:blip>
          <a:srcRect b="0" l="0" r="11459" t="0"/>
          <a:stretch/>
        </p:blipFill>
        <p:spPr>
          <a:xfrm flipH="1">
            <a:off x="0" y="-1"/>
            <a:ext cx="9144000" cy="6858002"/>
          </a:xfrm>
          <a:prstGeom prst="rect">
            <a:avLst/>
          </a:prstGeom>
          <a:noFill/>
          <a:ln>
            <a:noFill/>
          </a:ln>
        </p:spPr>
      </p:pic>
      <p:sp>
        <p:nvSpPr>
          <p:cNvPr id="160" name="Google Shape;160;p24"/>
          <p:cNvSpPr txBox="1"/>
          <p:nvPr>
            <p:ph idx="1" type="body"/>
          </p:nvPr>
        </p:nvSpPr>
        <p:spPr>
          <a:xfrm>
            <a:off x="631825" y="2075578"/>
            <a:ext cx="6910388" cy="609398"/>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lt1"/>
              </a:buClr>
              <a:buSzPts val="4100"/>
              <a:buFont typeface="Arial"/>
              <a:buNone/>
            </a:pPr>
            <a:r>
              <a:rPr b="0" i="0" lang="en-US" sz="4100" u="none" cap="none" strike="noStrike">
                <a:solidFill>
                  <a:schemeClr val="lt1"/>
                </a:solidFill>
                <a:latin typeface="Arial Black"/>
                <a:ea typeface="Arial Black"/>
                <a:cs typeface="Arial Black"/>
                <a:sym typeface="Arial Black"/>
              </a:rPr>
              <a:t>CSS</a:t>
            </a:r>
            <a:endParaRPr/>
          </a:p>
        </p:txBody>
      </p:sp>
      <p:sp>
        <p:nvSpPr>
          <p:cNvPr id="161" name="Google Shape;161;p24"/>
          <p:cNvSpPr txBox="1"/>
          <p:nvPr>
            <p:ph idx="3" type="body"/>
          </p:nvPr>
        </p:nvSpPr>
        <p:spPr>
          <a:xfrm>
            <a:off x="631825" y="4453468"/>
            <a:ext cx="6488113" cy="3749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Black"/>
                <a:ea typeface="Arial Black"/>
                <a:cs typeface="Arial Black"/>
                <a:sym typeface="Arial Black"/>
              </a:rPr>
              <a:t>Cascade Style Sheets</a:t>
            </a:r>
            <a:endParaRPr b="0" i="0" sz="1800" u="none" cap="none" strike="noStrike">
              <a:solidFill>
                <a:schemeClr val="lt1"/>
              </a:solidFill>
              <a:latin typeface="Arial Black"/>
              <a:ea typeface="Arial Black"/>
              <a:cs typeface="Arial Black"/>
              <a:sym typeface="Arial Black"/>
            </a:endParaRPr>
          </a:p>
        </p:txBody>
      </p:sp>
      <p:sp>
        <p:nvSpPr>
          <p:cNvPr id="162" name="Google Shape;162;p24"/>
          <p:cNvSpPr txBox="1"/>
          <p:nvPr>
            <p:ph idx="4" type="body"/>
          </p:nvPr>
        </p:nvSpPr>
        <p:spPr>
          <a:xfrm>
            <a:off x="631825" y="5459483"/>
            <a:ext cx="3649662" cy="37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rPr b="0" i="0" lang="en-US" sz="1800" u="none" cap="none" strike="noStrike">
                <a:solidFill>
                  <a:schemeClr val="accent2"/>
                </a:solidFill>
                <a:latin typeface="Trebuchet MS"/>
                <a:ea typeface="Trebuchet MS"/>
                <a:cs typeface="Trebuchet MS"/>
                <a:sym typeface="Trebuchet MS"/>
              </a:rPr>
              <a:t>JULY, 2016</a:t>
            </a:r>
            <a:endParaRPr b="0" i="0" sz="1800" u="none" cap="none" strike="noStrike">
              <a:solidFill>
                <a:schemeClr val="accent2"/>
              </a:solidFill>
              <a:latin typeface="Trebuchet MS"/>
              <a:ea typeface="Trebuchet MS"/>
              <a:cs typeface="Trebuchet MS"/>
              <a:sym typeface="Trebuchet MS"/>
            </a:endParaRPr>
          </a:p>
        </p:txBody>
      </p:sp>
      <p:pic>
        <p:nvPicPr>
          <p:cNvPr descr="logo_cover_5.png" id="163" name="Google Shape;163;p24"/>
          <p:cNvPicPr preferRelativeResize="0"/>
          <p:nvPr>
            <p:ph idx="5" type="pic"/>
          </p:nvPr>
        </p:nvPicPr>
        <p:blipFill rotWithShape="1">
          <a:blip r:embed="rId4">
            <a:alphaModFix/>
          </a:blip>
          <a:srcRect b="3538" l="0" r="0" t="3538"/>
          <a:stretch/>
        </p:blipFill>
        <p:spPr>
          <a:xfrm>
            <a:off x="627880" y="504826"/>
            <a:ext cx="1243502" cy="4582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247" name="Google Shape;247;p33"/>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 Multiple Style Rules</a:t>
            </a:r>
            <a:endParaRPr b="0" i="0" sz="2600" u="none" cap="none" strike="noStrike">
              <a:solidFill>
                <a:schemeClr val="dk1"/>
              </a:solidFill>
              <a:latin typeface="Arial Black"/>
              <a:ea typeface="Arial Black"/>
              <a:cs typeface="Arial Black"/>
              <a:sym typeface="Arial Black"/>
            </a:endParaRPr>
          </a:p>
        </p:txBody>
      </p:sp>
      <p:sp>
        <p:nvSpPr>
          <p:cNvPr id="248" name="Google Shape;248;p33"/>
          <p:cNvSpPr/>
          <p:nvPr/>
        </p:nvSpPr>
        <p:spPr>
          <a:xfrm>
            <a:off x="356616" y="1435607"/>
            <a:ext cx="8430768" cy="203132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h1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#36C;</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font-weight: normal;</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letter-spacing: .4em;</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margin-bottom: 1em;</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text-transform: lowercase;</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249" name="Google Shape;249;p33"/>
          <p:cNvSpPr/>
          <p:nvPr/>
        </p:nvSpPr>
        <p:spPr>
          <a:xfrm>
            <a:off x="356616" y="3637870"/>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h1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#36C; font-weight: normal; letter-spacing: .4em; margin-bottom: 1em;</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256" name="Google Shape;256;p34"/>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 Grouping Selectors</a:t>
            </a:r>
            <a:endParaRPr b="0" i="0" sz="2600" u="none" cap="none" strike="noStrike">
              <a:solidFill>
                <a:schemeClr val="dk1"/>
              </a:solidFill>
              <a:latin typeface="Arial Black"/>
              <a:ea typeface="Arial Black"/>
              <a:cs typeface="Arial Black"/>
              <a:sym typeface="Arial Black"/>
            </a:endParaRPr>
          </a:p>
        </p:txBody>
      </p:sp>
      <p:sp>
        <p:nvSpPr>
          <p:cNvPr id="257" name="Google Shape;257;p34"/>
          <p:cNvSpPr/>
          <p:nvPr/>
        </p:nvSpPr>
        <p:spPr>
          <a:xfrm>
            <a:off x="356616" y="1209644"/>
            <a:ext cx="8430768" cy="203132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h1, h2, h3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#36C;</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font-weight: normal;</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letter-spacing: .4em;</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margin-bottom: 1em;</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text-transform: lowercase;</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258" name="Google Shape;258;p34"/>
          <p:cNvSpPr/>
          <p:nvPr/>
        </p:nvSpPr>
        <p:spPr>
          <a:xfrm>
            <a:off x="356616" y="3372183"/>
            <a:ext cx="8430768" cy="147732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#content, #footer, #supplement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position: absolute;</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left: 510px;</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width: 200px;</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259" name="Google Shape;259;p34"/>
          <p:cNvSpPr/>
          <p:nvPr/>
        </p:nvSpPr>
        <p:spPr>
          <a:xfrm>
            <a:off x="356616" y="4980725"/>
            <a:ext cx="8430768" cy="147732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#content,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#footer,</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#supplement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position: absolute; left: 510px; width: 200px;</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266" name="Google Shape;266;p35"/>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 CSS Comments</a:t>
            </a:r>
            <a:endParaRPr b="0" i="0" sz="2600" u="none" cap="none" strike="noStrike">
              <a:solidFill>
                <a:schemeClr val="dk1"/>
              </a:solidFill>
              <a:latin typeface="Arial Black"/>
              <a:ea typeface="Arial Black"/>
              <a:cs typeface="Arial Black"/>
              <a:sym typeface="Arial Black"/>
            </a:endParaRPr>
          </a:p>
        </p:txBody>
      </p:sp>
      <p:sp>
        <p:nvSpPr>
          <p:cNvPr id="267" name="Google Shape;267;p35"/>
          <p:cNvSpPr/>
          <p:nvPr/>
        </p:nvSpPr>
        <p:spPr>
          <a:xfrm>
            <a:off x="356616" y="1254737"/>
            <a:ext cx="8430768" cy="507831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&lt;!DOCTYPE html&gt;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&lt;style&gt;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p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red;</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r>
              <a:rPr lang="en-US" sz="1800">
                <a:solidFill>
                  <a:srgbClr val="2FC2D9"/>
                </a:solidFill>
                <a:latin typeface="Trebuchet MS"/>
                <a:ea typeface="Trebuchet MS"/>
                <a:cs typeface="Trebuchet MS"/>
                <a:sym typeface="Trebuchet MS"/>
              </a:rPr>
              <a:t>/* This is a single-line comment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text-align: center;</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800">
                <a:solidFill>
                  <a:srgbClr val="2FC2D9"/>
                </a:solidFill>
                <a:latin typeface="Trebuchet MS"/>
                <a:ea typeface="Trebuchet MS"/>
                <a:cs typeface="Trebuchet MS"/>
                <a:sym typeface="Trebuchet MS"/>
              </a:rPr>
              <a:t>         /* This is a</a:t>
            </a:r>
            <a:endParaRPr/>
          </a:p>
          <a:p>
            <a:pPr indent="0" lvl="0" marL="0" marR="0" rtl="0" algn="l">
              <a:spcBef>
                <a:spcPts val="0"/>
              </a:spcBef>
              <a:spcAft>
                <a:spcPts val="0"/>
              </a:spcAft>
              <a:buNone/>
            </a:pPr>
            <a:r>
              <a:rPr lang="en-US" sz="1800">
                <a:solidFill>
                  <a:srgbClr val="2FC2D9"/>
                </a:solidFill>
                <a:latin typeface="Trebuchet MS"/>
                <a:ea typeface="Trebuchet MS"/>
                <a:cs typeface="Trebuchet MS"/>
                <a:sym typeface="Trebuchet MS"/>
              </a:rPr>
              <a:t>		multi-line</a:t>
            </a:r>
            <a:endParaRPr/>
          </a:p>
          <a:p>
            <a:pPr indent="0" lvl="0" marL="0" marR="0" rtl="0" algn="l">
              <a:spcBef>
                <a:spcPts val="0"/>
              </a:spcBef>
              <a:spcAft>
                <a:spcPts val="0"/>
              </a:spcAft>
              <a:buNone/>
            </a:pPr>
            <a:r>
              <a:rPr lang="en-US" sz="1800">
                <a:solidFill>
                  <a:srgbClr val="2FC2D9"/>
                </a:solidFill>
                <a:latin typeface="Trebuchet MS"/>
                <a:ea typeface="Trebuchet MS"/>
                <a:cs typeface="Trebuchet MS"/>
                <a:sym typeface="Trebuchet MS"/>
              </a:rPr>
              <a:t>		comment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&lt;/style&gt;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&lt;p&gt;Hello World!&lt;/p&gt;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idx="3" type="body"/>
          </p:nvPr>
        </p:nvSpPr>
        <p:spPr>
          <a:xfrm>
            <a:off x="866629" y="3276170"/>
            <a:ext cx="537648" cy="2846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2"/>
              </a:buClr>
              <a:buSzPts val="1400"/>
              <a:buFont typeface="Arial"/>
              <a:buNone/>
            </a:pPr>
            <a:r>
              <a:rPr b="0" i="0" lang="en-US" sz="1400" u="none" cap="none" strike="noStrike">
                <a:solidFill>
                  <a:srgbClr val="FFFFFF"/>
                </a:solidFill>
                <a:latin typeface="Arial Black"/>
                <a:ea typeface="Arial Black"/>
                <a:cs typeface="Arial Black"/>
                <a:sym typeface="Arial Black"/>
              </a:rPr>
              <a:t>CSS</a:t>
            </a:r>
            <a:endParaRPr b="0" i="0" sz="1400" u="none" cap="none" strike="noStrike">
              <a:solidFill>
                <a:srgbClr val="FFFFFF"/>
              </a:solidFill>
              <a:latin typeface="Arial Black"/>
              <a:ea typeface="Arial Black"/>
              <a:cs typeface="Arial Black"/>
              <a:sym typeface="Arial Black"/>
            </a:endParaRPr>
          </a:p>
        </p:txBody>
      </p:sp>
      <p:sp>
        <p:nvSpPr>
          <p:cNvPr id="273" name="Google Shape;273;p36"/>
          <p:cNvSpPr txBox="1"/>
          <p:nvPr>
            <p:ph idx="4" type="body"/>
          </p:nvPr>
        </p:nvSpPr>
        <p:spPr>
          <a:xfrm>
            <a:off x="872405" y="3831947"/>
            <a:ext cx="3321294" cy="647100"/>
          </a:xfrm>
          <a:prstGeom prst="rect">
            <a:avLst/>
          </a:prstGeom>
          <a:solidFill>
            <a:srgbClr val="2FC2D9"/>
          </a:solidFill>
          <a:ln>
            <a:noFill/>
          </a:ln>
        </p:spPr>
        <p:txBody>
          <a:bodyPr anchorCtr="0" anchor="t" bIns="34275" lIns="137150" spcFirstLastPara="1" rIns="137150" wrap="square" tIns="27425">
            <a:noAutofit/>
          </a:bodyPr>
          <a:lstStyle/>
          <a:p>
            <a:pPr indent="0" lvl="0" marL="0" marR="0" rtl="0" algn="l">
              <a:spcBef>
                <a:spcPts val="0"/>
              </a:spcBef>
              <a:spcAft>
                <a:spcPts val="0"/>
              </a:spcAft>
              <a:buClr>
                <a:schemeClr val="accent2"/>
              </a:buClr>
              <a:buSzPts val="3800"/>
              <a:buFont typeface="Arial"/>
              <a:buNone/>
            </a:pPr>
            <a:r>
              <a:rPr b="0" i="0" lang="en-US" sz="3800" u="none" cap="none" strike="noStrike">
                <a:solidFill>
                  <a:schemeClr val="lt1"/>
                </a:solidFill>
                <a:latin typeface="Arial Black"/>
                <a:ea typeface="Arial Black"/>
                <a:cs typeface="Arial Black"/>
                <a:sym typeface="Arial Black"/>
              </a:rPr>
              <a:t>INCLUSION</a:t>
            </a:r>
            <a:endParaRPr b="0" i="0" sz="3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idx="1" type="body"/>
          </p:nvPr>
        </p:nvSpPr>
        <p:spPr>
          <a:xfrm>
            <a:off x="360363" y="1439862"/>
            <a:ext cx="8430768" cy="4572000"/>
          </a:xfrm>
          <a:prstGeom prst="rect">
            <a:avLst/>
          </a:prstGeom>
          <a:noFill/>
          <a:ln>
            <a:noFill/>
          </a:ln>
        </p:spPr>
        <p:txBody>
          <a:bodyPr anchorCtr="0" anchor="t" bIns="45700" lIns="91425" spcFirstLastPara="1" rIns="91425" wrap="square" tIns="45700">
            <a:noAutofit/>
          </a:bodyPr>
          <a:lstStyle/>
          <a:p>
            <a:pPr indent="-228600" lvl="0" marL="173736" marR="0" rtl="0" algn="l">
              <a:lnSpc>
                <a:spcPct val="120000"/>
              </a:lnSpc>
              <a:spcBef>
                <a:spcPts val="0"/>
              </a:spcBef>
              <a:spcAft>
                <a:spcPts val="0"/>
              </a:spcAft>
              <a:buClr>
                <a:schemeClr val="accent2"/>
              </a:buClr>
              <a:buSzPts val="3600"/>
              <a:buFont typeface="Arial"/>
              <a:buChar char="•"/>
            </a:pPr>
            <a:r>
              <a:rPr b="0" i="0" lang="en-US" sz="3600" u="none" cap="none" strike="noStrike">
                <a:solidFill>
                  <a:schemeClr val="dk1"/>
                </a:solidFill>
                <a:latin typeface="Trebuchet MS"/>
                <a:ea typeface="Trebuchet MS"/>
                <a:cs typeface="Trebuchet MS"/>
                <a:sym typeface="Trebuchet MS"/>
              </a:rPr>
              <a:t>Embedded CSS - The &lt;style&gt; Element</a:t>
            </a:r>
            <a:endParaRPr/>
          </a:p>
          <a:p>
            <a:pPr indent="-228600" lvl="0" marL="173736" marR="0" rtl="0" algn="l">
              <a:lnSpc>
                <a:spcPct val="120000"/>
              </a:lnSpc>
              <a:spcBef>
                <a:spcPts val="1000"/>
              </a:spcBef>
              <a:spcAft>
                <a:spcPts val="0"/>
              </a:spcAft>
              <a:buClr>
                <a:schemeClr val="accent2"/>
              </a:buClr>
              <a:buSzPts val="3600"/>
              <a:buFont typeface="Arial"/>
              <a:buChar char="•"/>
            </a:pPr>
            <a:r>
              <a:rPr b="0" i="0" lang="en-US" sz="3600" u="none" cap="none" strike="noStrike">
                <a:solidFill>
                  <a:schemeClr val="dk1"/>
                </a:solidFill>
                <a:latin typeface="Trebuchet MS"/>
                <a:ea typeface="Trebuchet MS"/>
                <a:cs typeface="Trebuchet MS"/>
                <a:sym typeface="Trebuchet MS"/>
              </a:rPr>
              <a:t>Inline CSS - The </a:t>
            </a:r>
            <a:r>
              <a:rPr b="0" i="1" lang="en-US" sz="3600" u="none" cap="none" strike="noStrike">
                <a:solidFill>
                  <a:schemeClr val="dk1"/>
                </a:solidFill>
                <a:latin typeface="Trebuchet MS"/>
                <a:ea typeface="Trebuchet MS"/>
                <a:cs typeface="Trebuchet MS"/>
                <a:sym typeface="Trebuchet MS"/>
              </a:rPr>
              <a:t>style</a:t>
            </a:r>
            <a:r>
              <a:rPr b="0" i="0" lang="en-US" sz="3600" u="none" cap="none" strike="noStrike">
                <a:solidFill>
                  <a:schemeClr val="dk1"/>
                </a:solidFill>
                <a:latin typeface="Trebuchet MS"/>
                <a:ea typeface="Trebuchet MS"/>
                <a:cs typeface="Trebuchet MS"/>
                <a:sym typeface="Trebuchet MS"/>
              </a:rPr>
              <a:t> Attribute</a:t>
            </a:r>
            <a:endParaRPr/>
          </a:p>
          <a:p>
            <a:pPr indent="-228600" lvl="0" marL="173736" marR="0" rtl="0" algn="l">
              <a:lnSpc>
                <a:spcPct val="120000"/>
              </a:lnSpc>
              <a:spcBef>
                <a:spcPts val="1000"/>
              </a:spcBef>
              <a:spcAft>
                <a:spcPts val="0"/>
              </a:spcAft>
              <a:buClr>
                <a:schemeClr val="accent2"/>
              </a:buClr>
              <a:buSzPts val="3600"/>
              <a:buFont typeface="Arial"/>
              <a:buChar char="•"/>
            </a:pPr>
            <a:r>
              <a:rPr b="0" i="0" lang="en-US" sz="3600" u="none" cap="none" strike="noStrike">
                <a:solidFill>
                  <a:schemeClr val="dk1"/>
                </a:solidFill>
                <a:latin typeface="Trebuchet MS"/>
                <a:ea typeface="Trebuchet MS"/>
                <a:cs typeface="Trebuchet MS"/>
                <a:sym typeface="Trebuchet MS"/>
              </a:rPr>
              <a:t>External CSS - The &lt;link&gt; Element</a:t>
            </a:r>
            <a:endParaRPr/>
          </a:p>
          <a:p>
            <a:pPr indent="-228600" lvl="0" marL="173736" marR="0" rtl="0" algn="l">
              <a:lnSpc>
                <a:spcPct val="120000"/>
              </a:lnSpc>
              <a:spcBef>
                <a:spcPts val="1000"/>
              </a:spcBef>
              <a:spcAft>
                <a:spcPts val="0"/>
              </a:spcAft>
              <a:buClr>
                <a:schemeClr val="accent2"/>
              </a:buClr>
              <a:buSzPts val="3600"/>
              <a:buFont typeface="Arial"/>
              <a:buChar char="•"/>
            </a:pPr>
            <a:r>
              <a:rPr b="0" i="0" lang="en-US" sz="3600" u="none" cap="none" strike="noStrike">
                <a:solidFill>
                  <a:schemeClr val="dk1"/>
                </a:solidFill>
                <a:latin typeface="Trebuchet MS"/>
                <a:ea typeface="Trebuchet MS"/>
                <a:cs typeface="Trebuchet MS"/>
                <a:sym typeface="Trebuchet MS"/>
              </a:rPr>
              <a:t>Imported CSS - @import Rule</a:t>
            </a:r>
            <a:endParaRPr b="0" i="0" sz="3600" u="none" cap="none" strike="noStrike">
              <a:solidFill>
                <a:schemeClr val="dk1"/>
              </a:solidFill>
              <a:latin typeface="Trebuchet MS"/>
              <a:ea typeface="Trebuchet MS"/>
              <a:cs typeface="Trebuchet MS"/>
              <a:sym typeface="Trebuchet MS"/>
            </a:endParaRPr>
          </a:p>
        </p:txBody>
      </p:sp>
      <p:sp>
        <p:nvSpPr>
          <p:cNvPr id="279" name="Google Shape;279;p37"/>
          <p:cNvSpPr txBox="1"/>
          <p:nvPr>
            <p:ph idx="2"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Inclusion / Four ways</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8"/>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286" name="Google Shape;286;p38"/>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Inclusion / Embedded CSS</a:t>
            </a:r>
            <a:endParaRPr b="0" i="0" sz="2600" u="none" cap="none" strike="noStrike">
              <a:solidFill>
                <a:schemeClr val="dk1"/>
              </a:solidFill>
              <a:latin typeface="Arial Black"/>
              <a:ea typeface="Arial Black"/>
              <a:cs typeface="Arial Black"/>
              <a:sym typeface="Arial Black"/>
            </a:endParaRPr>
          </a:p>
        </p:txBody>
      </p:sp>
      <p:sp>
        <p:nvSpPr>
          <p:cNvPr id="287" name="Google Shape;287;p38"/>
          <p:cNvSpPr/>
          <p:nvPr/>
        </p:nvSpPr>
        <p:spPr>
          <a:xfrm>
            <a:off x="356616" y="1185601"/>
            <a:ext cx="8430768" cy="452431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&lt;!DOCTYPE html&gt;</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&lt;head&gt;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&lt;style type = "text/css" media = "all"&gt;</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body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background-color: linen;</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h1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color: maroon;</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margin-left: 40px;</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&lt;/style&gt;</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&lt;/head&gt;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&lt;h1&gt;This is a heading&lt;/h1&gt;</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&lt;p&gt;This is a paragraph.&lt;/p&gt;</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&lt;/html&gt;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9"/>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294" name="Google Shape;294;p39"/>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Inclusion / The style attribute</a:t>
            </a:r>
            <a:endParaRPr b="0" i="0" sz="2600" u="none" cap="none" strike="noStrike">
              <a:solidFill>
                <a:schemeClr val="dk1"/>
              </a:solidFill>
              <a:latin typeface="Arial Black"/>
              <a:ea typeface="Arial Black"/>
              <a:cs typeface="Arial Black"/>
              <a:sym typeface="Arial Black"/>
            </a:endParaRPr>
          </a:p>
        </p:txBody>
      </p:sp>
      <p:sp>
        <p:nvSpPr>
          <p:cNvPr id="295" name="Google Shape;295;p39"/>
          <p:cNvSpPr/>
          <p:nvPr/>
        </p:nvSpPr>
        <p:spPr>
          <a:xfrm>
            <a:off x="356616" y="1435607"/>
            <a:ext cx="8430768" cy="203132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&lt;h1 style = "color:#36C;"&gt; This element has inline CSS &lt;/h1&gt;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0"/>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302" name="Google Shape;302;p40"/>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CSS File</a:t>
            </a:r>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2FC2D9"/>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In Document:</a:t>
            </a:r>
            <a:endParaRPr/>
          </a:p>
        </p:txBody>
      </p:sp>
      <p:sp>
        <p:nvSpPr>
          <p:cNvPr id="303" name="Google Shape;303;p40"/>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Inclusion / External CSS</a:t>
            </a:r>
            <a:endParaRPr b="0" i="0" sz="2600" u="none" cap="none" strike="noStrike">
              <a:solidFill>
                <a:schemeClr val="dk1"/>
              </a:solidFill>
              <a:latin typeface="Arial Black"/>
              <a:ea typeface="Arial Black"/>
              <a:cs typeface="Arial Black"/>
              <a:sym typeface="Arial Black"/>
            </a:endParaRPr>
          </a:p>
        </p:txBody>
      </p:sp>
      <p:sp>
        <p:nvSpPr>
          <p:cNvPr id="304" name="Google Shape;304;p40"/>
          <p:cNvSpPr/>
          <p:nvPr/>
        </p:nvSpPr>
        <p:spPr>
          <a:xfrm>
            <a:off x="356616" y="1810437"/>
            <a:ext cx="8430768" cy="203132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h1, h2, h3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#36C;</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font-weight: normal;</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letter-spacing: .4em;</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margin-bottom: 1em;</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text-transform: lowercase;</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305" name="Google Shape;305;p40"/>
          <p:cNvSpPr/>
          <p:nvPr/>
        </p:nvSpPr>
        <p:spPr>
          <a:xfrm>
            <a:off x="356616" y="4463019"/>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&lt;link type = "text/css" href="mystyle.css" media="all" /&gt;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1"/>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312" name="Google Shape;312;p41"/>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Syntax:</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Example:</a:t>
            </a:r>
            <a:endParaRPr b="0" i="0" sz="1600" u="none" cap="none" strike="noStrike">
              <a:solidFill>
                <a:schemeClr val="dk1"/>
              </a:solidFill>
              <a:latin typeface="Trebuchet MS"/>
              <a:ea typeface="Trebuchet MS"/>
              <a:cs typeface="Trebuchet MS"/>
              <a:sym typeface="Trebuchet MS"/>
            </a:endParaRPr>
          </a:p>
        </p:txBody>
      </p:sp>
      <p:sp>
        <p:nvSpPr>
          <p:cNvPr id="313" name="Google Shape;313;p41"/>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Inclusion / Imported CSS</a:t>
            </a:r>
            <a:endParaRPr b="0" i="0" sz="2600" u="none" cap="none" strike="noStrike">
              <a:solidFill>
                <a:schemeClr val="dk1"/>
              </a:solidFill>
              <a:latin typeface="Arial Black"/>
              <a:ea typeface="Arial Black"/>
              <a:cs typeface="Arial Black"/>
              <a:sym typeface="Arial Black"/>
            </a:endParaRPr>
          </a:p>
        </p:txBody>
      </p:sp>
      <p:sp>
        <p:nvSpPr>
          <p:cNvPr id="314" name="Google Shape;314;p41"/>
          <p:cNvSpPr/>
          <p:nvPr/>
        </p:nvSpPr>
        <p:spPr>
          <a:xfrm>
            <a:off x="356616" y="1821823"/>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@import "URL";</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p:txBody>
      </p:sp>
      <p:sp>
        <p:nvSpPr>
          <p:cNvPr id="315" name="Google Shape;315;p41"/>
          <p:cNvSpPr/>
          <p:nvPr/>
        </p:nvSpPr>
        <p:spPr>
          <a:xfrm>
            <a:off x="356616" y="2798277"/>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@import url("URL");</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p:txBody>
      </p:sp>
      <p:sp>
        <p:nvSpPr>
          <p:cNvPr id="316" name="Google Shape;316;p41"/>
          <p:cNvSpPr/>
          <p:nvPr/>
        </p:nvSpPr>
        <p:spPr>
          <a:xfrm>
            <a:off x="356616" y="4402942"/>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@import "mystyle.css";</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idx="3" type="body"/>
          </p:nvPr>
        </p:nvSpPr>
        <p:spPr>
          <a:xfrm>
            <a:off x="866629" y="3276170"/>
            <a:ext cx="537648" cy="2846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2"/>
              </a:buClr>
              <a:buSzPts val="1400"/>
              <a:buFont typeface="Arial"/>
              <a:buNone/>
            </a:pPr>
            <a:r>
              <a:rPr b="0" i="0" lang="en-US" sz="1400" u="none" cap="none" strike="noStrike">
                <a:solidFill>
                  <a:srgbClr val="FFFFFF"/>
                </a:solidFill>
                <a:latin typeface="Arial Black"/>
                <a:ea typeface="Arial Black"/>
                <a:cs typeface="Arial Black"/>
                <a:sym typeface="Arial Black"/>
              </a:rPr>
              <a:t>CSS</a:t>
            </a:r>
            <a:endParaRPr b="0" i="0" sz="1400" u="none" cap="none" strike="noStrike">
              <a:solidFill>
                <a:srgbClr val="FFFFFF"/>
              </a:solidFill>
              <a:latin typeface="Arial Black"/>
              <a:ea typeface="Arial Black"/>
              <a:cs typeface="Arial Black"/>
              <a:sym typeface="Arial Black"/>
            </a:endParaRPr>
          </a:p>
        </p:txBody>
      </p:sp>
      <p:sp>
        <p:nvSpPr>
          <p:cNvPr id="322" name="Google Shape;322;p42"/>
          <p:cNvSpPr txBox="1"/>
          <p:nvPr>
            <p:ph idx="4" type="body"/>
          </p:nvPr>
        </p:nvSpPr>
        <p:spPr>
          <a:xfrm>
            <a:off x="872405" y="3831947"/>
            <a:ext cx="2083263" cy="647100"/>
          </a:xfrm>
          <a:prstGeom prst="rect">
            <a:avLst/>
          </a:prstGeom>
          <a:solidFill>
            <a:srgbClr val="2FC2D9"/>
          </a:solidFill>
          <a:ln>
            <a:noFill/>
          </a:ln>
        </p:spPr>
        <p:txBody>
          <a:bodyPr anchorCtr="0" anchor="t" bIns="34275" lIns="137150" spcFirstLastPara="1" rIns="137150" wrap="square" tIns="27425">
            <a:noAutofit/>
          </a:bodyPr>
          <a:lstStyle/>
          <a:p>
            <a:pPr indent="0" lvl="0" marL="0" marR="0" rtl="0" algn="l">
              <a:spcBef>
                <a:spcPts val="0"/>
              </a:spcBef>
              <a:spcAft>
                <a:spcPts val="0"/>
              </a:spcAft>
              <a:buClr>
                <a:schemeClr val="accent2"/>
              </a:buClr>
              <a:buSzPts val="3800"/>
              <a:buFont typeface="Arial"/>
              <a:buNone/>
            </a:pPr>
            <a:r>
              <a:rPr b="0" i="0" lang="en-US" sz="3800" u="none" cap="none" strike="noStrike">
                <a:solidFill>
                  <a:schemeClr val="lt1"/>
                </a:solidFill>
                <a:latin typeface="Arial Black"/>
                <a:ea typeface="Arial Black"/>
                <a:cs typeface="Arial Black"/>
                <a:sym typeface="Arial Black"/>
              </a:rPr>
              <a:t>RULES</a:t>
            </a:r>
            <a:endParaRPr b="0" i="0" sz="3800" u="none" cap="none" strike="noStrike">
              <a:solidFill>
                <a:schemeClr val="lt1"/>
              </a:solidFill>
              <a:latin typeface="Arial Black"/>
              <a:ea typeface="Arial Black"/>
              <a:cs typeface="Arial Black"/>
              <a:sym typeface="Arial Black"/>
            </a:endParaRPr>
          </a:p>
        </p:txBody>
      </p:sp>
      <p:sp>
        <p:nvSpPr>
          <p:cNvPr id="323" name="Google Shape;323;p42"/>
          <p:cNvSpPr txBox="1"/>
          <p:nvPr>
            <p:ph idx="2" type="body"/>
          </p:nvPr>
        </p:nvSpPr>
        <p:spPr>
          <a:xfrm>
            <a:off x="872405" y="4479647"/>
            <a:ext cx="3716915" cy="647100"/>
          </a:xfrm>
          <a:prstGeom prst="rect">
            <a:avLst/>
          </a:prstGeom>
          <a:solidFill>
            <a:srgbClr val="2FC2D9"/>
          </a:solidFill>
          <a:ln>
            <a:noFill/>
          </a:ln>
        </p:spPr>
        <p:txBody>
          <a:bodyPr anchorCtr="0" anchor="t" bIns="34275" lIns="137150" spcFirstLastPara="1" rIns="137150" wrap="square" tIns="27425">
            <a:noAutofit/>
          </a:bodyPr>
          <a:lstStyle/>
          <a:p>
            <a:pPr indent="0" lvl="0" marL="0" marR="0" rtl="0" algn="l">
              <a:spcBef>
                <a:spcPts val="0"/>
              </a:spcBef>
              <a:spcAft>
                <a:spcPts val="0"/>
              </a:spcAft>
              <a:buClr>
                <a:schemeClr val="accent2"/>
              </a:buClr>
              <a:buSzPts val="3800"/>
              <a:buFont typeface="Arial"/>
              <a:buNone/>
            </a:pPr>
            <a:r>
              <a:rPr b="0" i="0" lang="en-US" sz="3800" u="none" cap="none" strike="noStrike">
                <a:solidFill>
                  <a:schemeClr val="lt1"/>
                </a:solidFill>
                <a:latin typeface="Arial Black"/>
                <a:ea typeface="Arial Black"/>
                <a:cs typeface="Arial Black"/>
                <a:sym typeface="Arial Black"/>
              </a:rPr>
              <a:t>OVERRIDING</a:t>
            </a:r>
            <a:endParaRPr b="0" i="0" sz="3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170" name="Google Shape;170;p25"/>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2400"/>
              <a:buFont typeface="Arial"/>
              <a:buChar char="•"/>
            </a:pPr>
            <a:r>
              <a:rPr b="1" i="0" lang="en-US" sz="2400" u="none" cap="none" strike="noStrike">
                <a:solidFill>
                  <a:schemeClr val="dk1"/>
                </a:solidFill>
                <a:latin typeface="Trebuchet MS"/>
                <a:ea typeface="Trebuchet MS"/>
                <a:cs typeface="Trebuchet MS"/>
                <a:sym typeface="Trebuchet MS"/>
              </a:rPr>
              <a:t>CSS saves time</a:t>
            </a:r>
            <a:endParaRPr/>
          </a:p>
          <a:p>
            <a:pPr indent="-285750" lvl="0" marL="285750" marR="0" rtl="0" algn="l">
              <a:lnSpc>
                <a:spcPct val="120000"/>
              </a:lnSpc>
              <a:spcBef>
                <a:spcPts val="0"/>
              </a:spcBef>
              <a:spcAft>
                <a:spcPts val="0"/>
              </a:spcAft>
              <a:buClr>
                <a:schemeClr val="accent2"/>
              </a:buClr>
              <a:buSzPts val="2400"/>
              <a:buFont typeface="Arial"/>
              <a:buChar char="•"/>
            </a:pPr>
            <a:r>
              <a:rPr b="1" i="0" lang="en-US" sz="2400" u="none" cap="none" strike="noStrike">
                <a:solidFill>
                  <a:schemeClr val="dk1"/>
                </a:solidFill>
                <a:latin typeface="Trebuchet MS"/>
                <a:ea typeface="Trebuchet MS"/>
                <a:cs typeface="Trebuchet MS"/>
                <a:sym typeface="Trebuchet MS"/>
              </a:rPr>
              <a:t>Pages load faster</a:t>
            </a:r>
            <a:endParaRPr/>
          </a:p>
          <a:p>
            <a:pPr indent="-285750" lvl="0" marL="285750" marR="0" rtl="0" algn="l">
              <a:lnSpc>
                <a:spcPct val="120000"/>
              </a:lnSpc>
              <a:spcBef>
                <a:spcPts val="0"/>
              </a:spcBef>
              <a:spcAft>
                <a:spcPts val="0"/>
              </a:spcAft>
              <a:buClr>
                <a:schemeClr val="accent2"/>
              </a:buClr>
              <a:buSzPts val="2400"/>
              <a:buFont typeface="Arial"/>
              <a:buChar char="•"/>
            </a:pPr>
            <a:r>
              <a:rPr b="1" i="0" lang="en-US" sz="2400" u="none" cap="none" strike="noStrike">
                <a:solidFill>
                  <a:schemeClr val="dk1"/>
                </a:solidFill>
                <a:latin typeface="Trebuchet MS"/>
                <a:ea typeface="Trebuchet MS"/>
                <a:cs typeface="Trebuchet MS"/>
                <a:sym typeface="Trebuchet MS"/>
              </a:rPr>
              <a:t>Easy maintenance</a:t>
            </a:r>
            <a:endParaRPr/>
          </a:p>
          <a:p>
            <a:pPr indent="-285750" lvl="0" marL="285750" marR="0" rtl="0" algn="l">
              <a:lnSpc>
                <a:spcPct val="120000"/>
              </a:lnSpc>
              <a:spcBef>
                <a:spcPts val="0"/>
              </a:spcBef>
              <a:spcAft>
                <a:spcPts val="0"/>
              </a:spcAft>
              <a:buClr>
                <a:schemeClr val="accent2"/>
              </a:buClr>
              <a:buSzPts val="2400"/>
              <a:buFont typeface="Arial"/>
              <a:buChar char="•"/>
            </a:pPr>
            <a:r>
              <a:rPr b="1" i="0" lang="en-US" sz="2400" u="none" cap="none" strike="noStrike">
                <a:solidFill>
                  <a:schemeClr val="dk1"/>
                </a:solidFill>
                <a:latin typeface="Trebuchet MS"/>
                <a:ea typeface="Trebuchet MS"/>
                <a:cs typeface="Trebuchet MS"/>
                <a:sym typeface="Trebuchet MS"/>
              </a:rPr>
              <a:t>Superior styles to HTML</a:t>
            </a:r>
            <a:endParaRPr/>
          </a:p>
          <a:p>
            <a:pPr indent="-285750" lvl="0" marL="285750" marR="0" rtl="0" algn="l">
              <a:lnSpc>
                <a:spcPct val="120000"/>
              </a:lnSpc>
              <a:spcBef>
                <a:spcPts val="0"/>
              </a:spcBef>
              <a:spcAft>
                <a:spcPts val="0"/>
              </a:spcAft>
              <a:buClr>
                <a:schemeClr val="accent2"/>
              </a:buClr>
              <a:buSzPts val="2400"/>
              <a:buFont typeface="Arial"/>
              <a:buChar char="•"/>
            </a:pPr>
            <a:r>
              <a:rPr b="1" i="0" lang="en-US" sz="2400" u="none" cap="none" strike="noStrike">
                <a:solidFill>
                  <a:schemeClr val="dk1"/>
                </a:solidFill>
                <a:latin typeface="Trebuchet MS"/>
                <a:ea typeface="Trebuchet MS"/>
                <a:cs typeface="Trebuchet MS"/>
                <a:sym typeface="Trebuchet MS"/>
              </a:rPr>
              <a:t>Multiple Device Compatibility</a:t>
            </a:r>
            <a:endParaRPr b="0" i="0" sz="24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2400"/>
              <a:buFont typeface="Arial"/>
              <a:buChar char="•"/>
            </a:pPr>
            <a:r>
              <a:rPr b="1" i="0" lang="en-US" sz="2400" u="none" cap="none" strike="noStrike">
                <a:solidFill>
                  <a:schemeClr val="dk1"/>
                </a:solidFill>
                <a:latin typeface="Trebuchet MS"/>
                <a:ea typeface="Trebuchet MS"/>
                <a:cs typeface="Trebuchet MS"/>
                <a:sym typeface="Trebuchet MS"/>
              </a:rPr>
              <a:t>Global web standards</a:t>
            </a:r>
            <a:endParaRPr b="0" i="0" sz="2400" u="none" cap="none" strike="noStrike">
              <a:solidFill>
                <a:schemeClr val="dk1"/>
              </a:solidFill>
              <a:latin typeface="Trebuchet MS"/>
              <a:ea typeface="Trebuchet MS"/>
              <a:cs typeface="Trebuchet MS"/>
              <a:sym typeface="Trebuchet MS"/>
            </a:endParaRPr>
          </a:p>
        </p:txBody>
      </p:sp>
      <p:sp>
        <p:nvSpPr>
          <p:cNvPr id="171" name="Google Shape;171;p25"/>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Advantages of CSS</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330" name="Google Shape;330;p43"/>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800"/>
              <a:buFont typeface="Arial"/>
              <a:buChar char="•"/>
            </a:pPr>
            <a:r>
              <a:rPr b="0" i="0" lang="en-US" sz="1800" u="none" cap="none" strike="noStrike">
                <a:solidFill>
                  <a:schemeClr val="dk1"/>
                </a:solidFill>
                <a:latin typeface="Trebuchet MS"/>
                <a:ea typeface="Trebuchet MS"/>
                <a:cs typeface="Trebuchet MS"/>
                <a:sym typeface="Trebuchet MS"/>
              </a:rPr>
              <a:t>Any </a:t>
            </a:r>
            <a:r>
              <a:rPr b="0" i="0" lang="en-US" sz="1800" u="none" cap="none" strike="noStrike">
                <a:solidFill>
                  <a:srgbClr val="2FC2D9"/>
                </a:solidFill>
                <a:latin typeface="Trebuchet MS"/>
                <a:ea typeface="Trebuchet MS"/>
                <a:cs typeface="Trebuchet MS"/>
                <a:sym typeface="Trebuchet MS"/>
              </a:rPr>
              <a:t>inline style</a:t>
            </a:r>
            <a:r>
              <a:rPr b="0" i="0" lang="en-US" sz="1800" u="none" cap="none" strike="noStrike">
                <a:solidFill>
                  <a:schemeClr val="dk1"/>
                </a:solidFill>
                <a:latin typeface="Trebuchet MS"/>
                <a:ea typeface="Trebuchet MS"/>
                <a:cs typeface="Trebuchet MS"/>
                <a:sym typeface="Trebuchet MS"/>
              </a:rPr>
              <a:t> sheet takes highest priority. So, it will override any rule defined in &lt;style&gt;...&lt;/style&gt; tags or rules defined in any external style sheet file.</a:t>
            </a:r>
            <a:endParaRPr/>
          </a:p>
          <a:p>
            <a:pPr indent="-171450" lvl="0" marL="28575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800"/>
              <a:buFont typeface="Arial"/>
              <a:buChar char="•"/>
            </a:pPr>
            <a:r>
              <a:rPr b="0" i="0" lang="en-US" sz="1800" u="none" cap="none" strike="noStrike">
                <a:solidFill>
                  <a:schemeClr val="dk1"/>
                </a:solidFill>
                <a:latin typeface="Trebuchet MS"/>
                <a:ea typeface="Trebuchet MS"/>
                <a:cs typeface="Trebuchet MS"/>
                <a:sym typeface="Trebuchet MS"/>
              </a:rPr>
              <a:t>Any rule defined in </a:t>
            </a:r>
            <a:r>
              <a:rPr b="0" i="0" lang="en-US" sz="1800" u="none" cap="none" strike="noStrike">
                <a:solidFill>
                  <a:srgbClr val="2FC2D9"/>
                </a:solidFill>
                <a:latin typeface="Trebuchet MS"/>
                <a:ea typeface="Trebuchet MS"/>
                <a:cs typeface="Trebuchet MS"/>
                <a:sym typeface="Trebuchet MS"/>
              </a:rPr>
              <a:t>&lt;style&gt;...&lt;/style&gt;</a:t>
            </a:r>
            <a:r>
              <a:rPr b="0" i="0" lang="en-US" sz="1800" u="none" cap="none" strike="noStrike">
                <a:solidFill>
                  <a:schemeClr val="dk1"/>
                </a:solidFill>
                <a:latin typeface="Trebuchet MS"/>
                <a:ea typeface="Trebuchet MS"/>
                <a:cs typeface="Trebuchet MS"/>
                <a:sym typeface="Trebuchet MS"/>
              </a:rPr>
              <a:t> tags will override rules defined in any external style sheet file.</a:t>
            </a:r>
            <a:endParaRPr/>
          </a:p>
          <a:p>
            <a:pPr indent="-171450" lvl="0" marL="28575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800"/>
              <a:buFont typeface="Arial"/>
              <a:buChar char="•"/>
            </a:pPr>
            <a:r>
              <a:rPr b="0" i="0" lang="en-US" sz="1800" u="none" cap="none" strike="noStrike">
                <a:solidFill>
                  <a:schemeClr val="dk1"/>
                </a:solidFill>
                <a:latin typeface="Trebuchet MS"/>
                <a:ea typeface="Trebuchet MS"/>
                <a:cs typeface="Trebuchet MS"/>
                <a:sym typeface="Trebuchet MS"/>
              </a:rPr>
              <a:t>Any rule defined in </a:t>
            </a:r>
            <a:r>
              <a:rPr b="0" i="0" lang="en-US" sz="1800" u="none" cap="none" strike="noStrike">
                <a:solidFill>
                  <a:srgbClr val="2FC2D9"/>
                </a:solidFill>
                <a:latin typeface="Trebuchet MS"/>
                <a:ea typeface="Trebuchet MS"/>
                <a:cs typeface="Trebuchet MS"/>
                <a:sym typeface="Trebuchet MS"/>
              </a:rPr>
              <a:t>external style sheet file</a:t>
            </a:r>
            <a:r>
              <a:rPr b="0" i="0" lang="en-US" sz="1800" u="none" cap="none" strike="noStrike">
                <a:solidFill>
                  <a:schemeClr val="dk1"/>
                </a:solidFill>
                <a:latin typeface="Trebuchet MS"/>
                <a:ea typeface="Trebuchet MS"/>
                <a:cs typeface="Trebuchet MS"/>
                <a:sym typeface="Trebuchet MS"/>
              </a:rPr>
              <a:t> takes lowest priority, and rules defined in this file will be applied only when above two rules are not applicable.</a:t>
            </a:r>
            <a:endParaRPr/>
          </a:p>
          <a:p>
            <a:pPr indent="-171450" lvl="0" marL="28575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331" name="Google Shape;331;p43"/>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Rules Overriding / Slide 1</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338" name="Google Shape;338;p44"/>
          <p:cNvSpPr txBox="1"/>
          <p:nvPr>
            <p:ph idx="2" type="body"/>
          </p:nvPr>
        </p:nvSpPr>
        <p:spPr>
          <a:xfrm>
            <a:off x="356616" y="1435608"/>
            <a:ext cx="8430768" cy="2517302"/>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Selector weights:</a:t>
            </a:r>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For each ID - [1:0:0] </a:t>
            </a:r>
            <a:r>
              <a:rPr b="0" i="0" lang="en-US" sz="1600" u="none" cap="none" strike="noStrike">
                <a:solidFill>
                  <a:srgbClr val="2FC2D9"/>
                </a:solidFill>
                <a:latin typeface="Trebuchet MS"/>
                <a:ea typeface="Trebuchet MS"/>
                <a:cs typeface="Trebuchet MS"/>
                <a:sym typeface="Trebuchet MS"/>
              </a:rPr>
              <a:t>(#id)</a:t>
            </a:r>
            <a:endParaRPr b="0" i="0" sz="1600" u="none" cap="none" strike="noStrike">
              <a:solidFill>
                <a:srgbClr val="2FC2D9"/>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For each class or pseudo class - [0:1:0] </a:t>
            </a:r>
            <a:r>
              <a:rPr b="0" i="0" lang="en-US" sz="1600" u="none" cap="none" strike="noStrike">
                <a:solidFill>
                  <a:srgbClr val="2FC2D9"/>
                </a:solidFill>
                <a:latin typeface="Trebuchet MS"/>
                <a:ea typeface="Trebuchet MS"/>
                <a:cs typeface="Trebuchet MS"/>
                <a:sym typeface="Trebuchet MS"/>
              </a:rPr>
              <a:t>(.my / :pseudo)</a:t>
            </a:r>
            <a:endParaRPr b="0" i="0" sz="1600" u="none" cap="none" strike="noStrike">
              <a:solidFill>
                <a:srgbClr val="2FC2D9"/>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For each tag - [0:0:1] </a:t>
            </a:r>
            <a:r>
              <a:rPr b="0" i="0" lang="en-US" sz="1600" u="none" cap="none" strike="noStrike">
                <a:solidFill>
                  <a:srgbClr val="2FC2D9"/>
                </a:solidFill>
                <a:latin typeface="Trebuchet MS"/>
                <a:ea typeface="Trebuchet MS"/>
                <a:cs typeface="Trebuchet MS"/>
                <a:sym typeface="Trebuchet MS"/>
              </a:rPr>
              <a:t>(div / a)</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Priority: </a:t>
            </a:r>
            <a:r>
              <a:rPr b="0" i="0" lang="en-US" sz="1600" u="none" cap="none" strike="noStrike">
                <a:solidFill>
                  <a:srgbClr val="2FC2D9"/>
                </a:solidFill>
                <a:latin typeface="Trebuchet MS"/>
                <a:ea typeface="Trebuchet MS"/>
                <a:cs typeface="Trebuchet MS"/>
                <a:sym typeface="Trebuchet MS"/>
              </a:rPr>
              <a:t>[1:0:0] &gt; [0:x:y] &gt; [0:0:x]</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2FC2D9"/>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Examples / From highest priority to lowest: </a:t>
            </a:r>
            <a:endParaRPr b="0" i="0" sz="1600" u="none" cap="none" strike="noStrike">
              <a:solidFill>
                <a:schemeClr val="dk1"/>
              </a:solidFill>
              <a:latin typeface="Trebuchet MS"/>
              <a:ea typeface="Trebuchet MS"/>
              <a:cs typeface="Trebuchet MS"/>
              <a:sym typeface="Trebuchet MS"/>
            </a:endParaRPr>
          </a:p>
        </p:txBody>
      </p:sp>
      <p:sp>
        <p:nvSpPr>
          <p:cNvPr id="339" name="Google Shape;339;p44"/>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Rules Overriding / Slide 2</a:t>
            </a:r>
            <a:endParaRPr b="0" i="0" sz="2600" u="none" cap="none" strike="noStrike">
              <a:solidFill>
                <a:schemeClr val="dk1"/>
              </a:solidFill>
              <a:latin typeface="Arial Black"/>
              <a:ea typeface="Arial Black"/>
              <a:cs typeface="Arial Black"/>
              <a:sym typeface="Arial Black"/>
            </a:endParaRPr>
          </a:p>
        </p:txBody>
      </p:sp>
      <p:sp>
        <p:nvSpPr>
          <p:cNvPr id="340" name="Google Shape;340;p44"/>
          <p:cNvSpPr/>
          <p:nvPr/>
        </p:nvSpPr>
        <p:spPr>
          <a:xfrm>
            <a:off x="356616" y="3971197"/>
            <a:ext cx="8430768" cy="2308324"/>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#my p#id — [2:0:1]</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#my #id — [2:0:0]</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#my p — [1:0:1]</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#id — [1:0:0]</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.wrapper .content p — [0:2:1]</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.content div p — [0:1:2]</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.content p — [0:1:1]</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p — [0:0:1]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5"/>
          <p:cNvSpPr txBox="1"/>
          <p:nvPr>
            <p:ph idx="3" type="body"/>
          </p:nvPr>
        </p:nvSpPr>
        <p:spPr>
          <a:xfrm>
            <a:off x="866629" y="3276170"/>
            <a:ext cx="537648" cy="2846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2"/>
              </a:buClr>
              <a:buSzPts val="1400"/>
              <a:buFont typeface="Arial"/>
              <a:buNone/>
            </a:pPr>
            <a:r>
              <a:rPr b="0" i="0" lang="en-US" sz="1400" u="none" cap="none" strike="noStrike">
                <a:solidFill>
                  <a:srgbClr val="FFFFFF"/>
                </a:solidFill>
                <a:latin typeface="Arial Black"/>
                <a:ea typeface="Arial Black"/>
                <a:cs typeface="Arial Black"/>
                <a:sym typeface="Arial Black"/>
              </a:rPr>
              <a:t>CSS</a:t>
            </a:r>
            <a:endParaRPr b="0" i="0" sz="1400" u="none" cap="none" strike="noStrike">
              <a:solidFill>
                <a:srgbClr val="FFFFFF"/>
              </a:solidFill>
              <a:latin typeface="Arial Black"/>
              <a:ea typeface="Arial Black"/>
              <a:cs typeface="Arial Black"/>
              <a:sym typeface="Arial Black"/>
            </a:endParaRPr>
          </a:p>
        </p:txBody>
      </p:sp>
      <p:sp>
        <p:nvSpPr>
          <p:cNvPr id="347" name="Google Shape;347;p45"/>
          <p:cNvSpPr txBox="1"/>
          <p:nvPr>
            <p:ph idx="4" type="body"/>
          </p:nvPr>
        </p:nvSpPr>
        <p:spPr>
          <a:xfrm>
            <a:off x="872405" y="3831947"/>
            <a:ext cx="3731663" cy="647100"/>
          </a:xfrm>
          <a:prstGeom prst="rect">
            <a:avLst/>
          </a:prstGeom>
          <a:solidFill>
            <a:srgbClr val="2FC2D9"/>
          </a:solidFill>
          <a:ln>
            <a:noFill/>
          </a:ln>
        </p:spPr>
        <p:txBody>
          <a:bodyPr anchorCtr="0" anchor="t" bIns="34275" lIns="137150" spcFirstLastPara="1" rIns="137150" wrap="square" tIns="27425">
            <a:noAutofit/>
          </a:bodyPr>
          <a:lstStyle/>
          <a:p>
            <a:pPr indent="0" lvl="0" marL="0" marR="0" rtl="0" algn="l">
              <a:spcBef>
                <a:spcPts val="0"/>
              </a:spcBef>
              <a:spcAft>
                <a:spcPts val="0"/>
              </a:spcAft>
              <a:buClr>
                <a:schemeClr val="accent2"/>
              </a:buClr>
              <a:buSzPts val="3800"/>
              <a:buFont typeface="Arial"/>
              <a:buNone/>
            </a:pPr>
            <a:r>
              <a:rPr b="0" i="0" lang="en-US" sz="3800" u="none" cap="none" strike="noStrike">
                <a:solidFill>
                  <a:schemeClr val="lt1"/>
                </a:solidFill>
                <a:latin typeface="Arial Black"/>
                <a:ea typeface="Arial Black"/>
                <a:cs typeface="Arial Black"/>
                <a:sym typeface="Arial Black"/>
              </a:rPr>
              <a:t>PROPERTIES</a:t>
            </a:r>
            <a:endParaRPr b="0" i="0" sz="3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graphicFrame>
        <p:nvGraphicFramePr>
          <p:cNvPr id="354" name="Google Shape;354;p46"/>
          <p:cNvGraphicFramePr/>
          <p:nvPr/>
        </p:nvGraphicFramePr>
        <p:xfrm>
          <a:off x="357188" y="1435100"/>
          <a:ext cx="3000000" cy="3000000"/>
        </p:xfrm>
        <a:graphic>
          <a:graphicData uri="http://schemas.openxmlformats.org/drawingml/2006/table">
            <a:tbl>
              <a:tblPr bandRow="1" firstRow="1">
                <a:noFill/>
                <a:tableStyleId>{419F09F5-00FA-4EB9-9B9B-D4EE00BD69DA}</a:tableStyleId>
              </a:tblPr>
              <a:tblGrid>
                <a:gridCol w="1823300"/>
                <a:gridCol w="6606325"/>
              </a:tblGrid>
              <a:tr h="370850">
                <a:tc>
                  <a:txBody>
                    <a:bodyPr>
                      <a:noAutofit/>
                    </a:bodyPr>
                    <a:lstStyle/>
                    <a:p>
                      <a:pPr indent="0" lvl="0" marL="0" marR="0" rtl="0" algn="l">
                        <a:spcBef>
                          <a:spcPts val="0"/>
                        </a:spcBef>
                        <a:spcAft>
                          <a:spcPts val="0"/>
                        </a:spcAft>
                        <a:buNone/>
                      </a:pPr>
                      <a:r>
                        <a:rPr lang="en-US" sz="1800"/>
                        <a:t>Property</a:t>
                      </a:r>
                      <a:endParaRPr/>
                    </a:p>
                  </a:txBody>
                  <a:tcPr marT="76200" marB="76200" marR="76200" marL="76200"/>
                </a:tc>
                <a:tc>
                  <a:txBody>
                    <a:bodyPr>
                      <a:noAutofit/>
                    </a:bodyPr>
                    <a:lstStyle/>
                    <a:p>
                      <a:pPr indent="0" lvl="0" marL="0" marR="0" rtl="0" algn="l">
                        <a:spcBef>
                          <a:spcPts val="0"/>
                        </a:spcBef>
                        <a:spcAft>
                          <a:spcPts val="0"/>
                        </a:spcAft>
                        <a:buNone/>
                      </a:pPr>
                      <a:r>
                        <a:rPr lang="en-US" sz="1800"/>
                        <a:t>Description</a:t>
                      </a:r>
                      <a:endParaRPr/>
                    </a:p>
                  </a:txBody>
                  <a:tcPr marT="76200" marB="76200" marR="76200" marL="76200"/>
                </a:tc>
              </a:tr>
              <a:tr h="370850">
                <a:tc>
                  <a:txBody>
                    <a:bodyPr>
                      <a:noAutofit/>
                    </a:bodyPr>
                    <a:lstStyle/>
                    <a:p>
                      <a:pPr indent="0" lvl="0" marL="0" marR="0" rtl="0" algn="l">
                        <a:spcBef>
                          <a:spcPts val="0"/>
                        </a:spcBef>
                        <a:spcAft>
                          <a:spcPts val="0"/>
                        </a:spcAft>
                        <a:buNone/>
                      </a:pPr>
                      <a:r>
                        <a:rPr lang="en-US" sz="1800" u="sng">
                          <a:solidFill>
                            <a:schemeClr val="hlink"/>
                          </a:solidFill>
                          <a:hlinkClick r:id="rId3"/>
                        </a:rPr>
                        <a:t>height</a:t>
                      </a:r>
                      <a:endParaRPr sz="1800"/>
                    </a:p>
                  </a:txBody>
                  <a:tcPr marT="76200" marB="76200" marR="76200" marL="76200"/>
                </a:tc>
                <a:tc>
                  <a:txBody>
                    <a:bodyPr>
                      <a:noAutofit/>
                    </a:bodyPr>
                    <a:lstStyle/>
                    <a:p>
                      <a:pPr indent="0" lvl="0" marL="0" marR="0" rtl="0" algn="l">
                        <a:spcBef>
                          <a:spcPts val="0"/>
                        </a:spcBef>
                        <a:spcAft>
                          <a:spcPts val="0"/>
                        </a:spcAft>
                        <a:buNone/>
                      </a:pPr>
                      <a:r>
                        <a:rPr lang="en-US" sz="1800"/>
                        <a:t>Sets the height of an element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800" u="sng">
                          <a:solidFill>
                            <a:schemeClr val="hlink"/>
                          </a:solidFill>
                          <a:hlinkClick r:id="rId4"/>
                        </a:rPr>
                        <a:t>max-height</a:t>
                      </a:r>
                      <a:endParaRPr sz="1800"/>
                    </a:p>
                  </a:txBody>
                  <a:tcPr marT="76200" marB="76200" marR="76200" marL="76200"/>
                </a:tc>
                <a:tc>
                  <a:txBody>
                    <a:bodyPr>
                      <a:noAutofit/>
                    </a:bodyPr>
                    <a:lstStyle/>
                    <a:p>
                      <a:pPr indent="0" lvl="0" marL="0" marR="0" rtl="0" algn="l">
                        <a:spcBef>
                          <a:spcPts val="0"/>
                        </a:spcBef>
                        <a:spcAft>
                          <a:spcPts val="0"/>
                        </a:spcAft>
                        <a:buNone/>
                      </a:pPr>
                      <a:r>
                        <a:rPr lang="en-US" sz="1800"/>
                        <a:t>Sets the maximum height of an element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800" u="sng">
                          <a:solidFill>
                            <a:schemeClr val="hlink"/>
                          </a:solidFill>
                          <a:hlinkClick r:id="rId5"/>
                        </a:rPr>
                        <a:t>max-width</a:t>
                      </a:r>
                      <a:endParaRPr sz="1800"/>
                    </a:p>
                  </a:txBody>
                  <a:tcPr marT="76200" marB="76200" marR="76200" marL="76200"/>
                </a:tc>
                <a:tc>
                  <a:txBody>
                    <a:bodyPr>
                      <a:noAutofit/>
                    </a:bodyPr>
                    <a:lstStyle/>
                    <a:p>
                      <a:pPr indent="0" lvl="0" marL="0" marR="0" rtl="0" algn="l">
                        <a:spcBef>
                          <a:spcPts val="0"/>
                        </a:spcBef>
                        <a:spcAft>
                          <a:spcPts val="0"/>
                        </a:spcAft>
                        <a:buNone/>
                      </a:pPr>
                      <a:r>
                        <a:rPr lang="en-US" sz="1800"/>
                        <a:t>Sets the maximum width of an element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800" u="sng">
                          <a:solidFill>
                            <a:schemeClr val="hlink"/>
                          </a:solidFill>
                          <a:hlinkClick r:id="rId6"/>
                        </a:rPr>
                        <a:t>min-height</a:t>
                      </a:r>
                      <a:endParaRPr sz="1800"/>
                    </a:p>
                  </a:txBody>
                  <a:tcPr marT="76200" marB="76200" marR="76200" marL="76200"/>
                </a:tc>
                <a:tc>
                  <a:txBody>
                    <a:bodyPr>
                      <a:noAutofit/>
                    </a:bodyPr>
                    <a:lstStyle/>
                    <a:p>
                      <a:pPr indent="0" lvl="0" marL="0" marR="0" rtl="0" algn="l">
                        <a:spcBef>
                          <a:spcPts val="0"/>
                        </a:spcBef>
                        <a:spcAft>
                          <a:spcPts val="0"/>
                        </a:spcAft>
                        <a:buNone/>
                      </a:pPr>
                      <a:r>
                        <a:rPr lang="en-US" sz="1800"/>
                        <a:t>Sets the minimum height of an element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800" u="sng">
                          <a:solidFill>
                            <a:schemeClr val="hlink"/>
                          </a:solidFill>
                          <a:hlinkClick r:id="rId7"/>
                        </a:rPr>
                        <a:t>min-width</a:t>
                      </a:r>
                      <a:endParaRPr sz="1800"/>
                    </a:p>
                  </a:txBody>
                  <a:tcPr marT="76200" marB="76200" marR="76200" marL="76200"/>
                </a:tc>
                <a:tc>
                  <a:txBody>
                    <a:bodyPr>
                      <a:noAutofit/>
                    </a:bodyPr>
                    <a:lstStyle/>
                    <a:p>
                      <a:pPr indent="0" lvl="0" marL="0" marR="0" rtl="0" algn="l">
                        <a:spcBef>
                          <a:spcPts val="0"/>
                        </a:spcBef>
                        <a:spcAft>
                          <a:spcPts val="0"/>
                        </a:spcAft>
                        <a:buNone/>
                      </a:pPr>
                      <a:r>
                        <a:rPr lang="en-US" sz="1800"/>
                        <a:t>Sets the minimum width of an element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800" u="sng">
                          <a:solidFill>
                            <a:schemeClr val="hlink"/>
                          </a:solidFill>
                          <a:hlinkClick r:id="rId8"/>
                        </a:rPr>
                        <a:t>width</a:t>
                      </a:r>
                      <a:endParaRPr sz="1800"/>
                    </a:p>
                  </a:txBody>
                  <a:tcPr marT="76200" marB="76200" marR="76200" marL="76200"/>
                </a:tc>
                <a:tc>
                  <a:txBody>
                    <a:bodyPr>
                      <a:noAutofit/>
                    </a:bodyPr>
                    <a:lstStyle/>
                    <a:p>
                      <a:pPr indent="0" lvl="0" marL="0" marR="0" rtl="0" algn="l">
                        <a:spcBef>
                          <a:spcPts val="0"/>
                        </a:spcBef>
                        <a:spcAft>
                          <a:spcPts val="0"/>
                        </a:spcAft>
                        <a:buNone/>
                      </a:pPr>
                      <a:r>
                        <a:rPr lang="en-US" sz="1800"/>
                        <a:t>Sets the width of an element</a:t>
                      </a:r>
                      <a:endParaRPr/>
                    </a:p>
                  </a:txBody>
                  <a:tcPr marT="76200" marB="76200" marR="76200" marL="76200"/>
                </a:tc>
              </a:tr>
            </a:tbl>
          </a:graphicData>
        </a:graphic>
      </p:graphicFrame>
      <p:sp>
        <p:nvSpPr>
          <p:cNvPr id="355" name="Google Shape;355;p46"/>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Height and Width</a:t>
            </a:r>
            <a:endParaRPr b="0" i="0" sz="2600" u="none" cap="none" strike="noStrike">
              <a:solidFill>
                <a:schemeClr val="dk1"/>
              </a:solidFill>
              <a:latin typeface="Arial Black"/>
              <a:ea typeface="Arial Black"/>
              <a:cs typeface="Arial Black"/>
              <a:sym typeface="Arial Black"/>
            </a:endParaRPr>
          </a:p>
        </p:txBody>
      </p:sp>
      <p:sp>
        <p:nvSpPr>
          <p:cNvPr id="356" name="Google Shape;356;p46"/>
          <p:cNvSpPr/>
          <p:nvPr/>
        </p:nvSpPr>
        <p:spPr>
          <a:xfrm>
            <a:off x="357187" y="4555220"/>
            <a:ext cx="8429626"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Examples:</a:t>
            </a:r>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Trebuchet MS"/>
                <a:ea typeface="Trebuchet MS"/>
                <a:cs typeface="Trebuchet MS"/>
                <a:sym typeface="Trebuchet MS"/>
                <a:hlinkClick r:id="rId9"/>
              </a:rPr>
              <a:t>Set the height and width of elements</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Trebuchet MS"/>
                <a:ea typeface="Trebuchet MS"/>
                <a:cs typeface="Trebuchet MS"/>
                <a:sym typeface="Trebuchet MS"/>
                <a:hlinkClick r:id="rId10"/>
              </a:rPr>
              <a:t>Set the height and width of an image using percent</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Trebuchet MS"/>
                <a:ea typeface="Trebuchet MS"/>
                <a:cs typeface="Trebuchet MS"/>
                <a:sym typeface="Trebuchet MS"/>
                <a:hlinkClick r:id="rId11"/>
              </a:rPr>
              <a:t>Set min-width and max-width of an element</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Trebuchet MS"/>
                <a:ea typeface="Trebuchet MS"/>
                <a:cs typeface="Trebuchet MS"/>
                <a:sym typeface="Trebuchet MS"/>
                <a:hlinkClick r:id="rId12"/>
              </a:rPr>
              <a:t>Set min-height and max-height of an element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7"/>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graphicFrame>
        <p:nvGraphicFramePr>
          <p:cNvPr id="363" name="Google Shape;363;p47"/>
          <p:cNvGraphicFramePr/>
          <p:nvPr/>
        </p:nvGraphicFramePr>
        <p:xfrm>
          <a:off x="93183" y="1063311"/>
          <a:ext cx="3000000" cy="3000000"/>
        </p:xfrm>
        <a:graphic>
          <a:graphicData uri="http://schemas.openxmlformats.org/drawingml/2006/table">
            <a:tbl>
              <a:tblPr bandRow="1" firstRow="1">
                <a:noFill/>
                <a:tableStyleId>{419F09F5-00FA-4EB9-9B9B-D4EE00BD69DA}</a:tableStyleId>
              </a:tblPr>
              <a:tblGrid>
                <a:gridCol w="624150"/>
                <a:gridCol w="5347600"/>
                <a:gridCol w="2985875"/>
              </a:tblGrid>
              <a:tr h="370850">
                <a:tc>
                  <a:txBody>
                    <a:bodyPr>
                      <a:noAutofit/>
                    </a:bodyPr>
                    <a:lstStyle/>
                    <a:p>
                      <a:pPr indent="0" lvl="0" marL="0" marR="0" rtl="0" algn="l">
                        <a:spcBef>
                          <a:spcPts val="0"/>
                        </a:spcBef>
                        <a:spcAft>
                          <a:spcPts val="0"/>
                        </a:spcAft>
                        <a:buNone/>
                      </a:pPr>
                      <a:r>
                        <a:rPr lang="en-US" sz="1200"/>
                        <a:t>Unit</a:t>
                      </a:r>
                      <a:endParaRPr/>
                    </a:p>
                  </a:txBody>
                  <a:tcPr marT="76200" marB="76200" marR="76200" marL="76200"/>
                </a:tc>
                <a:tc>
                  <a:txBody>
                    <a:bodyPr>
                      <a:noAutofit/>
                    </a:bodyPr>
                    <a:lstStyle/>
                    <a:p>
                      <a:pPr indent="0" lvl="0" marL="0" marR="0" rtl="0" algn="l">
                        <a:spcBef>
                          <a:spcPts val="0"/>
                        </a:spcBef>
                        <a:spcAft>
                          <a:spcPts val="0"/>
                        </a:spcAft>
                        <a:buNone/>
                      </a:pPr>
                      <a:r>
                        <a:rPr lang="en-US" sz="1200"/>
                        <a:t>Description</a:t>
                      </a:r>
                      <a:endParaRPr/>
                    </a:p>
                  </a:txBody>
                  <a:tcPr marT="76200" marB="76200" marR="76200" marL="76200"/>
                </a:tc>
                <a:tc>
                  <a:txBody>
                    <a:bodyPr>
                      <a:noAutofit/>
                    </a:bodyPr>
                    <a:lstStyle/>
                    <a:p>
                      <a:pPr indent="0" lvl="0" marL="0" marR="0" rtl="0" algn="l">
                        <a:spcBef>
                          <a:spcPts val="0"/>
                        </a:spcBef>
                        <a:spcAft>
                          <a:spcPts val="0"/>
                        </a:spcAft>
                        <a:buNone/>
                      </a:pPr>
                      <a:r>
                        <a:rPr lang="en-US" sz="1200"/>
                        <a:t>Example</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a:t>
                      </a:r>
                      <a:endParaRPr/>
                    </a:p>
                  </a:txBody>
                  <a:tcPr marT="76200" marB="76200" marR="76200" marL="76200"/>
                </a:tc>
                <a:tc>
                  <a:txBody>
                    <a:bodyPr>
                      <a:noAutofit/>
                    </a:bodyPr>
                    <a:lstStyle/>
                    <a:p>
                      <a:pPr indent="0" lvl="0" marL="0" marR="0" rtl="0" algn="l">
                        <a:spcBef>
                          <a:spcPts val="0"/>
                        </a:spcBef>
                        <a:spcAft>
                          <a:spcPts val="0"/>
                        </a:spcAft>
                        <a:buNone/>
                      </a:pPr>
                      <a:r>
                        <a:rPr lang="en-US" sz="1200"/>
                        <a:t>Defines a measurement as a percentage relative to another value, typically an enclosing element.</a:t>
                      </a:r>
                      <a:endParaRPr/>
                    </a:p>
                  </a:txBody>
                  <a:tcPr marT="76200" marB="76200" marR="76200" marL="76200"/>
                </a:tc>
                <a:tc>
                  <a:txBody>
                    <a:bodyPr>
                      <a:noAutofit/>
                    </a:bodyPr>
                    <a:lstStyle/>
                    <a:p>
                      <a:pPr indent="0" lvl="0" marL="0" marR="0" rtl="0" algn="l">
                        <a:spcBef>
                          <a:spcPts val="0"/>
                        </a:spcBef>
                        <a:spcAft>
                          <a:spcPts val="0"/>
                        </a:spcAft>
                        <a:buNone/>
                      </a:pPr>
                      <a:r>
                        <a:rPr lang="en-US" sz="1200"/>
                        <a:t>p {font-size: 16pt; line-height: 125%;}</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cm</a:t>
                      </a:r>
                      <a:endParaRPr/>
                    </a:p>
                  </a:txBody>
                  <a:tcPr marT="76200" marB="76200" marR="76200" marL="76200"/>
                </a:tc>
                <a:tc>
                  <a:txBody>
                    <a:bodyPr>
                      <a:noAutofit/>
                    </a:bodyPr>
                    <a:lstStyle/>
                    <a:p>
                      <a:pPr indent="0" lvl="0" marL="0" marR="0" rtl="0" algn="l">
                        <a:spcBef>
                          <a:spcPts val="0"/>
                        </a:spcBef>
                        <a:spcAft>
                          <a:spcPts val="0"/>
                        </a:spcAft>
                        <a:buNone/>
                      </a:pPr>
                      <a:r>
                        <a:rPr lang="en-US" sz="1200"/>
                        <a:t>Defines a measurement in centimeters.</a:t>
                      </a:r>
                      <a:endParaRPr/>
                    </a:p>
                  </a:txBody>
                  <a:tcPr marT="76200" marB="76200" marR="76200" marL="76200"/>
                </a:tc>
                <a:tc>
                  <a:txBody>
                    <a:bodyPr>
                      <a:noAutofit/>
                    </a:bodyPr>
                    <a:lstStyle/>
                    <a:p>
                      <a:pPr indent="0" lvl="0" marL="0" marR="0" rtl="0" algn="l">
                        <a:spcBef>
                          <a:spcPts val="0"/>
                        </a:spcBef>
                        <a:spcAft>
                          <a:spcPts val="0"/>
                        </a:spcAft>
                        <a:buNone/>
                      </a:pPr>
                      <a:r>
                        <a:rPr lang="en-US" sz="1200"/>
                        <a:t>div {margin-bottom: 2cm;}</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em</a:t>
                      </a:r>
                      <a:endParaRPr/>
                    </a:p>
                  </a:txBody>
                  <a:tcPr marT="76200" marB="76200" marR="76200" marL="76200"/>
                </a:tc>
                <a:tc>
                  <a:txBody>
                    <a:bodyPr>
                      <a:noAutofit/>
                    </a:bodyPr>
                    <a:lstStyle/>
                    <a:p>
                      <a:pPr indent="0" lvl="0" marL="0" marR="0" rtl="0" algn="l">
                        <a:spcBef>
                          <a:spcPts val="0"/>
                        </a:spcBef>
                        <a:spcAft>
                          <a:spcPts val="0"/>
                        </a:spcAft>
                        <a:buNone/>
                      </a:pPr>
                      <a:r>
                        <a:rPr lang="en-US" sz="1200"/>
                        <a:t>A relative measurement for the height of a font in em spaces. Because an em unit is equivalent to the size of a given font, if you assign a font to 12pt, each "em" unit would be 12pt; thus, 2em would be 24pt.</a:t>
                      </a:r>
                      <a:endParaRPr/>
                    </a:p>
                  </a:txBody>
                  <a:tcPr marT="76200" marB="76200" marR="76200" marL="76200"/>
                </a:tc>
                <a:tc>
                  <a:txBody>
                    <a:bodyPr>
                      <a:noAutofit/>
                    </a:bodyPr>
                    <a:lstStyle/>
                    <a:p>
                      <a:pPr indent="0" lvl="0" marL="0" marR="0" rtl="0" algn="l">
                        <a:spcBef>
                          <a:spcPts val="0"/>
                        </a:spcBef>
                        <a:spcAft>
                          <a:spcPts val="0"/>
                        </a:spcAft>
                        <a:buNone/>
                      </a:pPr>
                      <a:r>
                        <a:rPr lang="en-US" sz="1200"/>
                        <a:t>p {letter-spacing: 7em;}</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ex</a:t>
                      </a:r>
                      <a:endParaRPr/>
                    </a:p>
                  </a:txBody>
                  <a:tcPr marT="76200" marB="76200" marR="76200" marL="76200"/>
                </a:tc>
                <a:tc>
                  <a:txBody>
                    <a:bodyPr>
                      <a:noAutofit/>
                    </a:bodyPr>
                    <a:lstStyle/>
                    <a:p>
                      <a:pPr indent="0" lvl="0" marL="0" marR="0" rtl="0" algn="l">
                        <a:spcBef>
                          <a:spcPts val="0"/>
                        </a:spcBef>
                        <a:spcAft>
                          <a:spcPts val="0"/>
                        </a:spcAft>
                        <a:buNone/>
                      </a:pPr>
                      <a:r>
                        <a:rPr lang="en-US" sz="1200"/>
                        <a:t>This value defines a measurement relative to a font's x-height. The x-height is determined by the height of the font's lowercase letter x.</a:t>
                      </a:r>
                      <a:endParaRPr/>
                    </a:p>
                  </a:txBody>
                  <a:tcPr marT="76200" marB="76200" marR="76200" marL="76200"/>
                </a:tc>
                <a:tc>
                  <a:txBody>
                    <a:bodyPr>
                      <a:noAutofit/>
                    </a:bodyPr>
                    <a:lstStyle/>
                    <a:p>
                      <a:pPr indent="0" lvl="0" marL="0" marR="0" rtl="0" algn="l">
                        <a:spcBef>
                          <a:spcPts val="0"/>
                        </a:spcBef>
                        <a:spcAft>
                          <a:spcPts val="0"/>
                        </a:spcAft>
                        <a:buNone/>
                      </a:pPr>
                      <a:r>
                        <a:rPr lang="en-US" sz="1200"/>
                        <a:t>p {font-size: 24pt; line-height: 3ex;}</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in</a:t>
                      </a:r>
                      <a:endParaRPr/>
                    </a:p>
                  </a:txBody>
                  <a:tcPr marT="76200" marB="76200" marR="76200" marL="76200"/>
                </a:tc>
                <a:tc>
                  <a:txBody>
                    <a:bodyPr>
                      <a:noAutofit/>
                    </a:bodyPr>
                    <a:lstStyle/>
                    <a:p>
                      <a:pPr indent="0" lvl="0" marL="0" marR="0" rtl="0" algn="l">
                        <a:spcBef>
                          <a:spcPts val="0"/>
                        </a:spcBef>
                        <a:spcAft>
                          <a:spcPts val="0"/>
                        </a:spcAft>
                        <a:buNone/>
                      </a:pPr>
                      <a:r>
                        <a:rPr lang="en-US" sz="1200"/>
                        <a:t>Defines a measurement in inches.</a:t>
                      </a:r>
                      <a:endParaRPr/>
                    </a:p>
                  </a:txBody>
                  <a:tcPr marT="76200" marB="76200" marR="76200" marL="76200"/>
                </a:tc>
                <a:tc>
                  <a:txBody>
                    <a:bodyPr>
                      <a:noAutofit/>
                    </a:bodyPr>
                    <a:lstStyle/>
                    <a:p>
                      <a:pPr indent="0" lvl="0" marL="0" marR="0" rtl="0" algn="l">
                        <a:spcBef>
                          <a:spcPts val="0"/>
                        </a:spcBef>
                        <a:spcAft>
                          <a:spcPts val="0"/>
                        </a:spcAft>
                        <a:buNone/>
                      </a:pPr>
                      <a:r>
                        <a:rPr lang="en-US" sz="1200"/>
                        <a:t>p {word-spacing: .15in;}</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mm</a:t>
                      </a:r>
                      <a:endParaRPr/>
                    </a:p>
                  </a:txBody>
                  <a:tcPr marT="76200" marB="76200" marR="76200" marL="76200"/>
                </a:tc>
                <a:tc>
                  <a:txBody>
                    <a:bodyPr>
                      <a:noAutofit/>
                    </a:bodyPr>
                    <a:lstStyle/>
                    <a:p>
                      <a:pPr indent="0" lvl="0" marL="0" marR="0" rtl="0" algn="l">
                        <a:spcBef>
                          <a:spcPts val="0"/>
                        </a:spcBef>
                        <a:spcAft>
                          <a:spcPts val="0"/>
                        </a:spcAft>
                        <a:buNone/>
                      </a:pPr>
                      <a:r>
                        <a:rPr lang="en-US" sz="1200"/>
                        <a:t>Defines a measurement in millimeters.</a:t>
                      </a:r>
                      <a:endParaRPr/>
                    </a:p>
                  </a:txBody>
                  <a:tcPr marT="76200" marB="76200" marR="76200" marL="76200"/>
                </a:tc>
                <a:tc>
                  <a:txBody>
                    <a:bodyPr>
                      <a:noAutofit/>
                    </a:bodyPr>
                    <a:lstStyle/>
                    <a:p>
                      <a:pPr indent="0" lvl="0" marL="0" marR="0" rtl="0" algn="l">
                        <a:spcBef>
                          <a:spcPts val="0"/>
                        </a:spcBef>
                        <a:spcAft>
                          <a:spcPts val="0"/>
                        </a:spcAft>
                        <a:buNone/>
                      </a:pPr>
                      <a:r>
                        <a:rPr lang="en-US" sz="1200"/>
                        <a:t>p {word-spacing: 15mm;}</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pc</a:t>
                      </a:r>
                      <a:endParaRPr/>
                    </a:p>
                  </a:txBody>
                  <a:tcPr marT="76200" marB="76200" marR="76200" marL="76200"/>
                </a:tc>
                <a:tc>
                  <a:txBody>
                    <a:bodyPr>
                      <a:noAutofit/>
                    </a:bodyPr>
                    <a:lstStyle/>
                    <a:p>
                      <a:pPr indent="0" lvl="0" marL="0" marR="0" rtl="0" algn="l">
                        <a:spcBef>
                          <a:spcPts val="0"/>
                        </a:spcBef>
                        <a:spcAft>
                          <a:spcPts val="0"/>
                        </a:spcAft>
                        <a:buNone/>
                      </a:pPr>
                      <a:r>
                        <a:rPr lang="en-US" sz="1200"/>
                        <a:t>Defines a measurement in picas. A pica is equivalent to 12 points; thus, there are 6 picas per inch.</a:t>
                      </a:r>
                      <a:endParaRPr/>
                    </a:p>
                  </a:txBody>
                  <a:tcPr marT="76200" marB="76200" marR="76200" marL="76200"/>
                </a:tc>
                <a:tc>
                  <a:txBody>
                    <a:bodyPr>
                      <a:noAutofit/>
                    </a:bodyPr>
                    <a:lstStyle/>
                    <a:p>
                      <a:pPr indent="0" lvl="0" marL="0" marR="0" rtl="0" algn="l">
                        <a:spcBef>
                          <a:spcPts val="0"/>
                        </a:spcBef>
                        <a:spcAft>
                          <a:spcPts val="0"/>
                        </a:spcAft>
                        <a:buNone/>
                      </a:pPr>
                      <a:r>
                        <a:rPr lang="en-US" sz="1200"/>
                        <a:t>p {font-size: 20pc;}</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pt</a:t>
                      </a:r>
                      <a:endParaRPr/>
                    </a:p>
                  </a:txBody>
                  <a:tcPr marT="76200" marB="76200" marR="76200" marL="76200"/>
                </a:tc>
                <a:tc>
                  <a:txBody>
                    <a:bodyPr>
                      <a:noAutofit/>
                    </a:bodyPr>
                    <a:lstStyle/>
                    <a:p>
                      <a:pPr indent="0" lvl="0" marL="0" marR="0" rtl="0" algn="l">
                        <a:spcBef>
                          <a:spcPts val="0"/>
                        </a:spcBef>
                        <a:spcAft>
                          <a:spcPts val="0"/>
                        </a:spcAft>
                        <a:buNone/>
                      </a:pPr>
                      <a:r>
                        <a:rPr lang="en-US" sz="1200"/>
                        <a:t>Defines a measurement in points. A point is defined as 1/72nd of an inch.</a:t>
                      </a:r>
                      <a:endParaRPr/>
                    </a:p>
                  </a:txBody>
                  <a:tcPr marT="76200" marB="76200" marR="76200" marL="76200"/>
                </a:tc>
                <a:tc>
                  <a:txBody>
                    <a:bodyPr>
                      <a:noAutofit/>
                    </a:bodyPr>
                    <a:lstStyle/>
                    <a:p>
                      <a:pPr indent="0" lvl="0" marL="0" marR="0" rtl="0" algn="l">
                        <a:spcBef>
                          <a:spcPts val="0"/>
                        </a:spcBef>
                        <a:spcAft>
                          <a:spcPts val="0"/>
                        </a:spcAft>
                        <a:buNone/>
                      </a:pPr>
                      <a:r>
                        <a:rPr lang="en-US" sz="1200"/>
                        <a:t>body {font-size: 18pt;}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px</a:t>
                      </a:r>
                      <a:endParaRPr/>
                    </a:p>
                  </a:txBody>
                  <a:tcPr marT="76200" marB="76200" marR="76200" marL="76200"/>
                </a:tc>
                <a:tc>
                  <a:txBody>
                    <a:bodyPr>
                      <a:noAutofit/>
                    </a:bodyPr>
                    <a:lstStyle/>
                    <a:p>
                      <a:pPr indent="0" lvl="0" marL="0" marR="0" rtl="0" algn="l">
                        <a:spcBef>
                          <a:spcPts val="0"/>
                        </a:spcBef>
                        <a:spcAft>
                          <a:spcPts val="0"/>
                        </a:spcAft>
                        <a:buNone/>
                      </a:pPr>
                      <a:r>
                        <a:rPr lang="en-US" sz="1200"/>
                        <a:t>Defines a measurement in screen pixels.</a:t>
                      </a:r>
                      <a:endParaRPr/>
                    </a:p>
                  </a:txBody>
                  <a:tcPr marT="76200" marB="76200" marR="76200" marL="76200"/>
                </a:tc>
                <a:tc>
                  <a:txBody>
                    <a:bodyPr>
                      <a:noAutofit/>
                    </a:bodyPr>
                    <a:lstStyle/>
                    <a:p>
                      <a:pPr indent="0" lvl="0" marL="0" marR="0" rtl="0" algn="l">
                        <a:spcBef>
                          <a:spcPts val="0"/>
                        </a:spcBef>
                        <a:spcAft>
                          <a:spcPts val="0"/>
                        </a:spcAft>
                        <a:buNone/>
                      </a:pPr>
                      <a:r>
                        <a:rPr lang="en-US" sz="1200"/>
                        <a:t>p {padding: 25px;}</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vh</a:t>
                      </a:r>
                      <a:endParaRPr/>
                    </a:p>
                  </a:txBody>
                  <a:tcPr marT="76200" marB="76200" marR="76200" marL="76200"/>
                </a:tc>
                <a:tc>
                  <a:txBody>
                    <a:bodyPr>
                      <a:noAutofit/>
                    </a:bodyPr>
                    <a:lstStyle/>
                    <a:p>
                      <a:pPr indent="0" lvl="0" marL="0" marR="0" rtl="0" algn="l">
                        <a:spcBef>
                          <a:spcPts val="0"/>
                        </a:spcBef>
                        <a:spcAft>
                          <a:spcPts val="0"/>
                        </a:spcAft>
                        <a:buNone/>
                      </a:pPr>
                      <a:r>
                        <a:rPr lang="en-US" sz="1200"/>
                        <a:t>1% of viewport height.</a:t>
                      </a:r>
                      <a:endParaRPr/>
                    </a:p>
                  </a:txBody>
                  <a:tcPr marT="76200" marB="76200" marR="76200" marL="76200"/>
                </a:tc>
                <a:tc>
                  <a:txBody>
                    <a:bodyPr>
                      <a:noAutofit/>
                    </a:bodyPr>
                    <a:lstStyle/>
                    <a:p>
                      <a:pPr indent="0" lvl="0" marL="0" marR="0" rtl="0" algn="l">
                        <a:spcBef>
                          <a:spcPts val="0"/>
                        </a:spcBef>
                        <a:spcAft>
                          <a:spcPts val="0"/>
                        </a:spcAft>
                        <a:buNone/>
                      </a:pPr>
                      <a:r>
                        <a:rPr lang="en-US" sz="1200"/>
                        <a:t>h2 { font-size: 3.0vh; }</a:t>
                      </a:r>
                      <a:endParaRPr/>
                    </a:p>
                  </a:txBody>
                  <a:tcPr marT="76200" marB="76200" marR="76200" marL="76200"/>
                </a:tc>
              </a:tr>
              <a:tr h="370850">
                <a:tc>
                  <a:txBody>
                    <a:bodyPr>
                      <a:noAutofit/>
                    </a:bodyPr>
                    <a:lstStyle/>
                    <a:p>
                      <a:pPr indent="0" lvl="0" marL="0" marR="0" rtl="0" algn="l">
                        <a:spcBef>
                          <a:spcPts val="0"/>
                        </a:spcBef>
                        <a:spcAft>
                          <a:spcPts val="0"/>
                        </a:spcAft>
                        <a:buNone/>
                      </a:pPr>
                      <a:r>
                        <a:rPr lang="en-US" sz="1200"/>
                        <a:t>vw</a:t>
                      </a:r>
                      <a:endParaRPr/>
                    </a:p>
                  </a:txBody>
                  <a:tcPr marT="76200" marB="76200" marR="76200" marL="76200"/>
                </a:tc>
                <a:tc>
                  <a:txBody>
                    <a:bodyPr>
                      <a:noAutofit/>
                    </a:bodyPr>
                    <a:lstStyle/>
                    <a:p>
                      <a:pPr indent="0" lvl="0" marL="0" marR="0" rtl="0" algn="l">
                        <a:spcBef>
                          <a:spcPts val="0"/>
                        </a:spcBef>
                        <a:spcAft>
                          <a:spcPts val="0"/>
                        </a:spcAft>
                        <a:buNone/>
                      </a:pPr>
                      <a:r>
                        <a:rPr lang="en-US" sz="1200"/>
                        <a:t>1% of viewport width</a:t>
                      </a:r>
                      <a:endParaRPr/>
                    </a:p>
                  </a:txBody>
                  <a:tcPr marT="76200" marB="76200" marR="76200" marL="76200"/>
                </a:tc>
                <a:tc>
                  <a:txBody>
                    <a:bodyPr>
                      <a:noAutofit/>
                    </a:bodyPr>
                    <a:lstStyle/>
                    <a:p>
                      <a:pPr indent="0" lvl="0" marL="0" marR="0" rtl="0" algn="l">
                        <a:spcBef>
                          <a:spcPts val="0"/>
                        </a:spcBef>
                        <a:spcAft>
                          <a:spcPts val="0"/>
                        </a:spcAft>
                        <a:buNone/>
                      </a:pPr>
                      <a:r>
                        <a:rPr lang="en-US" sz="1200"/>
                        <a:t>h1 { font-size: 5.9vw; }</a:t>
                      </a:r>
                      <a:endParaRPr/>
                    </a:p>
                  </a:txBody>
                  <a:tcPr marT="76200" marB="76200" marR="76200" marL="76200"/>
                </a:tc>
              </a:tr>
            </a:tbl>
          </a:graphicData>
        </a:graphic>
      </p:graphicFrame>
      <p:sp>
        <p:nvSpPr>
          <p:cNvPr id="364" name="Google Shape;364;p47"/>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Measurement units</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8"/>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371" name="Google Shape;371;p48"/>
          <p:cNvSpPr txBox="1"/>
          <p:nvPr>
            <p:ph idx="2" type="body"/>
          </p:nvPr>
        </p:nvSpPr>
        <p:spPr>
          <a:xfrm>
            <a:off x="356616" y="1093963"/>
            <a:ext cx="8430768" cy="5226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10000"/>
              </a:lnSpc>
              <a:spcBef>
                <a:spcPts val="0"/>
              </a:spcBef>
              <a:spcAft>
                <a:spcPts val="0"/>
              </a:spcAft>
              <a:buClr>
                <a:schemeClr val="accent2"/>
              </a:buClr>
              <a:buSzPts val="1480"/>
              <a:buFont typeface="Arial"/>
              <a:buChar char="•"/>
            </a:pPr>
            <a:r>
              <a:rPr b="0" i="0" lang="en-US" sz="1480" u="none" cap="none" strike="noStrike">
                <a:solidFill>
                  <a:schemeClr val="dk1"/>
                </a:solidFill>
                <a:latin typeface="Trebuchet MS"/>
                <a:ea typeface="Trebuchet MS"/>
                <a:cs typeface="Trebuchet MS"/>
                <a:sym typeface="Trebuchet MS"/>
              </a:rPr>
              <a:t>Block-level Elements:</a:t>
            </a:r>
            <a:endParaRPr/>
          </a:p>
          <a:p>
            <a:pPr indent="-191770" lvl="0" marL="285750" marR="0" rtl="0" algn="l">
              <a:lnSpc>
                <a:spcPct val="11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191770" lvl="0" marL="285750" marR="0" rtl="0" algn="l">
              <a:lnSpc>
                <a:spcPct val="11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285750" lvl="0" marL="285750" marR="0" rtl="0" algn="l">
              <a:lnSpc>
                <a:spcPct val="110000"/>
              </a:lnSpc>
              <a:spcBef>
                <a:spcPts val="0"/>
              </a:spcBef>
              <a:spcAft>
                <a:spcPts val="0"/>
              </a:spcAft>
              <a:buClr>
                <a:schemeClr val="accent2"/>
              </a:buClr>
              <a:buSzPts val="1480"/>
              <a:buFont typeface="Arial"/>
              <a:buChar char="•"/>
            </a:pPr>
            <a:r>
              <a:rPr b="0" i="0" lang="en-US" sz="1480" u="none" cap="none" strike="noStrike">
                <a:solidFill>
                  <a:schemeClr val="dk1"/>
                </a:solidFill>
                <a:latin typeface="Trebuchet MS"/>
                <a:ea typeface="Trebuchet MS"/>
                <a:cs typeface="Trebuchet MS"/>
                <a:sym typeface="Trebuchet MS"/>
              </a:rPr>
              <a:t>Examples of block-level elements:</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&lt;div&gt;</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&lt;h1&gt; - &lt;h6&gt;</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&lt;p&gt;</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&lt;form&gt;</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&lt;header&gt;</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&lt;footer&gt;</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&lt;section&gt;</a:t>
            </a:r>
            <a:endParaRPr/>
          </a:p>
          <a:p>
            <a:pPr indent="-191770" lvl="0" marL="285750" marR="0" rtl="0" algn="l">
              <a:lnSpc>
                <a:spcPct val="11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285750" lvl="0" marL="285750" marR="0" rtl="0" algn="l">
              <a:lnSpc>
                <a:spcPct val="110000"/>
              </a:lnSpc>
              <a:spcBef>
                <a:spcPts val="0"/>
              </a:spcBef>
              <a:spcAft>
                <a:spcPts val="0"/>
              </a:spcAft>
              <a:buClr>
                <a:schemeClr val="accent2"/>
              </a:buClr>
              <a:buSzPts val="1480"/>
              <a:buFont typeface="Arial"/>
              <a:buChar char="•"/>
            </a:pPr>
            <a:r>
              <a:rPr b="0" i="0" lang="en-US" sz="1480" u="none" cap="none" strike="noStrike">
                <a:solidFill>
                  <a:schemeClr val="dk1"/>
                </a:solidFill>
                <a:latin typeface="Trebuchet MS"/>
                <a:ea typeface="Trebuchet MS"/>
                <a:cs typeface="Trebuchet MS"/>
                <a:sym typeface="Trebuchet MS"/>
              </a:rPr>
              <a:t>Inline elements:</a:t>
            </a:r>
            <a:endParaRPr/>
          </a:p>
          <a:p>
            <a:pPr indent="-191770" lvl="0" marL="285750" marR="0" rtl="0" algn="l">
              <a:lnSpc>
                <a:spcPct val="11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191770" lvl="0" marL="285750" marR="0" rtl="0" algn="l">
              <a:lnSpc>
                <a:spcPct val="11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285750" lvl="0" marL="285750" marR="0" rtl="0" algn="l">
              <a:lnSpc>
                <a:spcPct val="110000"/>
              </a:lnSpc>
              <a:spcBef>
                <a:spcPts val="0"/>
              </a:spcBef>
              <a:spcAft>
                <a:spcPts val="0"/>
              </a:spcAft>
              <a:buClr>
                <a:schemeClr val="accent2"/>
              </a:buClr>
              <a:buSzPts val="1480"/>
              <a:buFont typeface="Arial"/>
              <a:buChar char="•"/>
            </a:pPr>
            <a:r>
              <a:rPr b="0" i="0" lang="en-US" sz="1480" u="none" cap="none" strike="noStrike">
                <a:solidFill>
                  <a:schemeClr val="dk1"/>
                </a:solidFill>
                <a:latin typeface="Trebuchet MS"/>
                <a:ea typeface="Trebuchet MS"/>
                <a:cs typeface="Trebuchet MS"/>
                <a:sym typeface="Trebuchet MS"/>
              </a:rPr>
              <a:t>Examples of inline elements:</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&lt;span&gt;</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&lt;a&gt;</a:t>
            </a:r>
            <a:endParaRPr/>
          </a:p>
          <a:p>
            <a:pPr indent="-285750" lvl="1" marL="1028700" marR="0" rtl="0" algn="l">
              <a:lnSpc>
                <a:spcPct val="9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&lt;img&gt;</a:t>
            </a:r>
            <a:endParaRPr/>
          </a:p>
          <a:p>
            <a:pPr indent="-191770" lvl="0" marL="285750" marR="0" rtl="0" algn="l">
              <a:lnSpc>
                <a:spcPct val="11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191770" lvl="0" marL="285750" marR="0" rtl="0" algn="l">
              <a:lnSpc>
                <a:spcPct val="11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p:txBody>
      </p:sp>
      <p:sp>
        <p:nvSpPr>
          <p:cNvPr id="372" name="Google Shape;372;p48"/>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Display</a:t>
            </a:r>
            <a:endParaRPr b="0" i="0" sz="2600" u="none" cap="none" strike="noStrike">
              <a:solidFill>
                <a:schemeClr val="dk1"/>
              </a:solidFill>
              <a:latin typeface="Arial Black"/>
              <a:ea typeface="Arial Black"/>
              <a:cs typeface="Arial Black"/>
              <a:sym typeface="Arial Black"/>
            </a:endParaRPr>
          </a:p>
        </p:txBody>
      </p:sp>
      <p:sp>
        <p:nvSpPr>
          <p:cNvPr id="373" name="Google Shape;373;p48"/>
          <p:cNvSpPr/>
          <p:nvPr/>
        </p:nvSpPr>
        <p:spPr>
          <a:xfrm>
            <a:off x="356616" y="1417712"/>
            <a:ext cx="8430768" cy="36933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Verdana"/>
                <a:ea typeface="Verdana"/>
                <a:cs typeface="Verdana"/>
                <a:sym typeface="Verdana"/>
              </a:rPr>
              <a:t>The &lt;div&gt; element is a block-level element.</a:t>
            </a:r>
            <a:endParaRPr sz="1800">
              <a:solidFill>
                <a:schemeClr val="dk1"/>
              </a:solidFill>
              <a:latin typeface="Trebuchet MS"/>
              <a:ea typeface="Trebuchet MS"/>
              <a:cs typeface="Trebuchet MS"/>
              <a:sym typeface="Trebuchet MS"/>
            </a:endParaRPr>
          </a:p>
        </p:txBody>
      </p:sp>
      <p:sp>
        <p:nvSpPr>
          <p:cNvPr id="374" name="Google Shape;374;p48"/>
          <p:cNvSpPr/>
          <p:nvPr/>
        </p:nvSpPr>
        <p:spPr>
          <a:xfrm>
            <a:off x="356616" y="4452314"/>
            <a:ext cx="843076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Verdana"/>
                <a:ea typeface="Verdana"/>
                <a:cs typeface="Verdana"/>
                <a:sym typeface="Verdana"/>
              </a:rPr>
              <a:t>This is an inline &lt;span&gt; element inside a paragraph.</a:t>
            </a:r>
            <a:endParaRPr sz="1800">
              <a:solidFill>
                <a:schemeClr val="dk1"/>
              </a:solidFill>
              <a:latin typeface="Trebuchet MS"/>
              <a:ea typeface="Trebuchet MS"/>
              <a:cs typeface="Trebuchet MS"/>
              <a:sym typeface="Trebuchet MS"/>
            </a:endParaRPr>
          </a:p>
        </p:txBody>
      </p:sp>
      <p:sp>
        <p:nvSpPr>
          <p:cNvPr id="375" name="Google Shape;375;p48"/>
          <p:cNvSpPr/>
          <p:nvPr/>
        </p:nvSpPr>
        <p:spPr>
          <a:xfrm>
            <a:off x="1215851" y="4452314"/>
            <a:ext cx="3818373" cy="369332"/>
          </a:xfrm>
          <a:prstGeom prst="rect">
            <a:avLst/>
          </a:prstGeom>
          <a:no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376" name="Google Shape;376;p48"/>
          <p:cNvCxnSpPr/>
          <p:nvPr/>
        </p:nvCxnSpPr>
        <p:spPr>
          <a:xfrm>
            <a:off x="190919" y="4029389"/>
            <a:ext cx="8681776" cy="20097"/>
          </a:xfrm>
          <a:prstGeom prst="straightConnector1">
            <a:avLst/>
          </a:prstGeom>
          <a:noFill/>
          <a:ln cap="flat" cmpd="sng" w="9525">
            <a:solidFill>
              <a:srgbClr val="C7C7C7"/>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9"/>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383" name="Google Shape;383;p49"/>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Display</a:t>
            </a:r>
            <a:endParaRPr b="0" i="0" sz="2600" u="none" cap="none" strike="noStrike">
              <a:solidFill>
                <a:schemeClr val="dk1"/>
              </a:solidFill>
              <a:latin typeface="Arial Black"/>
              <a:ea typeface="Arial Black"/>
              <a:cs typeface="Arial Black"/>
              <a:sym typeface="Arial Black"/>
            </a:endParaRPr>
          </a:p>
        </p:txBody>
      </p:sp>
      <p:sp>
        <p:nvSpPr>
          <p:cNvPr id="384" name="Google Shape;384;p49"/>
          <p:cNvSpPr/>
          <p:nvPr/>
        </p:nvSpPr>
        <p:spPr>
          <a:xfrm>
            <a:off x="356616" y="1435607"/>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li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display</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inline</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385" name="Google Shape;385;p49"/>
          <p:cNvSpPr/>
          <p:nvPr/>
        </p:nvSpPr>
        <p:spPr>
          <a:xfrm>
            <a:off x="356616" y="2400191"/>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span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display</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block</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386" name="Google Shape;386;p49"/>
          <p:cNvSpPr/>
          <p:nvPr/>
        </p:nvSpPr>
        <p:spPr>
          <a:xfrm>
            <a:off x="356616" y="3500239"/>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a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display</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inline-block</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387" name="Google Shape;387;p49"/>
          <p:cNvSpPr/>
          <p:nvPr/>
        </p:nvSpPr>
        <p:spPr>
          <a:xfrm>
            <a:off x="356616" y="4600287"/>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h1.hidden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display</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none</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0"/>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pic>
        <p:nvPicPr>
          <p:cNvPr id="394" name="Google Shape;394;p50"/>
          <p:cNvPicPr preferRelativeResize="0"/>
          <p:nvPr>
            <p:ph idx="2" type="body"/>
          </p:nvPr>
        </p:nvPicPr>
        <p:blipFill rotWithShape="1">
          <a:blip r:embed="rId3">
            <a:alphaModFix/>
          </a:blip>
          <a:srcRect b="0" l="0" r="0" t="0"/>
          <a:stretch/>
        </p:blipFill>
        <p:spPr>
          <a:xfrm>
            <a:off x="1514475" y="1787525"/>
            <a:ext cx="6115050" cy="3867150"/>
          </a:xfrm>
          <a:prstGeom prst="rect">
            <a:avLst/>
          </a:prstGeom>
          <a:noFill/>
          <a:ln>
            <a:noFill/>
          </a:ln>
        </p:spPr>
      </p:pic>
      <p:sp>
        <p:nvSpPr>
          <p:cNvPr id="395" name="Google Shape;395;p50"/>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Box model</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1"/>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02" name="Google Shape;402;p51"/>
          <p:cNvSpPr txBox="1"/>
          <p:nvPr>
            <p:ph idx="2" type="body"/>
          </p:nvPr>
        </p:nvSpPr>
        <p:spPr>
          <a:xfrm>
            <a:off x="356616" y="1250148"/>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For all sides:</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Individual sides:</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Shorthand:</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
        <p:nvSpPr>
          <p:cNvPr id="403" name="Google Shape;403;p51"/>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Margin</a:t>
            </a:r>
            <a:endParaRPr b="0" i="0" sz="2600" u="none" cap="none" strike="noStrike">
              <a:solidFill>
                <a:schemeClr val="dk1"/>
              </a:solidFill>
              <a:latin typeface="Arial Black"/>
              <a:ea typeface="Arial Black"/>
              <a:cs typeface="Arial Black"/>
              <a:sym typeface="Arial Black"/>
            </a:endParaRPr>
          </a:p>
        </p:txBody>
      </p:sp>
      <p:sp>
        <p:nvSpPr>
          <p:cNvPr id="404" name="Google Shape;404;p51"/>
          <p:cNvSpPr/>
          <p:nvPr/>
        </p:nvSpPr>
        <p:spPr>
          <a:xfrm>
            <a:off x="457200" y="2706238"/>
            <a:ext cx="8330184"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margin-top</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100px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margin-bottom</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100px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margin-right</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150px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margin-left</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80px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405" name="Google Shape;405;p51"/>
          <p:cNvSpPr/>
          <p:nvPr/>
        </p:nvSpPr>
        <p:spPr>
          <a:xfrm>
            <a:off x="457200" y="1546678"/>
            <a:ext cx="8330184"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margin</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100px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406" name="Google Shape;406;p51"/>
          <p:cNvSpPr/>
          <p:nvPr/>
        </p:nvSpPr>
        <p:spPr>
          <a:xfrm>
            <a:off x="4270549" y="2098443"/>
            <a:ext cx="461741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margin</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100px 150px 100px 80px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graphicFrame>
        <p:nvGraphicFramePr>
          <p:cNvPr id="407" name="Google Shape;407;p51"/>
          <p:cNvGraphicFramePr/>
          <p:nvPr/>
        </p:nvGraphicFramePr>
        <p:xfrm>
          <a:off x="356616" y="4559093"/>
          <a:ext cx="3000000" cy="3000000"/>
        </p:xfrm>
        <a:graphic>
          <a:graphicData uri="http://schemas.openxmlformats.org/drawingml/2006/table">
            <a:tbl>
              <a:tblPr bandRow="1" firstRow="1">
                <a:noFill/>
                <a:tableStyleId>{419F09F5-00FA-4EB9-9B9B-D4EE00BD69DA}</a:tableStyleId>
              </a:tblPr>
              <a:tblGrid>
                <a:gridCol w="1634625"/>
                <a:gridCol w="6796150"/>
              </a:tblGrid>
              <a:tr h="233900">
                <a:tc>
                  <a:txBody>
                    <a:bodyPr>
                      <a:noAutofit/>
                    </a:bodyPr>
                    <a:lstStyle/>
                    <a:p>
                      <a:pPr indent="0" lvl="0" marL="0" marR="0" rtl="0" algn="l">
                        <a:spcBef>
                          <a:spcPts val="0"/>
                        </a:spcBef>
                        <a:spcAft>
                          <a:spcPts val="0"/>
                        </a:spcAft>
                        <a:buNone/>
                      </a:pPr>
                      <a:r>
                        <a:rPr lang="en-US" sz="1600"/>
                        <a:t>Value</a:t>
                      </a:r>
                      <a:endParaRPr sz="1600"/>
                    </a:p>
                  </a:txBody>
                  <a:tcPr marT="45725" marB="45725" marR="91450" marL="91450"/>
                </a:tc>
                <a:tc>
                  <a:txBody>
                    <a:bodyPr>
                      <a:noAutofit/>
                    </a:bodyPr>
                    <a:lstStyle/>
                    <a:p>
                      <a:pPr indent="0" lvl="0" marL="0" marR="0" rtl="0" algn="l">
                        <a:spcBef>
                          <a:spcPts val="0"/>
                        </a:spcBef>
                        <a:spcAft>
                          <a:spcPts val="0"/>
                        </a:spcAft>
                        <a:buNone/>
                      </a:pPr>
                      <a:r>
                        <a:rPr lang="en-US" sz="1600"/>
                        <a:t>Description</a:t>
                      </a:r>
                      <a:endParaRPr sz="1600"/>
                    </a:p>
                  </a:txBody>
                  <a:tcPr marT="45725" marB="45725" marR="91450" marL="91450"/>
                </a:tc>
              </a:tr>
              <a:tr h="348900">
                <a:tc>
                  <a:txBody>
                    <a:bodyPr>
                      <a:noAutofit/>
                    </a:bodyPr>
                    <a:lstStyle/>
                    <a:p>
                      <a:pPr indent="0" lvl="0" marL="0" marR="0" rtl="0" algn="l">
                        <a:spcBef>
                          <a:spcPts val="0"/>
                        </a:spcBef>
                        <a:spcAft>
                          <a:spcPts val="0"/>
                        </a:spcAft>
                        <a:buNone/>
                      </a:pPr>
                      <a:r>
                        <a:rPr lang="en-US" sz="1600"/>
                        <a:t>auto</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the browser calculates the margin</a:t>
                      </a:r>
                      <a:endParaRPr sz="1600"/>
                    </a:p>
                  </a:txBody>
                  <a:tcPr marT="45725" marB="45725" marR="91450" marL="91450"/>
                </a:tc>
              </a:tr>
              <a:tr h="356175">
                <a:tc>
                  <a:txBody>
                    <a:bodyPr>
                      <a:noAutofit/>
                    </a:bodyPr>
                    <a:lstStyle/>
                    <a:p>
                      <a:pPr indent="0" lvl="0" marL="0" marR="0" rtl="0" algn="l">
                        <a:spcBef>
                          <a:spcPts val="0"/>
                        </a:spcBef>
                        <a:spcAft>
                          <a:spcPts val="0"/>
                        </a:spcAft>
                        <a:buNone/>
                      </a:pPr>
                      <a:r>
                        <a:rPr lang="en-US" sz="1600"/>
                        <a:t>size</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specifies a margin in px, pt, cm, etc.</a:t>
                      </a:r>
                      <a:endParaRPr sz="1600"/>
                    </a:p>
                  </a:txBody>
                  <a:tcPr marT="45725" marB="45725" marR="91450" marL="91450"/>
                </a:tc>
              </a:tr>
              <a:tr h="403625">
                <a:tc>
                  <a:txBody>
                    <a:bodyPr>
                      <a:noAutofit/>
                    </a:bodyPr>
                    <a:lstStyle/>
                    <a:p>
                      <a:pPr indent="0" lvl="0" marL="0" marR="0" rtl="0" algn="l">
                        <a:spcBef>
                          <a:spcPts val="0"/>
                        </a:spcBef>
                        <a:spcAft>
                          <a:spcPts val="0"/>
                        </a:spcAft>
                        <a:buNone/>
                      </a:pPr>
                      <a:r>
                        <a:rPr lang="en-US" sz="1600"/>
                        <a:t>%</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specifies a margin in % of the width of the containing element</a:t>
                      </a:r>
                      <a:endParaRPr sz="1600"/>
                    </a:p>
                  </a:txBody>
                  <a:tcPr marT="45725" marB="45725" marR="91450" marL="91450"/>
                </a:tc>
              </a:tr>
              <a:tr h="349125">
                <a:tc>
                  <a:txBody>
                    <a:bodyPr>
                      <a:noAutofit/>
                    </a:bodyPr>
                    <a:lstStyle/>
                    <a:p>
                      <a:pPr indent="0" lvl="0" marL="0" marR="0" rtl="0" algn="l">
                        <a:spcBef>
                          <a:spcPts val="0"/>
                        </a:spcBef>
                        <a:spcAft>
                          <a:spcPts val="0"/>
                        </a:spcAft>
                        <a:buNone/>
                      </a:pPr>
                      <a:r>
                        <a:rPr lang="en-US" sz="1600"/>
                        <a:t>inherit</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specifies that the margin should be inherited from the parent element</a:t>
                      </a:r>
                      <a:endParaRPr sz="1600"/>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2"/>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14" name="Google Shape;414;p52"/>
          <p:cNvSpPr txBox="1"/>
          <p:nvPr>
            <p:ph idx="2" type="body"/>
          </p:nvPr>
        </p:nvSpPr>
        <p:spPr>
          <a:xfrm>
            <a:off x="356616" y="1075174"/>
            <a:ext cx="8430768" cy="53155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margin property has four values:</a:t>
            </a:r>
            <a:endParaRPr/>
          </a:p>
          <a:p>
            <a:pPr indent="-285750" lvl="0" marL="285750" marR="0" rtl="0" algn="l">
              <a:lnSpc>
                <a:spcPct val="100000"/>
              </a:lnSpc>
              <a:spcBef>
                <a:spcPts val="0"/>
              </a:spcBef>
              <a:spcAft>
                <a:spcPts val="0"/>
              </a:spcAft>
              <a:buClr>
                <a:schemeClr val="accent2"/>
              </a:buClr>
              <a:buSzPts val="1572"/>
              <a:buFont typeface="Arial"/>
              <a:buChar char="•"/>
            </a:pPr>
            <a:r>
              <a:rPr b="1" i="0" lang="en-US" sz="1572" u="none" cap="none" strike="noStrike">
                <a:solidFill>
                  <a:schemeClr val="dk1"/>
                </a:solidFill>
                <a:latin typeface="Trebuchet MS"/>
                <a:ea typeface="Trebuchet MS"/>
                <a:cs typeface="Trebuchet MS"/>
                <a:sym typeface="Trebuchet MS"/>
              </a:rPr>
              <a:t>margin: 25px 50px 75px 100px;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top margin is 25px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right margin is 50px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bottom margin is 75px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left margin is 100px</a:t>
            </a:r>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margin property has three values:</a:t>
            </a:r>
            <a:endParaRPr/>
          </a:p>
          <a:p>
            <a:pPr indent="-285750" lvl="0" marL="285750" marR="0" rtl="0" algn="l">
              <a:lnSpc>
                <a:spcPct val="100000"/>
              </a:lnSpc>
              <a:spcBef>
                <a:spcPts val="0"/>
              </a:spcBef>
              <a:spcAft>
                <a:spcPts val="0"/>
              </a:spcAft>
              <a:buClr>
                <a:schemeClr val="accent2"/>
              </a:buClr>
              <a:buSzPts val="1572"/>
              <a:buFont typeface="Arial"/>
              <a:buChar char="•"/>
            </a:pPr>
            <a:r>
              <a:rPr b="1" i="0" lang="en-US" sz="1572" u="none" cap="none" strike="noStrike">
                <a:solidFill>
                  <a:schemeClr val="dk1"/>
                </a:solidFill>
                <a:latin typeface="Trebuchet MS"/>
                <a:ea typeface="Trebuchet MS"/>
                <a:cs typeface="Trebuchet MS"/>
                <a:sym typeface="Trebuchet MS"/>
              </a:rPr>
              <a:t>margin: 25px 50px 75px;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top margin is 25px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right and left margins are 50px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bottom margin is 75px</a:t>
            </a:r>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margin property has two values:</a:t>
            </a:r>
            <a:endParaRPr/>
          </a:p>
          <a:p>
            <a:pPr indent="-285750" lvl="0" marL="285750" marR="0" rtl="0" algn="l">
              <a:lnSpc>
                <a:spcPct val="100000"/>
              </a:lnSpc>
              <a:spcBef>
                <a:spcPts val="0"/>
              </a:spcBef>
              <a:spcAft>
                <a:spcPts val="0"/>
              </a:spcAft>
              <a:buClr>
                <a:schemeClr val="accent2"/>
              </a:buClr>
              <a:buSzPts val="1572"/>
              <a:buFont typeface="Arial"/>
              <a:buChar char="•"/>
            </a:pPr>
            <a:r>
              <a:rPr b="1" i="0" lang="en-US" sz="1572" u="none" cap="none" strike="noStrike">
                <a:solidFill>
                  <a:schemeClr val="dk1"/>
                </a:solidFill>
                <a:latin typeface="Trebuchet MS"/>
                <a:ea typeface="Trebuchet MS"/>
                <a:cs typeface="Trebuchet MS"/>
                <a:sym typeface="Trebuchet MS"/>
              </a:rPr>
              <a:t>margin: 25px 50px;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top and bottom margins are 25px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right and left margins are 50px</a:t>
            </a:r>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margin property has one value:</a:t>
            </a:r>
            <a:endParaRPr/>
          </a:p>
          <a:p>
            <a:pPr indent="-285750" lvl="0" marL="285750" marR="0" rtl="0" algn="l">
              <a:lnSpc>
                <a:spcPct val="100000"/>
              </a:lnSpc>
              <a:spcBef>
                <a:spcPts val="0"/>
              </a:spcBef>
              <a:spcAft>
                <a:spcPts val="0"/>
              </a:spcAft>
              <a:buClr>
                <a:schemeClr val="accent2"/>
              </a:buClr>
              <a:buSzPts val="1572"/>
              <a:buFont typeface="Arial"/>
              <a:buChar char="•"/>
            </a:pPr>
            <a:r>
              <a:rPr b="1" i="0" lang="en-US" sz="1572" u="none" cap="none" strike="noStrike">
                <a:solidFill>
                  <a:schemeClr val="dk1"/>
                </a:solidFill>
                <a:latin typeface="Trebuchet MS"/>
                <a:ea typeface="Trebuchet MS"/>
                <a:cs typeface="Trebuchet MS"/>
                <a:sym typeface="Trebuchet MS"/>
              </a:rPr>
              <a:t>margin: 25px;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all four margins are 25px</a:t>
            </a:r>
            <a:endParaRPr/>
          </a:p>
        </p:txBody>
      </p:sp>
      <p:sp>
        <p:nvSpPr>
          <p:cNvPr id="415" name="Google Shape;415;p52"/>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Margin</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idx="3" type="body"/>
          </p:nvPr>
        </p:nvSpPr>
        <p:spPr>
          <a:xfrm>
            <a:off x="866629" y="3276170"/>
            <a:ext cx="537648" cy="2846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2"/>
              </a:buClr>
              <a:buSzPts val="1400"/>
              <a:buFont typeface="Arial"/>
              <a:buNone/>
            </a:pPr>
            <a:r>
              <a:rPr b="0" i="0" lang="en-US" sz="1400" u="none" cap="none" strike="noStrike">
                <a:solidFill>
                  <a:srgbClr val="FFFFFF"/>
                </a:solidFill>
                <a:latin typeface="Arial Black"/>
                <a:ea typeface="Arial Black"/>
                <a:cs typeface="Arial Black"/>
                <a:sym typeface="Arial Black"/>
              </a:rPr>
              <a:t>CSS</a:t>
            </a:r>
            <a:endParaRPr b="0" i="0" sz="1400" u="none" cap="none" strike="noStrike">
              <a:solidFill>
                <a:srgbClr val="FFFFFF"/>
              </a:solidFill>
              <a:latin typeface="Arial Black"/>
              <a:ea typeface="Arial Black"/>
              <a:cs typeface="Arial Black"/>
              <a:sym typeface="Arial Black"/>
            </a:endParaRPr>
          </a:p>
        </p:txBody>
      </p:sp>
      <p:sp>
        <p:nvSpPr>
          <p:cNvPr id="177" name="Google Shape;177;p26"/>
          <p:cNvSpPr txBox="1"/>
          <p:nvPr>
            <p:ph idx="4" type="body"/>
          </p:nvPr>
        </p:nvSpPr>
        <p:spPr>
          <a:xfrm>
            <a:off x="872405" y="3831947"/>
            <a:ext cx="2489721" cy="647100"/>
          </a:xfrm>
          <a:prstGeom prst="rect">
            <a:avLst/>
          </a:prstGeom>
          <a:solidFill>
            <a:srgbClr val="2FC2D9"/>
          </a:solidFill>
          <a:ln>
            <a:noFill/>
          </a:ln>
        </p:spPr>
        <p:txBody>
          <a:bodyPr anchorCtr="0" anchor="t" bIns="34275" lIns="137150" spcFirstLastPara="1" rIns="137150" wrap="square" tIns="27425">
            <a:noAutofit/>
          </a:bodyPr>
          <a:lstStyle/>
          <a:p>
            <a:pPr indent="0" lvl="0" marL="0" marR="0" rtl="0" algn="l">
              <a:spcBef>
                <a:spcPts val="0"/>
              </a:spcBef>
              <a:spcAft>
                <a:spcPts val="0"/>
              </a:spcAft>
              <a:buClr>
                <a:schemeClr val="accent2"/>
              </a:buClr>
              <a:buSzPts val="3800"/>
              <a:buFont typeface="Arial"/>
              <a:buNone/>
            </a:pPr>
            <a:r>
              <a:rPr b="0" i="0" lang="en-US" sz="3800" u="none" cap="none" strike="noStrike">
                <a:solidFill>
                  <a:schemeClr val="lt1"/>
                </a:solidFill>
                <a:latin typeface="Arial Black"/>
                <a:ea typeface="Arial Black"/>
                <a:cs typeface="Arial Black"/>
                <a:sym typeface="Arial Black"/>
              </a:rPr>
              <a:t>SYNTAX</a:t>
            </a:r>
            <a:endParaRPr b="0" i="0" sz="3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3"/>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22" name="Google Shape;422;p53"/>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For all sides:</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Individual sides:</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Shorthand:</a:t>
            </a:r>
            <a:endParaRPr b="0" i="0" sz="1600" u="none" cap="none" strike="noStrike">
              <a:solidFill>
                <a:schemeClr val="dk1"/>
              </a:solidFill>
              <a:latin typeface="Trebuchet MS"/>
              <a:ea typeface="Trebuchet MS"/>
              <a:cs typeface="Trebuchet MS"/>
              <a:sym typeface="Trebuchet MS"/>
            </a:endParaRPr>
          </a:p>
        </p:txBody>
      </p:sp>
      <p:sp>
        <p:nvSpPr>
          <p:cNvPr id="423" name="Google Shape;423;p53"/>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Padding</a:t>
            </a:r>
            <a:endParaRPr b="0" i="0" sz="2600" u="none" cap="none" strike="noStrike">
              <a:solidFill>
                <a:schemeClr val="dk1"/>
              </a:solidFill>
              <a:latin typeface="Arial Black"/>
              <a:ea typeface="Arial Black"/>
              <a:cs typeface="Arial Black"/>
              <a:sym typeface="Arial Black"/>
            </a:endParaRPr>
          </a:p>
        </p:txBody>
      </p:sp>
      <p:sp>
        <p:nvSpPr>
          <p:cNvPr id="424" name="Google Shape;424;p53"/>
          <p:cNvSpPr/>
          <p:nvPr/>
        </p:nvSpPr>
        <p:spPr>
          <a:xfrm>
            <a:off x="356616" y="2884017"/>
            <a:ext cx="4572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padding-top</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50px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padding-right</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30px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padding-bottom</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50px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padding-left</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80px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425" name="Google Shape;425;p53"/>
          <p:cNvSpPr/>
          <p:nvPr/>
        </p:nvSpPr>
        <p:spPr>
          <a:xfrm>
            <a:off x="356616" y="1733315"/>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padding</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50px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426" name="Google Shape;426;p53"/>
          <p:cNvSpPr/>
          <p:nvPr/>
        </p:nvSpPr>
        <p:spPr>
          <a:xfrm>
            <a:off x="4396153" y="2308666"/>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padding</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50px 30px 50px 80px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graphicFrame>
        <p:nvGraphicFramePr>
          <p:cNvPr id="427" name="Google Shape;427;p53"/>
          <p:cNvGraphicFramePr/>
          <p:nvPr/>
        </p:nvGraphicFramePr>
        <p:xfrm>
          <a:off x="356616" y="4790766"/>
          <a:ext cx="3000000" cy="3000000"/>
        </p:xfrm>
        <a:graphic>
          <a:graphicData uri="http://schemas.openxmlformats.org/drawingml/2006/table">
            <a:tbl>
              <a:tblPr bandRow="1" firstRow="1">
                <a:noFill/>
                <a:tableStyleId>{419F09F5-00FA-4EB9-9B9B-D4EE00BD69DA}</a:tableStyleId>
              </a:tblPr>
              <a:tblGrid>
                <a:gridCol w="1634625"/>
                <a:gridCol w="6796150"/>
              </a:tblGrid>
              <a:tr h="233900">
                <a:tc>
                  <a:txBody>
                    <a:bodyPr>
                      <a:noAutofit/>
                    </a:bodyPr>
                    <a:lstStyle/>
                    <a:p>
                      <a:pPr indent="0" lvl="0" marL="0" marR="0" rtl="0" algn="l">
                        <a:spcBef>
                          <a:spcPts val="0"/>
                        </a:spcBef>
                        <a:spcAft>
                          <a:spcPts val="0"/>
                        </a:spcAft>
                        <a:buNone/>
                      </a:pPr>
                      <a:r>
                        <a:rPr lang="en-US" sz="1600"/>
                        <a:t>Value</a:t>
                      </a:r>
                      <a:endParaRPr sz="1600"/>
                    </a:p>
                  </a:txBody>
                  <a:tcPr marT="45725" marB="45725" marR="91450" marL="91450"/>
                </a:tc>
                <a:tc>
                  <a:txBody>
                    <a:bodyPr>
                      <a:noAutofit/>
                    </a:bodyPr>
                    <a:lstStyle/>
                    <a:p>
                      <a:pPr indent="0" lvl="0" marL="0" marR="0" rtl="0" algn="l">
                        <a:spcBef>
                          <a:spcPts val="0"/>
                        </a:spcBef>
                        <a:spcAft>
                          <a:spcPts val="0"/>
                        </a:spcAft>
                        <a:buNone/>
                      </a:pPr>
                      <a:r>
                        <a:rPr lang="en-US" sz="1600"/>
                        <a:t>Description</a:t>
                      </a:r>
                      <a:endParaRPr sz="1600"/>
                    </a:p>
                  </a:txBody>
                  <a:tcPr marT="45725" marB="45725" marR="91450" marL="91450"/>
                </a:tc>
              </a:tr>
              <a:tr h="356175">
                <a:tc>
                  <a:txBody>
                    <a:bodyPr>
                      <a:noAutofit/>
                    </a:bodyPr>
                    <a:lstStyle/>
                    <a:p>
                      <a:pPr indent="0" lvl="0" marL="0" marR="0" rtl="0" algn="l">
                        <a:spcBef>
                          <a:spcPts val="0"/>
                        </a:spcBef>
                        <a:spcAft>
                          <a:spcPts val="0"/>
                        </a:spcAft>
                        <a:buNone/>
                      </a:pPr>
                      <a:r>
                        <a:rPr lang="en-US" sz="1600"/>
                        <a:t>size</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specifies a margin in px, pt, cm, etc.</a:t>
                      </a:r>
                      <a:endParaRPr sz="1600"/>
                    </a:p>
                  </a:txBody>
                  <a:tcPr marT="45725" marB="45725" marR="91450" marL="91450"/>
                </a:tc>
              </a:tr>
              <a:tr h="403625">
                <a:tc>
                  <a:txBody>
                    <a:bodyPr>
                      <a:noAutofit/>
                    </a:bodyPr>
                    <a:lstStyle/>
                    <a:p>
                      <a:pPr indent="0" lvl="0" marL="0" marR="0" rtl="0" algn="l">
                        <a:spcBef>
                          <a:spcPts val="0"/>
                        </a:spcBef>
                        <a:spcAft>
                          <a:spcPts val="0"/>
                        </a:spcAft>
                        <a:buNone/>
                      </a:pPr>
                      <a:r>
                        <a:rPr lang="en-US" sz="1600"/>
                        <a:t>%</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specifies a margin in % of the width of the containing element</a:t>
                      </a:r>
                      <a:endParaRPr sz="1600"/>
                    </a:p>
                  </a:txBody>
                  <a:tcPr marT="45725" marB="45725" marR="91450" marL="91450"/>
                </a:tc>
              </a:tr>
              <a:tr h="349125">
                <a:tc>
                  <a:txBody>
                    <a:bodyPr>
                      <a:noAutofit/>
                    </a:bodyPr>
                    <a:lstStyle/>
                    <a:p>
                      <a:pPr indent="0" lvl="0" marL="0" marR="0" rtl="0" algn="l">
                        <a:spcBef>
                          <a:spcPts val="0"/>
                        </a:spcBef>
                        <a:spcAft>
                          <a:spcPts val="0"/>
                        </a:spcAft>
                        <a:buNone/>
                      </a:pPr>
                      <a:r>
                        <a:rPr lang="en-US" sz="1600"/>
                        <a:t>inherit</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specifies that the margin should be inherited from the parent element</a:t>
                      </a:r>
                      <a:endParaRPr sz="1600"/>
                    </a:p>
                  </a:txBody>
                  <a:tcPr marT="45725" marB="4572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4"/>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34" name="Google Shape;434;p54"/>
          <p:cNvSpPr txBox="1"/>
          <p:nvPr>
            <p:ph idx="2" type="body"/>
          </p:nvPr>
        </p:nvSpPr>
        <p:spPr>
          <a:xfrm>
            <a:off x="356616" y="1075174"/>
            <a:ext cx="8430768" cy="53155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padding property has four values:</a:t>
            </a:r>
            <a:endParaRPr/>
          </a:p>
          <a:p>
            <a:pPr indent="-285750" lvl="0" marL="285750" marR="0" rtl="0" algn="l">
              <a:lnSpc>
                <a:spcPct val="100000"/>
              </a:lnSpc>
              <a:spcBef>
                <a:spcPts val="0"/>
              </a:spcBef>
              <a:spcAft>
                <a:spcPts val="0"/>
              </a:spcAft>
              <a:buClr>
                <a:schemeClr val="accent2"/>
              </a:buClr>
              <a:buSzPts val="1572"/>
              <a:buFont typeface="Arial"/>
              <a:buChar char="•"/>
            </a:pPr>
            <a:r>
              <a:rPr b="1" i="0" lang="en-US" sz="1572" u="none" cap="none" strike="noStrike">
                <a:solidFill>
                  <a:schemeClr val="dk1"/>
                </a:solidFill>
                <a:latin typeface="Trebuchet MS"/>
                <a:ea typeface="Trebuchet MS"/>
                <a:cs typeface="Trebuchet MS"/>
                <a:sym typeface="Trebuchet MS"/>
              </a:rPr>
              <a:t>padding: 25px 50px 75px 100px;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top padding is 25px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right padding is 50px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bottom padding is 75px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left padding is 100px</a:t>
            </a:r>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padding property has three values:</a:t>
            </a:r>
            <a:endParaRPr/>
          </a:p>
          <a:p>
            <a:pPr indent="-285750" lvl="0" marL="285750" marR="0" rtl="0" algn="l">
              <a:lnSpc>
                <a:spcPct val="100000"/>
              </a:lnSpc>
              <a:spcBef>
                <a:spcPts val="0"/>
              </a:spcBef>
              <a:spcAft>
                <a:spcPts val="0"/>
              </a:spcAft>
              <a:buClr>
                <a:schemeClr val="accent2"/>
              </a:buClr>
              <a:buSzPts val="1572"/>
              <a:buFont typeface="Arial"/>
              <a:buChar char="•"/>
            </a:pPr>
            <a:r>
              <a:rPr b="1" i="0" lang="en-US" sz="1572" u="none" cap="none" strike="noStrike">
                <a:solidFill>
                  <a:schemeClr val="dk1"/>
                </a:solidFill>
                <a:latin typeface="Trebuchet MS"/>
                <a:ea typeface="Trebuchet MS"/>
                <a:cs typeface="Trebuchet MS"/>
                <a:sym typeface="Trebuchet MS"/>
              </a:rPr>
              <a:t>padding: 25px 50px 75px;</a:t>
            </a:r>
            <a:endParaRPr b="1" i="0" sz="1480" u="none" cap="none" strike="noStrike">
              <a:solidFill>
                <a:schemeClr val="dk1"/>
              </a:solidFill>
              <a:latin typeface="Trebuchet MS"/>
              <a:ea typeface="Trebuchet MS"/>
              <a:cs typeface="Trebuchet MS"/>
              <a:sym typeface="Trebuchet MS"/>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top padding is 25px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right and left paddings are 50px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bottom padding is 75px</a:t>
            </a:r>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padding property has two values:</a:t>
            </a:r>
            <a:endParaRPr b="0" i="0" sz="1480" u="none" cap="none" strike="noStrike">
              <a:solidFill>
                <a:schemeClr val="dk1"/>
              </a:solidFill>
              <a:latin typeface="Trebuchet MS"/>
              <a:ea typeface="Trebuchet MS"/>
              <a:cs typeface="Trebuchet MS"/>
              <a:sym typeface="Trebuchet MS"/>
            </a:endParaRPr>
          </a:p>
          <a:p>
            <a:pPr indent="-285750" lvl="0" marL="285750" marR="0" rtl="0" algn="l">
              <a:lnSpc>
                <a:spcPct val="100000"/>
              </a:lnSpc>
              <a:spcBef>
                <a:spcPts val="0"/>
              </a:spcBef>
              <a:spcAft>
                <a:spcPts val="0"/>
              </a:spcAft>
              <a:buClr>
                <a:schemeClr val="accent2"/>
              </a:buClr>
              <a:buSzPts val="1572"/>
              <a:buFont typeface="Arial"/>
              <a:buChar char="•"/>
            </a:pPr>
            <a:r>
              <a:rPr b="1" i="0" lang="en-US" sz="1572" u="none" cap="none" strike="noStrike">
                <a:solidFill>
                  <a:schemeClr val="dk1"/>
                </a:solidFill>
                <a:latin typeface="Trebuchet MS"/>
                <a:ea typeface="Trebuchet MS"/>
                <a:cs typeface="Trebuchet MS"/>
                <a:sym typeface="Trebuchet MS"/>
              </a:rPr>
              <a:t>padding: 25px 50px;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top and bottom paddings are 25px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right and left paddings are 50px</a:t>
            </a:r>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padding property has one value:</a:t>
            </a:r>
            <a:endParaRPr/>
          </a:p>
          <a:p>
            <a:pPr indent="-285750" lvl="0" marL="285750" marR="0" rtl="0" algn="l">
              <a:lnSpc>
                <a:spcPct val="100000"/>
              </a:lnSpc>
              <a:spcBef>
                <a:spcPts val="0"/>
              </a:spcBef>
              <a:spcAft>
                <a:spcPts val="0"/>
              </a:spcAft>
              <a:buClr>
                <a:schemeClr val="accent2"/>
              </a:buClr>
              <a:buSzPts val="1572"/>
              <a:buFont typeface="Arial"/>
              <a:buChar char="•"/>
            </a:pPr>
            <a:r>
              <a:rPr b="1" i="0" lang="en-US" sz="1572" u="none" cap="none" strike="noStrike">
                <a:solidFill>
                  <a:schemeClr val="dk1"/>
                </a:solidFill>
                <a:latin typeface="Trebuchet MS"/>
                <a:ea typeface="Trebuchet MS"/>
                <a:cs typeface="Trebuchet MS"/>
                <a:sym typeface="Trebuchet MS"/>
              </a:rPr>
              <a:t>padding: 25px;</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all four paddings are 25px</a:t>
            </a:r>
            <a:endParaRPr/>
          </a:p>
        </p:txBody>
      </p:sp>
      <p:sp>
        <p:nvSpPr>
          <p:cNvPr id="435" name="Google Shape;435;p54"/>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Padding</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5"/>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42" name="Google Shape;442;p55"/>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Border</a:t>
            </a:r>
            <a:endParaRPr b="0" i="0" sz="2600" u="none" cap="none" strike="noStrike">
              <a:solidFill>
                <a:schemeClr val="dk1"/>
              </a:solidFill>
              <a:latin typeface="Arial Black"/>
              <a:ea typeface="Arial Black"/>
              <a:cs typeface="Arial Black"/>
              <a:sym typeface="Arial Black"/>
            </a:endParaRPr>
          </a:p>
        </p:txBody>
      </p:sp>
      <p:pic>
        <p:nvPicPr>
          <p:cNvPr id="443" name="Google Shape;443;p55"/>
          <p:cNvPicPr preferRelativeResize="0"/>
          <p:nvPr/>
        </p:nvPicPr>
        <p:blipFill rotWithShape="1">
          <a:blip r:embed="rId3">
            <a:alphaModFix/>
          </a:blip>
          <a:srcRect b="0" l="0" r="0" t="0"/>
          <a:stretch/>
        </p:blipFill>
        <p:spPr>
          <a:xfrm>
            <a:off x="363257" y="1631550"/>
            <a:ext cx="8417486" cy="384048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6"/>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graphicFrame>
        <p:nvGraphicFramePr>
          <p:cNvPr id="450" name="Google Shape;450;p56"/>
          <p:cNvGraphicFramePr/>
          <p:nvPr/>
        </p:nvGraphicFramePr>
        <p:xfrm>
          <a:off x="357188" y="1435100"/>
          <a:ext cx="3000000" cy="3000000"/>
        </p:xfrm>
        <a:graphic>
          <a:graphicData uri="http://schemas.openxmlformats.org/drawingml/2006/table">
            <a:tbl>
              <a:tblPr bandRow="1" firstRow="1">
                <a:noFill/>
                <a:tableStyleId>{419F09F5-00FA-4EB9-9B9B-D4EE00BD69DA}</a:tableStyleId>
              </a:tblPr>
              <a:tblGrid>
                <a:gridCol w="1160125"/>
                <a:gridCol w="7269525"/>
              </a:tblGrid>
              <a:tr h="370850">
                <a:tc>
                  <a:txBody>
                    <a:bodyPr>
                      <a:noAutofit/>
                    </a:bodyPr>
                    <a:lstStyle/>
                    <a:p>
                      <a:pPr indent="0" lvl="0" marL="0" marR="0" rtl="0" algn="l">
                        <a:spcBef>
                          <a:spcPts val="0"/>
                        </a:spcBef>
                        <a:spcAft>
                          <a:spcPts val="0"/>
                        </a:spcAft>
                        <a:buNone/>
                      </a:pPr>
                      <a:r>
                        <a:rPr lang="en-US" sz="1600"/>
                        <a:t>Value</a:t>
                      </a:r>
                      <a:endParaRPr sz="1600"/>
                    </a:p>
                  </a:txBody>
                  <a:tcPr marT="45725" marB="45725" marR="91450" marL="91450"/>
                </a:tc>
                <a:tc>
                  <a:txBody>
                    <a:bodyPr>
                      <a:noAutofit/>
                    </a:bodyPr>
                    <a:lstStyle/>
                    <a:p>
                      <a:pPr indent="0" lvl="0" marL="0" marR="0" rtl="0" algn="l">
                        <a:spcBef>
                          <a:spcPts val="0"/>
                        </a:spcBef>
                        <a:spcAft>
                          <a:spcPts val="0"/>
                        </a:spcAft>
                        <a:buNone/>
                      </a:pPr>
                      <a:r>
                        <a:rPr lang="en-US" sz="1600"/>
                        <a:t>Description</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dotted</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a dotted border</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dashed</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a dashed border</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solid</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a solid border</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double</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a double border</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groove</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a 3D grooved border. The effect depends on the border-color value</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ridge</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a 3D ridged border. The effect depends on the border-color value</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inset</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a 3D inset border. The effect depends on the border-color value</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outset</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a 3D outset border. The effect depends on the border-color value</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none</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no border</a:t>
                      </a:r>
                      <a:endParaRPr sz="1600"/>
                    </a:p>
                  </a:txBody>
                  <a:tcPr marT="45725" marB="45725" marR="91450" marL="91450"/>
                </a:tc>
              </a:tr>
              <a:tr h="370850">
                <a:tc>
                  <a:txBody>
                    <a:bodyPr>
                      <a:noAutofit/>
                    </a:bodyPr>
                    <a:lstStyle/>
                    <a:p>
                      <a:pPr indent="0" lvl="0" marL="0" marR="0" rtl="0" algn="l">
                        <a:spcBef>
                          <a:spcPts val="0"/>
                        </a:spcBef>
                        <a:spcAft>
                          <a:spcPts val="0"/>
                        </a:spcAft>
                        <a:buNone/>
                      </a:pPr>
                      <a:r>
                        <a:rPr lang="en-US" sz="1600"/>
                        <a:t>hidden</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Defines a hidden border</a:t>
                      </a:r>
                      <a:endParaRPr sz="1600"/>
                    </a:p>
                  </a:txBody>
                  <a:tcPr marT="45725" marB="45725" marR="91450" marL="91450"/>
                </a:tc>
              </a:tr>
            </a:tbl>
          </a:graphicData>
        </a:graphic>
      </p:graphicFrame>
      <p:sp>
        <p:nvSpPr>
          <p:cNvPr id="451" name="Google Shape;451;p56"/>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Border</a:t>
            </a:r>
            <a:endParaRPr b="0" i="0" sz="2600" u="none" cap="none" strike="noStrike">
              <a:solidFill>
                <a:schemeClr val="dk1"/>
              </a:solidFill>
              <a:latin typeface="Arial Black"/>
              <a:ea typeface="Arial Black"/>
              <a:cs typeface="Arial Black"/>
              <a:sym typeface="Arial Black"/>
            </a:endParaRPr>
          </a:p>
        </p:txBody>
      </p:sp>
      <p:sp>
        <p:nvSpPr>
          <p:cNvPr id="452" name="Google Shape;452;p56"/>
          <p:cNvSpPr/>
          <p:nvPr/>
        </p:nvSpPr>
        <p:spPr>
          <a:xfrm>
            <a:off x="357188" y="1065768"/>
            <a:ext cx="4572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Border-style:</a:t>
            </a:r>
            <a:endParaRPr sz="1800">
              <a:solidFill>
                <a:schemeClr val="dk1"/>
              </a:solidFill>
              <a:latin typeface="Trebuchet MS"/>
              <a:ea typeface="Trebuchet MS"/>
              <a:cs typeface="Trebuchet MS"/>
              <a:sym typeface="Trebuchet MS"/>
            </a:endParaRPr>
          </a:p>
        </p:txBody>
      </p:sp>
      <p:sp>
        <p:nvSpPr>
          <p:cNvPr id="453" name="Google Shape;453;p56"/>
          <p:cNvSpPr/>
          <p:nvPr/>
        </p:nvSpPr>
        <p:spPr>
          <a:xfrm>
            <a:off x="334943" y="5701905"/>
            <a:ext cx="42370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p.dotted </a:t>
            </a:r>
            <a:r>
              <a:rPr lang="en-US" sz="1800">
                <a:solidFill>
                  <a:srgbClr val="000000"/>
                </a:solidFill>
                <a:latin typeface="Consolas"/>
                <a:ea typeface="Consolas"/>
                <a:cs typeface="Consolas"/>
                <a:sym typeface="Consolas"/>
              </a:rPr>
              <a:t>{</a:t>
            </a:r>
            <a:r>
              <a:rPr lang="en-US" sz="1800">
                <a:solidFill>
                  <a:srgbClr val="FF0000"/>
                </a:solidFill>
                <a:latin typeface="Consolas"/>
                <a:ea typeface="Consolas"/>
                <a:cs typeface="Consolas"/>
                <a:sym typeface="Consolas"/>
              </a:rPr>
              <a:t>border-style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dotted</a:t>
            </a: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454" name="Google Shape;454;p56"/>
          <p:cNvSpPr/>
          <p:nvPr/>
        </p:nvSpPr>
        <p:spPr>
          <a:xfrm>
            <a:off x="4803031" y="5699006"/>
            <a:ext cx="39837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p.solid </a:t>
            </a:r>
            <a:r>
              <a:rPr lang="en-US" sz="1800">
                <a:solidFill>
                  <a:srgbClr val="000000"/>
                </a:solidFill>
                <a:latin typeface="Consolas"/>
                <a:ea typeface="Consolas"/>
                <a:cs typeface="Consolas"/>
                <a:sym typeface="Consolas"/>
              </a:rPr>
              <a:t>{</a:t>
            </a:r>
            <a:r>
              <a:rPr lang="en-US" sz="1800">
                <a:solidFill>
                  <a:srgbClr val="FF0000"/>
                </a:solidFill>
                <a:latin typeface="Consolas"/>
                <a:ea typeface="Consolas"/>
                <a:cs typeface="Consolas"/>
                <a:sym typeface="Consolas"/>
              </a:rPr>
              <a:t>border-style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solid</a:t>
            </a: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7"/>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60" name="Google Shape;460;p57"/>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Border</a:t>
            </a:r>
            <a:endParaRPr b="0" i="0" sz="2600" u="none" cap="none" strike="noStrike">
              <a:solidFill>
                <a:schemeClr val="dk1"/>
              </a:solidFill>
              <a:latin typeface="Arial Black"/>
              <a:ea typeface="Arial Black"/>
              <a:cs typeface="Arial Black"/>
              <a:sym typeface="Arial Black"/>
            </a:endParaRPr>
          </a:p>
        </p:txBody>
      </p:sp>
      <p:pic>
        <p:nvPicPr>
          <p:cNvPr id="461" name="Google Shape;461;p57"/>
          <p:cNvPicPr preferRelativeResize="0"/>
          <p:nvPr/>
        </p:nvPicPr>
        <p:blipFill rotWithShape="1">
          <a:blip r:embed="rId3">
            <a:alphaModFix/>
          </a:blip>
          <a:srcRect b="0" l="0" r="0" t="0"/>
          <a:stretch/>
        </p:blipFill>
        <p:spPr>
          <a:xfrm>
            <a:off x="1833003" y="1252727"/>
            <a:ext cx="5477994" cy="49377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8"/>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68" name="Google Shape;468;p58"/>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Border-width:</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Border-color:</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Border-radius:</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
        <p:nvSpPr>
          <p:cNvPr id="469" name="Google Shape;469;p58"/>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Border</a:t>
            </a:r>
            <a:endParaRPr b="0" i="0" sz="2600" u="none" cap="none" strike="noStrike">
              <a:solidFill>
                <a:schemeClr val="dk1"/>
              </a:solidFill>
              <a:latin typeface="Arial Black"/>
              <a:ea typeface="Arial Black"/>
              <a:cs typeface="Arial Black"/>
              <a:sym typeface="Arial Black"/>
            </a:endParaRPr>
          </a:p>
        </p:txBody>
      </p:sp>
      <p:pic>
        <p:nvPicPr>
          <p:cNvPr id="470" name="Google Shape;470;p58"/>
          <p:cNvPicPr preferRelativeResize="0"/>
          <p:nvPr/>
        </p:nvPicPr>
        <p:blipFill rotWithShape="1">
          <a:blip r:embed="rId3">
            <a:alphaModFix/>
          </a:blip>
          <a:srcRect b="0" l="0" r="0" t="0"/>
          <a:stretch/>
        </p:blipFill>
        <p:spPr>
          <a:xfrm>
            <a:off x="1130258" y="1812104"/>
            <a:ext cx="6883483" cy="731520"/>
          </a:xfrm>
          <a:prstGeom prst="rect">
            <a:avLst/>
          </a:prstGeom>
          <a:noFill/>
          <a:ln>
            <a:noFill/>
          </a:ln>
        </p:spPr>
      </p:pic>
      <p:pic>
        <p:nvPicPr>
          <p:cNvPr id="471" name="Google Shape;471;p58"/>
          <p:cNvPicPr preferRelativeResize="0"/>
          <p:nvPr/>
        </p:nvPicPr>
        <p:blipFill rotWithShape="1">
          <a:blip r:embed="rId4">
            <a:alphaModFix/>
          </a:blip>
          <a:srcRect b="0" l="0" r="0" t="0"/>
          <a:stretch/>
        </p:blipFill>
        <p:spPr>
          <a:xfrm>
            <a:off x="1076493" y="3046543"/>
            <a:ext cx="6937248" cy="731520"/>
          </a:xfrm>
          <a:prstGeom prst="rect">
            <a:avLst/>
          </a:prstGeom>
          <a:noFill/>
          <a:ln>
            <a:noFill/>
          </a:ln>
        </p:spPr>
      </p:pic>
      <p:pic>
        <p:nvPicPr>
          <p:cNvPr id="472" name="Google Shape;472;p58"/>
          <p:cNvPicPr preferRelativeResize="0"/>
          <p:nvPr/>
        </p:nvPicPr>
        <p:blipFill rotWithShape="1">
          <a:blip r:embed="rId5">
            <a:alphaModFix/>
          </a:blip>
          <a:srcRect b="0" l="0" r="0" t="0"/>
          <a:stretch/>
        </p:blipFill>
        <p:spPr>
          <a:xfrm>
            <a:off x="1020276" y="4154560"/>
            <a:ext cx="7103445" cy="16459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9"/>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79" name="Google Shape;479;p59"/>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Individual sides:</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Shorthand:</a:t>
            </a:r>
            <a:endParaRPr b="0" i="0" sz="1600" u="none" cap="none" strike="noStrike">
              <a:solidFill>
                <a:schemeClr val="dk1"/>
              </a:solidFill>
              <a:latin typeface="Trebuchet MS"/>
              <a:ea typeface="Trebuchet MS"/>
              <a:cs typeface="Trebuchet MS"/>
              <a:sym typeface="Trebuchet MS"/>
            </a:endParaRPr>
          </a:p>
        </p:txBody>
      </p:sp>
      <p:sp>
        <p:nvSpPr>
          <p:cNvPr id="480" name="Google Shape;480;p59"/>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Border</a:t>
            </a:r>
            <a:endParaRPr b="0" i="0" sz="2600" u="none" cap="none" strike="noStrike">
              <a:solidFill>
                <a:schemeClr val="dk1"/>
              </a:solidFill>
              <a:latin typeface="Arial Black"/>
              <a:ea typeface="Arial Black"/>
              <a:cs typeface="Arial Black"/>
              <a:sym typeface="Arial Black"/>
            </a:endParaRPr>
          </a:p>
        </p:txBody>
      </p:sp>
      <p:sp>
        <p:nvSpPr>
          <p:cNvPr id="481" name="Google Shape;481;p59"/>
          <p:cNvSpPr/>
          <p:nvPr/>
        </p:nvSpPr>
        <p:spPr>
          <a:xfrm>
            <a:off x="356616" y="1727871"/>
            <a:ext cx="4572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border-top-style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dotted</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border-right-style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solid</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border-bottom-style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dotted</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border-left-style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solid</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482" name="Google Shape;482;p59"/>
          <p:cNvSpPr/>
          <p:nvPr/>
        </p:nvSpPr>
        <p:spPr>
          <a:xfrm>
            <a:off x="356616" y="3791428"/>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border</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5px solid red</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483" name="Google Shape;483;p59"/>
          <p:cNvSpPr/>
          <p:nvPr/>
        </p:nvSpPr>
        <p:spPr>
          <a:xfrm>
            <a:off x="4572000" y="3777660"/>
            <a:ext cx="457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border-left</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6px solid red</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background-color</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lightgrey</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484" name="Google Shape;484;p59"/>
          <p:cNvSpPr/>
          <p:nvPr/>
        </p:nvSpPr>
        <p:spPr>
          <a:xfrm>
            <a:off x="2107692" y="5048141"/>
            <a:ext cx="457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border-bottom</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6px solid red</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background-color</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lightgrey</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0"/>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91" name="Google Shape;491;p60"/>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Border</a:t>
            </a:r>
            <a:endParaRPr b="0" i="0" sz="2600" u="none" cap="none" strike="noStrike">
              <a:solidFill>
                <a:schemeClr val="dk1"/>
              </a:solidFill>
              <a:latin typeface="Arial Black"/>
              <a:ea typeface="Arial Black"/>
              <a:cs typeface="Arial Black"/>
              <a:sym typeface="Arial Black"/>
            </a:endParaRPr>
          </a:p>
        </p:txBody>
      </p:sp>
      <p:sp>
        <p:nvSpPr>
          <p:cNvPr id="492" name="Google Shape;492;p60"/>
          <p:cNvSpPr txBox="1"/>
          <p:nvPr>
            <p:ph idx="2" type="body"/>
          </p:nvPr>
        </p:nvSpPr>
        <p:spPr>
          <a:xfrm>
            <a:off x="356616" y="1075174"/>
            <a:ext cx="8430768" cy="53155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border-style property has four values:</a:t>
            </a:r>
            <a:endParaRPr/>
          </a:p>
          <a:p>
            <a:pPr indent="-285750" lvl="0" marL="285750" marR="0" rtl="0" algn="l">
              <a:lnSpc>
                <a:spcPct val="100000"/>
              </a:lnSpc>
              <a:spcBef>
                <a:spcPts val="0"/>
              </a:spcBef>
              <a:spcAft>
                <a:spcPts val="0"/>
              </a:spcAft>
              <a:buClr>
                <a:schemeClr val="accent2"/>
              </a:buClr>
              <a:buSzPts val="1480"/>
              <a:buFont typeface="Arial"/>
              <a:buChar char="•"/>
            </a:pPr>
            <a:r>
              <a:rPr b="0" i="0" lang="en-US" sz="1480" u="none" cap="none" strike="noStrike">
                <a:solidFill>
                  <a:schemeClr val="dk1"/>
                </a:solidFill>
                <a:latin typeface="Trebuchet MS"/>
                <a:ea typeface="Trebuchet MS"/>
                <a:cs typeface="Trebuchet MS"/>
                <a:sym typeface="Trebuchet MS"/>
              </a:rPr>
              <a:t>border-style: dotted solid double dashed;</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top border is dotted</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right border is solid</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bottom border is double</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left border is dashed</a:t>
            </a:r>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border-style property has three values:</a:t>
            </a:r>
            <a:endParaRPr b="0" i="0" sz="1480" u="none" cap="none" strike="noStrike">
              <a:solidFill>
                <a:schemeClr val="dk1"/>
              </a:solidFill>
              <a:latin typeface="Trebuchet MS"/>
              <a:ea typeface="Trebuchet MS"/>
              <a:cs typeface="Trebuchet MS"/>
              <a:sym typeface="Trebuchet MS"/>
            </a:endParaRPr>
          </a:p>
          <a:p>
            <a:pPr indent="-285750" lvl="0" marL="285750" marR="0" rtl="0" algn="l">
              <a:lnSpc>
                <a:spcPct val="100000"/>
              </a:lnSpc>
              <a:spcBef>
                <a:spcPts val="0"/>
              </a:spcBef>
              <a:spcAft>
                <a:spcPts val="0"/>
              </a:spcAft>
              <a:buClr>
                <a:schemeClr val="accent2"/>
              </a:buClr>
              <a:buSzPts val="1480"/>
              <a:buFont typeface="Arial"/>
              <a:buChar char="•"/>
            </a:pPr>
            <a:r>
              <a:rPr b="0" i="0" lang="en-US" sz="1480" u="none" cap="none" strike="noStrike">
                <a:solidFill>
                  <a:schemeClr val="dk1"/>
                </a:solidFill>
                <a:latin typeface="Trebuchet MS"/>
                <a:ea typeface="Trebuchet MS"/>
                <a:cs typeface="Trebuchet MS"/>
                <a:sym typeface="Trebuchet MS"/>
              </a:rPr>
              <a:t>border-style: dotted solid double;</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top border is dotted</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right and left borders are solid</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bottom border is double</a:t>
            </a:r>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border-style property has two values:</a:t>
            </a:r>
            <a:endParaRPr/>
          </a:p>
          <a:p>
            <a:pPr indent="-285750" lvl="0" marL="285750" marR="0" rtl="0" algn="l">
              <a:lnSpc>
                <a:spcPct val="100000"/>
              </a:lnSpc>
              <a:spcBef>
                <a:spcPts val="0"/>
              </a:spcBef>
              <a:spcAft>
                <a:spcPts val="0"/>
              </a:spcAft>
              <a:buClr>
                <a:schemeClr val="accent2"/>
              </a:buClr>
              <a:buSzPts val="1480"/>
              <a:buFont typeface="Arial"/>
              <a:buChar char="•"/>
            </a:pPr>
            <a:r>
              <a:rPr b="0" i="0" lang="en-US" sz="1480" u="none" cap="none" strike="noStrike">
                <a:solidFill>
                  <a:schemeClr val="dk1"/>
                </a:solidFill>
                <a:latin typeface="Trebuchet MS"/>
                <a:ea typeface="Trebuchet MS"/>
                <a:cs typeface="Trebuchet MS"/>
                <a:sym typeface="Trebuchet MS"/>
              </a:rPr>
              <a:t>border-style: dotted solid;</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top and bottom borders are dotted</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right and left borders are solid</a:t>
            </a:r>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If the border-style property has one value:</a:t>
            </a:r>
            <a:endParaRPr/>
          </a:p>
          <a:p>
            <a:pPr indent="-285750" lvl="0" marL="285750" marR="0" rtl="0" algn="l">
              <a:lnSpc>
                <a:spcPct val="100000"/>
              </a:lnSpc>
              <a:spcBef>
                <a:spcPts val="0"/>
              </a:spcBef>
              <a:spcAft>
                <a:spcPts val="0"/>
              </a:spcAft>
              <a:buClr>
                <a:schemeClr val="accent2"/>
              </a:buClr>
              <a:buSzPts val="1480"/>
              <a:buFont typeface="Arial"/>
              <a:buChar char="•"/>
            </a:pPr>
            <a:r>
              <a:rPr b="0" i="0" lang="en-US" sz="1480" u="none" cap="none" strike="noStrike">
                <a:solidFill>
                  <a:schemeClr val="dk1"/>
                </a:solidFill>
                <a:latin typeface="Trebuchet MS"/>
                <a:ea typeface="Trebuchet MS"/>
                <a:cs typeface="Trebuchet MS"/>
                <a:sym typeface="Trebuchet MS"/>
              </a:rPr>
              <a:t>border-style: dotted;</a:t>
            </a:r>
            <a:endParaRPr/>
          </a:p>
          <a:p>
            <a:pPr indent="-285750" lvl="1" marL="1028700" marR="0" rtl="0" algn="l">
              <a:lnSpc>
                <a:spcPct val="80000"/>
              </a:lnSpc>
              <a:spcBef>
                <a:spcPts val="296"/>
              </a:spcBef>
              <a:spcAft>
                <a:spcPts val="0"/>
              </a:spcAft>
              <a:buClr>
                <a:schemeClr val="dk1"/>
              </a:buClr>
              <a:buSzPts val="1480"/>
              <a:buFont typeface="Arial"/>
              <a:buChar char="•"/>
            </a:pPr>
            <a:r>
              <a:rPr b="0" i="0" lang="en-US" sz="1480" u="none" cap="none" strike="noStrike">
                <a:solidFill>
                  <a:schemeClr val="dk1"/>
                </a:solidFill>
                <a:latin typeface="Trebuchet MS"/>
                <a:ea typeface="Trebuchet MS"/>
                <a:cs typeface="Trebuchet MS"/>
                <a:sym typeface="Trebuchet MS"/>
              </a:rPr>
              <a:t>all four borders are dotted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1"/>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499" name="Google Shape;499;p61"/>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In CSS, there are two types of font family names:</a:t>
            </a:r>
            <a:endParaRPr/>
          </a:p>
          <a:p>
            <a:pPr indent="-285750" lvl="0" marL="285750" marR="0" rtl="0" algn="l">
              <a:lnSpc>
                <a:spcPct val="120000"/>
              </a:lnSpc>
              <a:spcBef>
                <a:spcPts val="0"/>
              </a:spcBef>
              <a:spcAft>
                <a:spcPts val="0"/>
              </a:spcAft>
              <a:buClr>
                <a:schemeClr val="accent2"/>
              </a:buClr>
              <a:buSzPts val="1600"/>
              <a:buFont typeface="Arial"/>
              <a:buChar char="•"/>
            </a:pPr>
            <a:r>
              <a:rPr b="1" i="0" lang="en-US" sz="1600" u="none" cap="none" strike="noStrike">
                <a:solidFill>
                  <a:schemeClr val="dk1"/>
                </a:solidFill>
                <a:latin typeface="Trebuchet MS"/>
                <a:ea typeface="Trebuchet MS"/>
                <a:cs typeface="Trebuchet MS"/>
                <a:sym typeface="Trebuchet MS"/>
              </a:rPr>
              <a:t>generic family</a:t>
            </a:r>
            <a:r>
              <a:rPr b="0" i="0" lang="en-US" sz="1600" u="none" cap="none" strike="noStrike">
                <a:solidFill>
                  <a:schemeClr val="dk1"/>
                </a:solidFill>
                <a:latin typeface="Trebuchet MS"/>
                <a:ea typeface="Trebuchet MS"/>
                <a:cs typeface="Trebuchet MS"/>
                <a:sym typeface="Trebuchet MS"/>
              </a:rPr>
              <a:t> - a group of font families with a similar look (like "Serif" or "Monospace")</a:t>
            </a:r>
            <a:endParaRPr/>
          </a:p>
          <a:p>
            <a:pPr indent="-285750" lvl="0" marL="285750" marR="0" rtl="0" algn="l">
              <a:lnSpc>
                <a:spcPct val="120000"/>
              </a:lnSpc>
              <a:spcBef>
                <a:spcPts val="0"/>
              </a:spcBef>
              <a:spcAft>
                <a:spcPts val="0"/>
              </a:spcAft>
              <a:buClr>
                <a:schemeClr val="accent2"/>
              </a:buClr>
              <a:buSzPts val="1600"/>
              <a:buFont typeface="Arial"/>
              <a:buChar char="•"/>
            </a:pPr>
            <a:r>
              <a:rPr b="1" i="0" lang="en-US" sz="1600" u="none" cap="none" strike="noStrike">
                <a:solidFill>
                  <a:schemeClr val="dk1"/>
                </a:solidFill>
                <a:latin typeface="Trebuchet MS"/>
                <a:ea typeface="Trebuchet MS"/>
                <a:cs typeface="Trebuchet MS"/>
                <a:sym typeface="Trebuchet MS"/>
              </a:rPr>
              <a:t>font family </a:t>
            </a:r>
            <a:r>
              <a:rPr b="0" i="0" lang="en-US" sz="1600" u="none" cap="none" strike="noStrike">
                <a:solidFill>
                  <a:schemeClr val="dk1"/>
                </a:solidFill>
                <a:latin typeface="Trebuchet MS"/>
                <a:ea typeface="Trebuchet MS"/>
                <a:cs typeface="Trebuchet MS"/>
                <a:sym typeface="Trebuchet MS"/>
              </a:rPr>
              <a:t>- a specific font family (like "Times New Roman" or "Arial")</a:t>
            </a:r>
            <a:endParaRPr/>
          </a:p>
        </p:txBody>
      </p:sp>
      <p:sp>
        <p:nvSpPr>
          <p:cNvPr id="500" name="Google Shape;500;p61"/>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Fonts – Font Families</a:t>
            </a:r>
            <a:endParaRPr b="0" i="0" sz="2600" u="none" cap="none" strike="noStrike">
              <a:solidFill>
                <a:schemeClr val="dk1"/>
              </a:solidFill>
              <a:latin typeface="Arial Black"/>
              <a:ea typeface="Arial Black"/>
              <a:cs typeface="Arial Black"/>
              <a:sym typeface="Arial Black"/>
            </a:endParaRPr>
          </a:p>
        </p:txBody>
      </p:sp>
      <p:graphicFrame>
        <p:nvGraphicFramePr>
          <p:cNvPr id="501" name="Google Shape;501;p61"/>
          <p:cNvGraphicFramePr/>
          <p:nvPr/>
        </p:nvGraphicFramePr>
        <p:xfrm>
          <a:off x="356616" y="2773624"/>
          <a:ext cx="3000000" cy="3000000"/>
        </p:xfrm>
        <a:graphic>
          <a:graphicData uri="http://schemas.openxmlformats.org/drawingml/2006/table">
            <a:tbl>
              <a:tblPr bandRow="1" firstRow="1">
                <a:noFill/>
                <a:tableStyleId>{419F09F5-00FA-4EB9-9B9B-D4EE00BD69DA}</a:tableStyleId>
              </a:tblPr>
              <a:tblGrid>
                <a:gridCol w="1864075"/>
                <a:gridCol w="2301075"/>
                <a:gridCol w="4265625"/>
              </a:tblGrid>
              <a:tr h="370850">
                <a:tc>
                  <a:txBody>
                    <a:bodyPr>
                      <a:noAutofit/>
                    </a:bodyPr>
                    <a:lstStyle/>
                    <a:p>
                      <a:pPr indent="0" lvl="0" marL="0" marR="0" rtl="0" algn="l">
                        <a:spcBef>
                          <a:spcPts val="0"/>
                        </a:spcBef>
                        <a:spcAft>
                          <a:spcPts val="0"/>
                        </a:spcAft>
                        <a:buNone/>
                      </a:pPr>
                      <a:r>
                        <a:rPr lang="en-US" sz="1800"/>
                        <a:t>Generic family</a:t>
                      </a:r>
                      <a:endParaRPr/>
                    </a:p>
                  </a:txBody>
                  <a:tcPr marT="76200" marB="76200" marR="76200" marL="76200"/>
                </a:tc>
                <a:tc>
                  <a:txBody>
                    <a:bodyPr>
                      <a:noAutofit/>
                    </a:bodyPr>
                    <a:lstStyle/>
                    <a:p>
                      <a:pPr indent="0" lvl="0" marL="0" marR="0" rtl="0" algn="l">
                        <a:spcBef>
                          <a:spcPts val="0"/>
                        </a:spcBef>
                        <a:spcAft>
                          <a:spcPts val="0"/>
                        </a:spcAft>
                        <a:buNone/>
                      </a:pPr>
                      <a:r>
                        <a:rPr lang="en-US" sz="1800"/>
                        <a:t>Font family</a:t>
                      </a:r>
                      <a:endParaRPr/>
                    </a:p>
                  </a:txBody>
                  <a:tcPr marT="76200" marB="76200" marR="76200" marL="76200"/>
                </a:tc>
                <a:tc>
                  <a:txBody>
                    <a:bodyPr>
                      <a:noAutofit/>
                    </a:bodyPr>
                    <a:lstStyle/>
                    <a:p>
                      <a:pPr indent="0" lvl="0" marL="0" marR="0" rtl="0" algn="l">
                        <a:spcBef>
                          <a:spcPts val="0"/>
                        </a:spcBef>
                        <a:spcAft>
                          <a:spcPts val="0"/>
                        </a:spcAft>
                        <a:buNone/>
                      </a:pPr>
                      <a:r>
                        <a:rPr lang="en-US" sz="1800"/>
                        <a:t>Description</a:t>
                      </a:r>
                      <a:endParaRPr/>
                    </a:p>
                  </a:txBody>
                  <a:tcPr marT="76200" marB="76200" marR="76200" marL="76200"/>
                </a:tc>
              </a:tr>
              <a:tr h="370850">
                <a:tc>
                  <a:txBody>
                    <a:bodyPr>
                      <a:noAutofit/>
                    </a:bodyPr>
                    <a:lstStyle/>
                    <a:p>
                      <a:pPr indent="0" lvl="0" marL="0" marR="0" rtl="0" algn="l">
                        <a:spcBef>
                          <a:spcPts val="0"/>
                        </a:spcBef>
                        <a:spcAft>
                          <a:spcPts val="0"/>
                        </a:spcAft>
                        <a:buNone/>
                      </a:pPr>
                      <a:r>
                        <a:rPr lang="en-US" sz="1800"/>
                        <a:t>Serif</a:t>
                      </a:r>
                      <a:endParaRPr/>
                    </a:p>
                  </a:txBody>
                  <a:tcPr marT="76200" marB="76200" marR="76200" marL="76200"/>
                </a:tc>
                <a:tc>
                  <a:txBody>
                    <a:bodyPr>
                      <a:noAutofit/>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Times New Roman</a:t>
                      </a:r>
                      <a:br>
                        <a:rPr lang="en-US" sz="1800"/>
                      </a:br>
                      <a:r>
                        <a:rPr lang="en-US" sz="1800">
                          <a:latin typeface="Georgia"/>
                          <a:ea typeface="Georgia"/>
                          <a:cs typeface="Georgia"/>
                          <a:sym typeface="Georgia"/>
                        </a:rPr>
                        <a:t>Georgia</a:t>
                      </a:r>
                      <a:endParaRPr sz="1800"/>
                    </a:p>
                  </a:txBody>
                  <a:tcPr marT="76200" marB="76200" marR="76200" marL="76200"/>
                </a:tc>
                <a:tc>
                  <a:txBody>
                    <a:bodyPr>
                      <a:noAutofit/>
                    </a:bodyPr>
                    <a:lstStyle/>
                    <a:p>
                      <a:pPr indent="0" lvl="0" marL="0" marR="0" rtl="0" algn="l">
                        <a:spcBef>
                          <a:spcPts val="0"/>
                        </a:spcBef>
                        <a:spcAft>
                          <a:spcPts val="0"/>
                        </a:spcAft>
                        <a:buNone/>
                      </a:pPr>
                      <a:r>
                        <a:rPr lang="en-US" sz="1800"/>
                        <a:t>Serif fonts have small lines at the ends on some characters</a:t>
                      </a:r>
                      <a:endParaRPr/>
                    </a:p>
                  </a:txBody>
                  <a:tcPr marT="76200" marB="76200" marR="76200" marL="76200"/>
                </a:tc>
              </a:tr>
              <a:tr h="370850">
                <a:tc>
                  <a:txBody>
                    <a:bodyPr>
                      <a:noAutofit/>
                    </a:bodyPr>
                    <a:lstStyle/>
                    <a:p>
                      <a:pPr indent="0" lvl="0" marL="0" marR="0" rtl="0" algn="l">
                        <a:spcBef>
                          <a:spcPts val="0"/>
                        </a:spcBef>
                        <a:spcAft>
                          <a:spcPts val="0"/>
                        </a:spcAft>
                        <a:buNone/>
                      </a:pPr>
                      <a:r>
                        <a:rPr lang="en-US" sz="1800"/>
                        <a:t>Sans-serif</a:t>
                      </a:r>
                      <a:endParaRPr/>
                    </a:p>
                  </a:txBody>
                  <a:tcPr marT="76200" marB="76200" marR="76200" marL="76200"/>
                </a:tc>
                <a:tc>
                  <a:txBody>
                    <a:bodyPr>
                      <a:noAutofit/>
                    </a:bodyPr>
                    <a:lstStyle/>
                    <a:p>
                      <a:pPr indent="0" lvl="0" marL="0" marR="0" rtl="0" algn="l">
                        <a:spcBef>
                          <a:spcPts val="0"/>
                        </a:spcBef>
                        <a:spcAft>
                          <a:spcPts val="0"/>
                        </a:spcAft>
                        <a:buNone/>
                      </a:pPr>
                      <a:r>
                        <a:rPr lang="en-US" sz="1800">
                          <a:latin typeface="Arial"/>
                          <a:ea typeface="Arial"/>
                          <a:cs typeface="Arial"/>
                          <a:sym typeface="Arial"/>
                        </a:rPr>
                        <a:t>Arial</a:t>
                      </a:r>
                      <a:br>
                        <a:rPr lang="en-US" sz="1800"/>
                      </a:br>
                      <a:r>
                        <a:rPr lang="en-US" sz="1800">
                          <a:latin typeface="Verdana"/>
                          <a:ea typeface="Verdana"/>
                          <a:cs typeface="Verdana"/>
                          <a:sym typeface="Verdana"/>
                        </a:rPr>
                        <a:t>Verdana</a:t>
                      </a:r>
                      <a:endParaRPr sz="1800"/>
                    </a:p>
                  </a:txBody>
                  <a:tcPr marT="76200" marB="76200" marR="76200" marL="76200"/>
                </a:tc>
                <a:tc>
                  <a:txBody>
                    <a:bodyPr>
                      <a:noAutofit/>
                    </a:bodyPr>
                    <a:lstStyle/>
                    <a:p>
                      <a:pPr indent="0" lvl="0" marL="0" marR="0" rtl="0" algn="l">
                        <a:spcBef>
                          <a:spcPts val="0"/>
                        </a:spcBef>
                        <a:spcAft>
                          <a:spcPts val="0"/>
                        </a:spcAft>
                        <a:buNone/>
                      </a:pPr>
                      <a:r>
                        <a:rPr lang="en-US" sz="1800"/>
                        <a:t>"Sans" means without - these fonts do not have the lines at the ends of characters</a:t>
                      </a:r>
                      <a:endParaRPr/>
                    </a:p>
                  </a:txBody>
                  <a:tcPr marT="76200" marB="76200" marR="76200" marL="76200"/>
                </a:tc>
              </a:tr>
              <a:tr h="370850">
                <a:tc>
                  <a:txBody>
                    <a:bodyPr>
                      <a:noAutofit/>
                    </a:bodyPr>
                    <a:lstStyle/>
                    <a:p>
                      <a:pPr indent="0" lvl="0" marL="0" marR="0" rtl="0" algn="l">
                        <a:spcBef>
                          <a:spcPts val="0"/>
                        </a:spcBef>
                        <a:spcAft>
                          <a:spcPts val="0"/>
                        </a:spcAft>
                        <a:buNone/>
                      </a:pPr>
                      <a:r>
                        <a:rPr lang="en-US" sz="1800"/>
                        <a:t>Monospace</a:t>
                      </a:r>
                      <a:endParaRPr/>
                    </a:p>
                  </a:txBody>
                  <a:tcPr marT="76200" marB="76200" marR="76200" marL="76200"/>
                </a:tc>
                <a:tc>
                  <a:txBody>
                    <a:bodyPr>
                      <a:noAutofit/>
                    </a:bodyPr>
                    <a:lstStyle/>
                    <a:p>
                      <a:pPr indent="0" lvl="0" marL="0" marR="0" rtl="0" algn="l">
                        <a:spcBef>
                          <a:spcPts val="0"/>
                        </a:spcBef>
                        <a:spcAft>
                          <a:spcPts val="0"/>
                        </a:spcAft>
                        <a:buNone/>
                      </a:pPr>
                      <a:r>
                        <a:rPr lang="en-US" sz="1800">
                          <a:latin typeface="Courier New"/>
                          <a:ea typeface="Courier New"/>
                          <a:cs typeface="Courier New"/>
                          <a:sym typeface="Courier New"/>
                        </a:rPr>
                        <a:t>Courier New</a:t>
                      </a:r>
                      <a:br>
                        <a:rPr lang="en-US" sz="1800"/>
                      </a:br>
                      <a:r>
                        <a:rPr lang="en-US" sz="1800">
                          <a:latin typeface="Droid Sans Mono"/>
                          <a:ea typeface="Droid Sans Mono"/>
                          <a:cs typeface="Droid Sans Mono"/>
                          <a:sym typeface="Droid Sans Mono"/>
                        </a:rPr>
                        <a:t>Lucida Console</a:t>
                      </a:r>
                      <a:endParaRPr sz="1800"/>
                    </a:p>
                  </a:txBody>
                  <a:tcPr marT="76200" marB="76200" marR="76200" marL="76200"/>
                </a:tc>
                <a:tc>
                  <a:txBody>
                    <a:bodyPr>
                      <a:noAutofit/>
                    </a:bodyPr>
                    <a:lstStyle/>
                    <a:p>
                      <a:pPr indent="0" lvl="0" marL="0" marR="0" rtl="0" algn="l">
                        <a:spcBef>
                          <a:spcPts val="0"/>
                        </a:spcBef>
                        <a:spcAft>
                          <a:spcPts val="0"/>
                        </a:spcAft>
                        <a:buNone/>
                      </a:pPr>
                      <a:r>
                        <a:rPr lang="en-US" sz="1800"/>
                        <a:t>All monospace characters have the same width</a:t>
                      </a:r>
                      <a:endParaRPr/>
                    </a:p>
                  </a:txBody>
                  <a:tcPr marT="76200" marB="76200" marR="76200" marL="7620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2"/>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508" name="Google Shape;508;p62"/>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Font-family:</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Font-style:</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
        <p:nvSpPr>
          <p:cNvPr id="509" name="Google Shape;509;p62"/>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Fonts</a:t>
            </a:r>
            <a:endParaRPr b="0" i="0" sz="2600" u="none" cap="none" strike="noStrike">
              <a:solidFill>
                <a:schemeClr val="dk1"/>
              </a:solidFill>
              <a:latin typeface="Arial Black"/>
              <a:ea typeface="Arial Black"/>
              <a:cs typeface="Arial Black"/>
              <a:sym typeface="Arial Black"/>
            </a:endParaRPr>
          </a:p>
        </p:txBody>
      </p:sp>
      <p:sp>
        <p:nvSpPr>
          <p:cNvPr id="510" name="Google Shape;510;p62"/>
          <p:cNvSpPr/>
          <p:nvPr/>
        </p:nvSpPr>
        <p:spPr>
          <a:xfrm>
            <a:off x="748503" y="1763709"/>
            <a:ext cx="843076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font-family</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"Times New Roman", Times, serif</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511" name="Google Shape;511;p62"/>
          <p:cNvSpPr/>
          <p:nvPr/>
        </p:nvSpPr>
        <p:spPr>
          <a:xfrm>
            <a:off x="748503" y="3196388"/>
            <a:ext cx="4572000"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p.normal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font-style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normal</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br>
              <a:rPr lang="en-US" sz="1800">
                <a:solidFill>
                  <a:schemeClr val="dk1"/>
                </a:solidFill>
                <a:latin typeface="Trebuchet MS"/>
                <a:ea typeface="Trebuchet MS"/>
                <a:cs typeface="Trebuchet MS"/>
                <a:sym typeface="Trebuchet MS"/>
              </a:rPr>
            </a:br>
            <a:br>
              <a:rPr lang="en-US" sz="1800">
                <a:solidFill>
                  <a:schemeClr val="dk1"/>
                </a:solidFill>
                <a:latin typeface="Trebuchet MS"/>
                <a:ea typeface="Trebuchet MS"/>
                <a:cs typeface="Trebuchet MS"/>
                <a:sym typeface="Trebuchet MS"/>
              </a:rPr>
            </a:br>
            <a:r>
              <a:rPr lang="en-US" sz="1800">
                <a:solidFill>
                  <a:srgbClr val="A52A2A"/>
                </a:solidFill>
                <a:latin typeface="Consolas"/>
                <a:ea typeface="Consolas"/>
                <a:cs typeface="Consolas"/>
                <a:sym typeface="Consolas"/>
              </a:rPr>
              <a:t>p.italic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font-style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italic</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br>
              <a:rPr lang="en-US" sz="1800">
                <a:solidFill>
                  <a:schemeClr val="dk1"/>
                </a:solidFill>
                <a:latin typeface="Trebuchet MS"/>
                <a:ea typeface="Trebuchet MS"/>
                <a:cs typeface="Trebuchet MS"/>
                <a:sym typeface="Trebuchet MS"/>
              </a:rPr>
            </a:br>
            <a:br>
              <a:rPr lang="en-US" sz="1800">
                <a:solidFill>
                  <a:schemeClr val="dk1"/>
                </a:solidFill>
                <a:latin typeface="Trebuchet MS"/>
                <a:ea typeface="Trebuchet MS"/>
                <a:cs typeface="Trebuchet MS"/>
                <a:sym typeface="Trebuchet MS"/>
              </a:rPr>
            </a:br>
            <a:r>
              <a:rPr lang="en-US" sz="1800">
                <a:solidFill>
                  <a:srgbClr val="A52A2A"/>
                </a:solidFill>
                <a:latin typeface="Consolas"/>
                <a:ea typeface="Consolas"/>
                <a:cs typeface="Consolas"/>
                <a:sym typeface="Consolas"/>
              </a:rPr>
              <a:t>p.oblique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font-style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oblique</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pic>
        <p:nvPicPr>
          <p:cNvPr id="512" name="Google Shape;512;p62"/>
          <p:cNvPicPr preferRelativeResize="0"/>
          <p:nvPr/>
        </p:nvPicPr>
        <p:blipFill rotWithShape="1">
          <a:blip r:embed="rId3">
            <a:alphaModFix/>
          </a:blip>
          <a:srcRect b="0" l="0" r="0" t="0"/>
          <a:stretch/>
        </p:blipFill>
        <p:spPr>
          <a:xfrm>
            <a:off x="4963887" y="4123110"/>
            <a:ext cx="3419475" cy="128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184" name="Google Shape;184;p27"/>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A style rule is made of three parts −</a:t>
            </a:r>
            <a:endParaRPr/>
          </a:p>
          <a:p>
            <a:pPr indent="-285750" lvl="0" marL="285750" marR="0" rtl="0" algn="l">
              <a:lnSpc>
                <a:spcPct val="120000"/>
              </a:lnSpc>
              <a:spcBef>
                <a:spcPts val="0"/>
              </a:spcBef>
              <a:spcAft>
                <a:spcPts val="0"/>
              </a:spcAft>
              <a:buClr>
                <a:schemeClr val="accent2"/>
              </a:buClr>
              <a:buSzPts val="1600"/>
              <a:buFont typeface="Arial"/>
              <a:buChar char="•"/>
            </a:pPr>
            <a:r>
              <a:rPr b="1" i="0" lang="en-US" sz="1600" u="none" cap="none" strike="noStrike">
                <a:solidFill>
                  <a:srgbClr val="2FC2D9"/>
                </a:solidFill>
                <a:latin typeface="Trebuchet MS"/>
                <a:ea typeface="Trebuchet MS"/>
                <a:cs typeface="Trebuchet MS"/>
                <a:sym typeface="Trebuchet MS"/>
              </a:rPr>
              <a:t>Selector</a:t>
            </a:r>
            <a:r>
              <a:rPr b="0" i="0" lang="en-US" sz="1600" u="none" cap="none" strike="noStrike">
                <a:solidFill>
                  <a:schemeClr val="dk1"/>
                </a:solidFill>
                <a:latin typeface="Trebuchet MS"/>
                <a:ea typeface="Trebuchet MS"/>
                <a:cs typeface="Trebuchet MS"/>
                <a:sym typeface="Trebuchet MS"/>
              </a:rPr>
              <a:t> − A selector is an HTML tag at which a style will be applied. This could be any tag like &lt;h1&gt; or &lt;table&gt; etc.</a:t>
            </a:r>
            <a:endParaRPr/>
          </a:p>
          <a:p>
            <a:pPr indent="-285750" lvl="0" marL="285750" marR="0" rtl="0" algn="l">
              <a:lnSpc>
                <a:spcPct val="120000"/>
              </a:lnSpc>
              <a:spcBef>
                <a:spcPts val="0"/>
              </a:spcBef>
              <a:spcAft>
                <a:spcPts val="0"/>
              </a:spcAft>
              <a:buClr>
                <a:schemeClr val="accent2"/>
              </a:buClr>
              <a:buSzPts val="1600"/>
              <a:buFont typeface="Arial"/>
              <a:buChar char="•"/>
            </a:pPr>
            <a:r>
              <a:rPr b="1" i="0" lang="en-US" sz="1600" u="none" cap="none" strike="noStrike">
                <a:solidFill>
                  <a:srgbClr val="2FC2D9"/>
                </a:solidFill>
                <a:latin typeface="Trebuchet MS"/>
                <a:ea typeface="Trebuchet MS"/>
                <a:cs typeface="Trebuchet MS"/>
                <a:sym typeface="Trebuchet MS"/>
              </a:rPr>
              <a:t>Property</a:t>
            </a:r>
            <a:r>
              <a:rPr b="0" i="0" lang="en-US" sz="1600" u="none" cap="none" strike="noStrike">
                <a:solidFill>
                  <a:schemeClr val="dk1"/>
                </a:solidFill>
                <a:latin typeface="Trebuchet MS"/>
                <a:ea typeface="Trebuchet MS"/>
                <a:cs typeface="Trebuchet MS"/>
                <a:sym typeface="Trebuchet MS"/>
              </a:rPr>
              <a:t> - A property is a type of attribute of HTML tag. Put simply, all the HTML attributes are converted into CSS properties. They could be </a:t>
            </a:r>
            <a:r>
              <a:rPr b="0" i="1" lang="en-US" sz="1600" u="none" cap="none" strike="noStrike">
                <a:solidFill>
                  <a:schemeClr val="dk1"/>
                </a:solidFill>
                <a:latin typeface="Trebuchet MS"/>
                <a:ea typeface="Trebuchet MS"/>
                <a:cs typeface="Trebuchet MS"/>
                <a:sym typeface="Trebuchet MS"/>
              </a:rPr>
              <a:t>color</a:t>
            </a:r>
            <a:r>
              <a:rPr b="0" i="0" lang="en-US" sz="1600" u="none" cap="none" strike="noStrike">
                <a:solidFill>
                  <a:schemeClr val="dk1"/>
                </a:solidFill>
                <a:latin typeface="Trebuchet MS"/>
                <a:ea typeface="Trebuchet MS"/>
                <a:cs typeface="Trebuchet MS"/>
                <a:sym typeface="Trebuchet MS"/>
              </a:rPr>
              <a:t>, </a:t>
            </a:r>
            <a:r>
              <a:rPr b="0" i="1" lang="en-US" sz="1600" u="none" cap="none" strike="noStrike">
                <a:solidFill>
                  <a:schemeClr val="dk1"/>
                </a:solidFill>
                <a:latin typeface="Trebuchet MS"/>
                <a:ea typeface="Trebuchet MS"/>
                <a:cs typeface="Trebuchet MS"/>
                <a:sym typeface="Trebuchet MS"/>
              </a:rPr>
              <a:t>border</a:t>
            </a:r>
            <a:r>
              <a:rPr b="0" i="0" lang="en-US" sz="1600" u="none" cap="none" strike="noStrike">
                <a:solidFill>
                  <a:schemeClr val="dk1"/>
                </a:solidFill>
                <a:latin typeface="Trebuchet MS"/>
                <a:ea typeface="Trebuchet MS"/>
                <a:cs typeface="Trebuchet MS"/>
                <a:sym typeface="Trebuchet MS"/>
              </a:rPr>
              <a:t> etc.</a:t>
            </a:r>
            <a:endParaRPr/>
          </a:p>
          <a:p>
            <a:pPr indent="-285750" lvl="0" marL="285750" marR="0" rtl="0" algn="l">
              <a:lnSpc>
                <a:spcPct val="120000"/>
              </a:lnSpc>
              <a:spcBef>
                <a:spcPts val="0"/>
              </a:spcBef>
              <a:spcAft>
                <a:spcPts val="0"/>
              </a:spcAft>
              <a:buClr>
                <a:schemeClr val="accent2"/>
              </a:buClr>
              <a:buSzPts val="1600"/>
              <a:buFont typeface="Arial"/>
              <a:buChar char="•"/>
            </a:pPr>
            <a:r>
              <a:rPr b="1" i="0" lang="en-US" sz="1600" u="none" cap="none" strike="noStrike">
                <a:solidFill>
                  <a:srgbClr val="2FC2D9"/>
                </a:solidFill>
                <a:latin typeface="Trebuchet MS"/>
                <a:ea typeface="Trebuchet MS"/>
                <a:cs typeface="Trebuchet MS"/>
                <a:sym typeface="Trebuchet MS"/>
              </a:rPr>
              <a:t>Value</a:t>
            </a:r>
            <a:r>
              <a:rPr b="0" i="0" lang="en-US" sz="1600" u="none" cap="none" strike="noStrike">
                <a:solidFill>
                  <a:schemeClr val="dk1"/>
                </a:solidFill>
                <a:latin typeface="Trebuchet MS"/>
                <a:ea typeface="Trebuchet MS"/>
                <a:cs typeface="Trebuchet MS"/>
                <a:sym typeface="Trebuchet MS"/>
              </a:rPr>
              <a:t> - Values are assigned to properties. For example, </a:t>
            </a:r>
            <a:r>
              <a:rPr b="0" i="1" lang="en-US" sz="1600" u="none" cap="none" strike="noStrike">
                <a:solidFill>
                  <a:schemeClr val="dk1"/>
                </a:solidFill>
                <a:latin typeface="Trebuchet MS"/>
                <a:ea typeface="Trebuchet MS"/>
                <a:cs typeface="Trebuchet MS"/>
                <a:sym typeface="Trebuchet MS"/>
              </a:rPr>
              <a:t>color</a:t>
            </a:r>
            <a:r>
              <a:rPr b="0" i="0" lang="en-US" sz="1600" u="none" cap="none" strike="noStrike">
                <a:solidFill>
                  <a:schemeClr val="dk1"/>
                </a:solidFill>
                <a:latin typeface="Trebuchet MS"/>
                <a:ea typeface="Trebuchet MS"/>
                <a:cs typeface="Trebuchet MS"/>
                <a:sym typeface="Trebuchet MS"/>
              </a:rPr>
              <a:t> property can have value either </a:t>
            </a:r>
            <a:r>
              <a:rPr b="0" i="1" lang="en-US" sz="1600" u="none" cap="none" strike="noStrike">
                <a:solidFill>
                  <a:schemeClr val="dk1"/>
                </a:solidFill>
                <a:latin typeface="Trebuchet MS"/>
                <a:ea typeface="Trebuchet MS"/>
                <a:cs typeface="Trebuchet MS"/>
                <a:sym typeface="Trebuchet MS"/>
              </a:rPr>
              <a:t>red</a:t>
            </a:r>
            <a:r>
              <a:rPr b="0" i="0" lang="en-US" sz="1600" u="none" cap="none" strike="noStrike">
                <a:solidFill>
                  <a:schemeClr val="dk1"/>
                </a:solidFill>
                <a:latin typeface="Trebuchet MS"/>
                <a:ea typeface="Trebuchet MS"/>
                <a:cs typeface="Trebuchet MS"/>
                <a:sym typeface="Trebuchet MS"/>
              </a:rPr>
              <a:t> or </a:t>
            </a:r>
            <a:r>
              <a:rPr b="0" i="1" lang="en-US" sz="1600" u="none" cap="none" strike="noStrike">
                <a:solidFill>
                  <a:schemeClr val="dk1"/>
                </a:solidFill>
                <a:latin typeface="Trebuchet MS"/>
                <a:ea typeface="Trebuchet MS"/>
                <a:cs typeface="Trebuchet MS"/>
                <a:sym typeface="Trebuchet MS"/>
              </a:rPr>
              <a:t>#F1F1F1</a:t>
            </a:r>
            <a:r>
              <a:rPr b="0" i="0" lang="en-US" sz="1600" u="none" cap="none" strike="noStrike">
                <a:solidFill>
                  <a:schemeClr val="dk1"/>
                </a:solidFill>
                <a:latin typeface="Trebuchet MS"/>
                <a:ea typeface="Trebuchet MS"/>
                <a:cs typeface="Trebuchet MS"/>
                <a:sym typeface="Trebuchet MS"/>
              </a:rPr>
              <a:t> etc.</a:t>
            </a:r>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You can put CSS Style Rule Syntax as follows −</a:t>
            </a:r>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
        <p:nvSpPr>
          <p:cNvPr id="185" name="Google Shape;185;p27"/>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 Rules</a:t>
            </a:r>
            <a:endParaRPr b="0" i="0" sz="2600" u="none" cap="none" strike="noStrike">
              <a:solidFill>
                <a:schemeClr val="dk1"/>
              </a:solidFill>
              <a:latin typeface="Arial Black"/>
              <a:ea typeface="Arial Black"/>
              <a:cs typeface="Arial Black"/>
              <a:sym typeface="Arial Black"/>
            </a:endParaRPr>
          </a:p>
        </p:txBody>
      </p:sp>
      <p:sp>
        <p:nvSpPr>
          <p:cNvPr id="186" name="Google Shape;186;p27"/>
          <p:cNvSpPr/>
          <p:nvPr/>
        </p:nvSpPr>
        <p:spPr>
          <a:xfrm>
            <a:off x="356616" y="4158734"/>
            <a:ext cx="8430768"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selector { property: value }</a:t>
            </a:r>
            <a:endParaRPr/>
          </a:p>
        </p:txBody>
      </p:sp>
      <p:pic>
        <p:nvPicPr>
          <p:cNvPr descr="Syntax" id="187" name="Google Shape;187;p27"/>
          <p:cNvPicPr preferRelativeResize="0"/>
          <p:nvPr/>
        </p:nvPicPr>
        <p:blipFill rotWithShape="1">
          <a:blip r:embed="rId3">
            <a:alphaModFix/>
          </a:blip>
          <a:srcRect b="0" l="0" r="0" t="0"/>
          <a:stretch/>
        </p:blipFill>
        <p:spPr>
          <a:xfrm>
            <a:off x="1714500" y="4638392"/>
            <a:ext cx="5715000" cy="177165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3"/>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519" name="Google Shape;519;p63"/>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Font size in px:</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Font size in em:</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Font size in %:</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
        <p:nvSpPr>
          <p:cNvPr id="520" name="Google Shape;520;p63"/>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Fonts</a:t>
            </a:r>
            <a:endParaRPr b="0" i="0" sz="2600" u="none" cap="none" strike="noStrike">
              <a:solidFill>
                <a:schemeClr val="dk1"/>
              </a:solidFill>
              <a:latin typeface="Arial Black"/>
              <a:ea typeface="Arial Black"/>
              <a:cs typeface="Arial Black"/>
              <a:sym typeface="Arial Black"/>
            </a:endParaRPr>
          </a:p>
        </p:txBody>
      </p:sp>
      <p:sp>
        <p:nvSpPr>
          <p:cNvPr id="521" name="Google Shape;521;p63"/>
          <p:cNvSpPr/>
          <p:nvPr/>
        </p:nvSpPr>
        <p:spPr>
          <a:xfrm>
            <a:off x="356616" y="1761531"/>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h1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font-size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40px</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522" name="Google Shape;522;p63"/>
          <p:cNvSpPr/>
          <p:nvPr/>
        </p:nvSpPr>
        <p:spPr>
          <a:xfrm>
            <a:off x="356615" y="3187780"/>
            <a:ext cx="535084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h1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font-size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2.5em</a:t>
            </a:r>
            <a:r>
              <a:rPr lang="en-US" sz="1800">
                <a:solidFill>
                  <a:srgbClr val="000000"/>
                </a:solidFill>
                <a:latin typeface="Consolas"/>
                <a:ea typeface="Consolas"/>
                <a:cs typeface="Consolas"/>
                <a:sym typeface="Consolas"/>
              </a:rPr>
              <a:t>;</a:t>
            </a:r>
            <a:r>
              <a:rPr lang="en-US" sz="1800">
                <a:solidFill>
                  <a:srgbClr val="FF0000"/>
                </a:solidFill>
                <a:latin typeface="Consolas"/>
                <a:ea typeface="Consolas"/>
                <a:cs typeface="Consolas"/>
                <a:sym typeface="Consolas"/>
              </a:rPr>
              <a:t> </a:t>
            </a:r>
            <a:r>
              <a:rPr lang="en-US" sz="1800">
                <a:solidFill>
                  <a:srgbClr val="008000"/>
                </a:solidFill>
                <a:latin typeface="Consolas"/>
                <a:ea typeface="Consolas"/>
                <a:cs typeface="Consolas"/>
                <a:sym typeface="Consolas"/>
              </a:rPr>
              <a:t>/* 40px/16=2.5em */</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523" name="Google Shape;523;p63"/>
          <p:cNvSpPr/>
          <p:nvPr/>
        </p:nvSpPr>
        <p:spPr>
          <a:xfrm>
            <a:off x="356616" y="4437034"/>
            <a:ext cx="483838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body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font-size</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100%</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4"/>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530" name="Google Shape;530;p64"/>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Font weight:</a:t>
            </a:r>
            <a:endParaRPr b="0" i="0" sz="1600" u="none" cap="none" strike="noStrike">
              <a:solidFill>
                <a:schemeClr val="dk1"/>
              </a:solidFill>
              <a:latin typeface="Trebuchet MS"/>
              <a:ea typeface="Trebuchet MS"/>
              <a:cs typeface="Trebuchet MS"/>
              <a:sym typeface="Trebuchet MS"/>
            </a:endParaRPr>
          </a:p>
        </p:txBody>
      </p:sp>
      <p:sp>
        <p:nvSpPr>
          <p:cNvPr id="531" name="Google Shape;531;p64"/>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Properties / Fonts</a:t>
            </a:r>
            <a:endParaRPr b="0" i="0" sz="2600" u="none" cap="none" strike="noStrike">
              <a:solidFill>
                <a:schemeClr val="dk1"/>
              </a:solidFill>
              <a:latin typeface="Arial Black"/>
              <a:ea typeface="Arial Black"/>
              <a:cs typeface="Arial Black"/>
              <a:sym typeface="Arial Black"/>
            </a:endParaRPr>
          </a:p>
        </p:txBody>
      </p:sp>
      <p:sp>
        <p:nvSpPr>
          <p:cNvPr id="532" name="Google Shape;532;p64"/>
          <p:cNvSpPr/>
          <p:nvPr/>
        </p:nvSpPr>
        <p:spPr>
          <a:xfrm>
            <a:off x="356616" y="1760618"/>
            <a:ext cx="45720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p.normal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font-weight</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normal</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br>
              <a:rPr lang="en-US" sz="1800">
                <a:solidFill>
                  <a:schemeClr val="dk1"/>
                </a:solidFill>
                <a:latin typeface="Trebuchet MS"/>
                <a:ea typeface="Trebuchet MS"/>
                <a:cs typeface="Trebuchet MS"/>
                <a:sym typeface="Trebuchet MS"/>
              </a:rPr>
            </a:br>
            <a:br>
              <a:rPr lang="en-US" sz="1800">
                <a:solidFill>
                  <a:schemeClr val="dk1"/>
                </a:solidFill>
                <a:latin typeface="Trebuchet MS"/>
                <a:ea typeface="Trebuchet MS"/>
                <a:cs typeface="Trebuchet MS"/>
                <a:sym typeface="Trebuchet MS"/>
              </a:rPr>
            </a:br>
            <a:r>
              <a:rPr lang="en-US" sz="1800">
                <a:solidFill>
                  <a:srgbClr val="A52A2A"/>
                </a:solidFill>
                <a:latin typeface="Consolas"/>
                <a:ea typeface="Consolas"/>
                <a:cs typeface="Consolas"/>
                <a:sym typeface="Consolas"/>
              </a:rPr>
              <a:t>p.light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font-weight</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lighter</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rgbClr val="A52A2A"/>
                </a:solidFill>
                <a:latin typeface="Consolas"/>
                <a:ea typeface="Consolas"/>
                <a:cs typeface="Consolas"/>
                <a:sym typeface="Consolas"/>
              </a:rPr>
              <a:t>p.thick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font-weight</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bold</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A52A2A"/>
                </a:solidFill>
                <a:latin typeface="Consolas"/>
                <a:ea typeface="Consolas"/>
                <a:cs typeface="Consolas"/>
                <a:sym typeface="Consolas"/>
              </a:rPr>
              <a:t>p.thicker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font-weight</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900</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graphicFrame>
        <p:nvGraphicFramePr>
          <p:cNvPr id="533" name="Google Shape;533;p64"/>
          <p:cNvGraphicFramePr/>
          <p:nvPr/>
        </p:nvGraphicFramePr>
        <p:xfrm>
          <a:off x="7355393" y="1125727"/>
          <a:ext cx="3000000" cy="3000000"/>
        </p:xfrm>
        <a:graphic>
          <a:graphicData uri="http://schemas.openxmlformats.org/drawingml/2006/table">
            <a:tbl>
              <a:tblPr bandRow="1" firstRow="1">
                <a:noFill/>
                <a:tableStyleId>{419F09F5-00FA-4EB9-9B9B-D4EE00BD69DA}</a:tableStyleId>
              </a:tblPr>
              <a:tblGrid>
                <a:gridCol w="1432000"/>
              </a:tblGrid>
              <a:tr h="370850">
                <a:tc>
                  <a:txBody>
                    <a:bodyPr>
                      <a:noAutofit/>
                    </a:bodyPr>
                    <a:lstStyle/>
                    <a:p>
                      <a:pPr indent="0" lvl="0" marL="0" marR="0" rtl="0" algn="ctr">
                        <a:spcBef>
                          <a:spcPts val="0"/>
                        </a:spcBef>
                        <a:spcAft>
                          <a:spcPts val="0"/>
                        </a:spcAft>
                        <a:buNone/>
                      </a:pPr>
                      <a:r>
                        <a:rPr lang="en-US" sz="1800"/>
                        <a:t>Value</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Normal</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Bold</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Bolder</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Lighter</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100</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200</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300</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400</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500</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600</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700</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800</a:t>
                      </a:r>
                      <a:endParaRPr sz="1800"/>
                    </a:p>
                  </a:txBody>
                  <a:tcPr marT="45725" marB="45725" marR="91450" marL="91450"/>
                </a:tc>
              </a:tr>
              <a:tr h="370850">
                <a:tc>
                  <a:txBody>
                    <a:bodyPr>
                      <a:noAutofit/>
                    </a:bodyPr>
                    <a:lstStyle/>
                    <a:p>
                      <a:pPr indent="0" lvl="0" marL="0" marR="0" rtl="0" algn="ctr">
                        <a:spcBef>
                          <a:spcPts val="0"/>
                        </a:spcBef>
                        <a:spcAft>
                          <a:spcPts val="0"/>
                        </a:spcAft>
                        <a:buNone/>
                      </a:pPr>
                      <a:r>
                        <a:rPr lang="en-US" sz="1800"/>
                        <a:t>900</a:t>
                      </a:r>
                      <a:endParaRPr sz="1800"/>
                    </a:p>
                  </a:txBody>
                  <a:tcPr marT="45725" marB="45725" marR="91450" marL="91450"/>
                </a:tc>
              </a:tr>
            </a:tbl>
          </a:graphicData>
        </a:graphic>
      </p:graphicFrame>
      <p:pic>
        <p:nvPicPr>
          <p:cNvPr id="534" name="Google Shape;534;p64"/>
          <p:cNvPicPr preferRelativeResize="0"/>
          <p:nvPr/>
        </p:nvPicPr>
        <p:blipFill rotWithShape="1">
          <a:blip r:embed="rId3">
            <a:alphaModFix/>
          </a:blip>
          <a:srcRect b="0" l="0" r="0" t="0"/>
          <a:stretch/>
        </p:blipFill>
        <p:spPr>
          <a:xfrm>
            <a:off x="4928616" y="2821494"/>
            <a:ext cx="2114550" cy="1800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65"/>
          <p:cNvSpPr txBox="1"/>
          <p:nvPr>
            <p:ph idx="3" type="body"/>
          </p:nvPr>
        </p:nvSpPr>
        <p:spPr>
          <a:xfrm>
            <a:off x="866629" y="3276170"/>
            <a:ext cx="537648" cy="2846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2"/>
              </a:buClr>
              <a:buSzPts val="1400"/>
              <a:buFont typeface="Arial"/>
              <a:buNone/>
            </a:pPr>
            <a:r>
              <a:rPr b="0" i="0" lang="en-US" sz="1400" u="none" cap="none" strike="noStrike">
                <a:solidFill>
                  <a:srgbClr val="FFFFFF"/>
                </a:solidFill>
                <a:latin typeface="Arial Black"/>
                <a:ea typeface="Arial Black"/>
                <a:cs typeface="Arial Black"/>
                <a:sym typeface="Arial Black"/>
              </a:rPr>
              <a:t>CSS</a:t>
            </a:r>
            <a:endParaRPr b="0" i="0" sz="1400" u="none" cap="none" strike="noStrike">
              <a:solidFill>
                <a:srgbClr val="FFFFFF"/>
              </a:solidFill>
              <a:latin typeface="Arial Black"/>
              <a:ea typeface="Arial Black"/>
              <a:cs typeface="Arial Black"/>
              <a:sym typeface="Arial Black"/>
            </a:endParaRPr>
          </a:p>
        </p:txBody>
      </p:sp>
      <p:sp>
        <p:nvSpPr>
          <p:cNvPr id="541" name="Google Shape;541;p65"/>
          <p:cNvSpPr txBox="1"/>
          <p:nvPr>
            <p:ph idx="4" type="body"/>
          </p:nvPr>
        </p:nvSpPr>
        <p:spPr>
          <a:xfrm>
            <a:off x="872405" y="3831947"/>
            <a:ext cx="5640647" cy="647100"/>
          </a:xfrm>
          <a:prstGeom prst="rect">
            <a:avLst/>
          </a:prstGeom>
          <a:solidFill>
            <a:srgbClr val="2FC2D9"/>
          </a:solidFill>
          <a:ln>
            <a:noFill/>
          </a:ln>
        </p:spPr>
        <p:txBody>
          <a:bodyPr anchorCtr="0" anchor="t" bIns="34275" lIns="137150" spcFirstLastPara="1" rIns="137150" wrap="square" tIns="27425">
            <a:noAutofit/>
          </a:bodyPr>
          <a:lstStyle/>
          <a:p>
            <a:pPr indent="0" lvl="0" marL="0" marR="0" rtl="0" algn="l">
              <a:spcBef>
                <a:spcPts val="0"/>
              </a:spcBef>
              <a:spcAft>
                <a:spcPts val="0"/>
              </a:spcAft>
              <a:buClr>
                <a:schemeClr val="accent2"/>
              </a:buClr>
              <a:buSzPts val="3800"/>
              <a:buFont typeface="Arial"/>
              <a:buNone/>
            </a:pPr>
            <a:r>
              <a:rPr b="0" i="0" lang="en-US" sz="3800" u="none" cap="none" strike="noStrike">
                <a:solidFill>
                  <a:schemeClr val="lt1"/>
                </a:solidFill>
                <a:latin typeface="Arial Black"/>
                <a:ea typeface="Arial Black"/>
                <a:cs typeface="Arial Black"/>
                <a:sym typeface="Arial Black"/>
              </a:rPr>
              <a:t>PSEUDO ELEMENTS</a:t>
            </a:r>
            <a:endParaRPr b="0" i="0" sz="3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66"/>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548" name="Google Shape;548;p66"/>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Syntax:</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With classes:</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The most commonly used pseudo-elements:</a:t>
            </a:r>
            <a:endParaRPr b="0" i="0" sz="1600" u="none" cap="none" strike="noStrike">
              <a:solidFill>
                <a:schemeClr val="dk1"/>
              </a:solidFill>
              <a:latin typeface="Trebuchet MS"/>
              <a:ea typeface="Trebuchet MS"/>
              <a:cs typeface="Trebuchet MS"/>
              <a:sym typeface="Trebuchet MS"/>
            </a:endParaRPr>
          </a:p>
        </p:txBody>
      </p:sp>
      <p:sp>
        <p:nvSpPr>
          <p:cNvPr id="549" name="Google Shape;549;p66"/>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elements / Slide 1</a:t>
            </a:r>
            <a:endParaRPr b="0" i="0" sz="2600" u="none" cap="none" strike="noStrike">
              <a:solidFill>
                <a:schemeClr val="dk1"/>
              </a:solidFill>
              <a:latin typeface="Arial Black"/>
              <a:ea typeface="Arial Black"/>
              <a:cs typeface="Arial Black"/>
              <a:sym typeface="Arial Black"/>
            </a:endParaRPr>
          </a:p>
        </p:txBody>
      </p:sp>
      <p:sp>
        <p:nvSpPr>
          <p:cNvPr id="550" name="Google Shape;550;p66"/>
          <p:cNvSpPr/>
          <p:nvPr/>
        </p:nvSpPr>
        <p:spPr>
          <a:xfrm>
            <a:off x="356616" y="1807420"/>
            <a:ext cx="8430768"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selector:pseudo-element {property: value}</a:t>
            </a:r>
            <a:endParaRPr/>
          </a:p>
        </p:txBody>
      </p:sp>
      <p:sp>
        <p:nvSpPr>
          <p:cNvPr id="551" name="Google Shape;551;p66"/>
          <p:cNvSpPr/>
          <p:nvPr/>
        </p:nvSpPr>
        <p:spPr>
          <a:xfrm>
            <a:off x="356616" y="2645161"/>
            <a:ext cx="8430768"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selector.class:pseudo-element {property: value}</a:t>
            </a:r>
            <a:endParaRPr/>
          </a:p>
        </p:txBody>
      </p:sp>
      <p:graphicFrame>
        <p:nvGraphicFramePr>
          <p:cNvPr id="552" name="Google Shape;552;p66"/>
          <p:cNvGraphicFramePr/>
          <p:nvPr/>
        </p:nvGraphicFramePr>
        <p:xfrm>
          <a:off x="356616" y="3554492"/>
          <a:ext cx="3000000" cy="3000000"/>
        </p:xfrm>
        <a:graphic>
          <a:graphicData uri="http://schemas.openxmlformats.org/drawingml/2006/table">
            <a:tbl>
              <a:tblPr bandRow="1" firstRow="1">
                <a:noFill/>
                <a:tableStyleId>{419F09F5-00FA-4EB9-9B9B-D4EE00BD69DA}</a:tableStyleId>
              </a:tblPr>
              <a:tblGrid>
                <a:gridCol w="1341550"/>
                <a:gridCol w="7089225"/>
              </a:tblGrid>
              <a:tr h="370850">
                <a:tc>
                  <a:txBody>
                    <a:bodyPr>
                      <a:noAutofit/>
                    </a:bodyPr>
                    <a:lstStyle/>
                    <a:p>
                      <a:pPr indent="0" lvl="0" marL="0" marR="0" rtl="0" algn="l">
                        <a:spcBef>
                          <a:spcPts val="0"/>
                        </a:spcBef>
                        <a:spcAft>
                          <a:spcPts val="0"/>
                        </a:spcAft>
                        <a:buNone/>
                      </a:pPr>
                      <a:r>
                        <a:rPr lang="en-US" sz="1600"/>
                        <a:t>Value</a:t>
                      </a:r>
                      <a:endParaRPr/>
                    </a:p>
                  </a:txBody>
                  <a:tcPr marT="76200" marB="76200" marR="76200" marL="76200"/>
                </a:tc>
                <a:tc>
                  <a:txBody>
                    <a:bodyPr>
                      <a:noAutofit/>
                    </a:bodyPr>
                    <a:lstStyle/>
                    <a:p>
                      <a:pPr indent="0" lvl="0" marL="0" marR="0" rtl="0" algn="l">
                        <a:spcBef>
                          <a:spcPts val="0"/>
                        </a:spcBef>
                        <a:spcAft>
                          <a:spcPts val="0"/>
                        </a:spcAft>
                        <a:buNone/>
                      </a:pPr>
                      <a:r>
                        <a:rPr lang="en-US" sz="1600"/>
                        <a:t>Description</a:t>
                      </a:r>
                      <a:endParaRPr/>
                    </a:p>
                  </a:txBody>
                  <a:tcPr marT="76200" marB="76200" marR="76200" marL="76200"/>
                </a:tc>
              </a:tr>
              <a:tr h="370850">
                <a:tc>
                  <a:txBody>
                    <a:bodyPr>
                      <a:noAutofit/>
                    </a:bodyPr>
                    <a:lstStyle/>
                    <a:p>
                      <a:pPr indent="0" lvl="0" marL="0" marR="0" rtl="0" algn="l">
                        <a:spcBef>
                          <a:spcPts val="0"/>
                        </a:spcBef>
                        <a:spcAft>
                          <a:spcPts val="0"/>
                        </a:spcAft>
                        <a:buNone/>
                      </a:pPr>
                      <a:r>
                        <a:rPr lang="en-US" sz="1600"/>
                        <a:t>:first-line</a:t>
                      </a:r>
                      <a:endParaRPr sz="1600"/>
                    </a:p>
                  </a:txBody>
                  <a:tcPr marT="76200" marB="76200" marR="76200" marL="76200"/>
                </a:tc>
                <a:tc>
                  <a:txBody>
                    <a:bodyPr>
                      <a:noAutofit/>
                    </a:bodyPr>
                    <a:lstStyle/>
                    <a:p>
                      <a:pPr indent="0" lvl="0" marL="0" marR="0" rtl="0" algn="l">
                        <a:spcBef>
                          <a:spcPts val="0"/>
                        </a:spcBef>
                        <a:spcAft>
                          <a:spcPts val="0"/>
                        </a:spcAft>
                        <a:buNone/>
                      </a:pPr>
                      <a:r>
                        <a:rPr lang="en-US" sz="1600"/>
                        <a:t>Use this element to add special styles to the first line of the text in a selector.</a:t>
                      </a:r>
                      <a:endParaRPr/>
                    </a:p>
                  </a:txBody>
                  <a:tcPr marT="76200" marB="76200" marR="76200" marL="76200"/>
                </a:tc>
              </a:tr>
              <a:tr h="370850">
                <a:tc>
                  <a:txBody>
                    <a:bodyPr>
                      <a:noAutofit/>
                    </a:bodyPr>
                    <a:lstStyle/>
                    <a:p>
                      <a:pPr indent="0" lvl="0" marL="0" marR="0" rtl="0" algn="l">
                        <a:spcBef>
                          <a:spcPts val="0"/>
                        </a:spcBef>
                        <a:spcAft>
                          <a:spcPts val="0"/>
                        </a:spcAft>
                        <a:buNone/>
                      </a:pPr>
                      <a:r>
                        <a:rPr lang="en-US" sz="1600"/>
                        <a:t>:first-letter</a:t>
                      </a:r>
                      <a:endParaRPr sz="1600"/>
                    </a:p>
                  </a:txBody>
                  <a:tcPr marT="76200" marB="76200" marR="76200" marL="76200"/>
                </a:tc>
                <a:tc>
                  <a:txBody>
                    <a:bodyPr>
                      <a:noAutofit/>
                    </a:bodyPr>
                    <a:lstStyle/>
                    <a:p>
                      <a:pPr indent="0" lvl="0" marL="0" marR="0" rtl="0" algn="l">
                        <a:spcBef>
                          <a:spcPts val="0"/>
                        </a:spcBef>
                        <a:spcAft>
                          <a:spcPts val="0"/>
                        </a:spcAft>
                        <a:buNone/>
                      </a:pPr>
                      <a:r>
                        <a:rPr lang="en-US" sz="1600"/>
                        <a:t>Use this element to add special style to the first letter of the text in a selector.</a:t>
                      </a:r>
                      <a:endParaRPr/>
                    </a:p>
                  </a:txBody>
                  <a:tcPr marT="76200" marB="76200" marR="76200" marL="76200"/>
                </a:tc>
              </a:tr>
              <a:tr h="370850">
                <a:tc>
                  <a:txBody>
                    <a:bodyPr>
                      <a:noAutofit/>
                    </a:bodyPr>
                    <a:lstStyle/>
                    <a:p>
                      <a:pPr indent="0" lvl="0" marL="0" marR="0" rtl="0" algn="l">
                        <a:spcBef>
                          <a:spcPts val="0"/>
                        </a:spcBef>
                        <a:spcAft>
                          <a:spcPts val="0"/>
                        </a:spcAft>
                        <a:buNone/>
                      </a:pPr>
                      <a:r>
                        <a:rPr lang="en-US" sz="1600"/>
                        <a:t>:before</a:t>
                      </a:r>
                      <a:endParaRPr sz="1600"/>
                    </a:p>
                  </a:txBody>
                  <a:tcPr marT="76200" marB="76200" marR="76200" marL="76200"/>
                </a:tc>
                <a:tc>
                  <a:txBody>
                    <a:bodyPr>
                      <a:noAutofit/>
                    </a:bodyPr>
                    <a:lstStyle/>
                    <a:p>
                      <a:pPr indent="0" lvl="0" marL="0" marR="0" rtl="0" algn="l">
                        <a:spcBef>
                          <a:spcPts val="0"/>
                        </a:spcBef>
                        <a:spcAft>
                          <a:spcPts val="0"/>
                        </a:spcAft>
                        <a:buNone/>
                      </a:pPr>
                      <a:r>
                        <a:rPr lang="en-US" sz="1600"/>
                        <a:t>Use this element to insert some content before an element.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600"/>
                        <a:t>:after</a:t>
                      </a:r>
                      <a:endParaRPr/>
                    </a:p>
                  </a:txBody>
                  <a:tcPr marT="76200" marB="76200" marR="76200" marL="76200"/>
                </a:tc>
                <a:tc>
                  <a:txBody>
                    <a:bodyPr>
                      <a:noAutofit/>
                    </a:bodyPr>
                    <a:lstStyle/>
                    <a:p>
                      <a:pPr indent="0" lvl="0" marL="0" marR="0" rtl="0" algn="l">
                        <a:spcBef>
                          <a:spcPts val="0"/>
                        </a:spcBef>
                        <a:spcAft>
                          <a:spcPts val="0"/>
                        </a:spcAft>
                        <a:buNone/>
                      </a:pPr>
                      <a:r>
                        <a:rPr lang="en-US" sz="1600"/>
                        <a:t>Use this element to insert some content after an element.</a:t>
                      </a:r>
                      <a:endParaRPr/>
                    </a:p>
                  </a:txBody>
                  <a:tcPr marT="76200" marB="76200" marR="76200" marL="7620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7"/>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559" name="Google Shape;559;p67"/>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elements / :first-line</a:t>
            </a:r>
            <a:endParaRPr b="0" i="0" sz="2600" u="none" cap="none" strike="noStrike">
              <a:solidFill>
                <a:schemeClr val="dk1"/>
              </a:solidFill>
              <a:latin typeface="Arial Black"/>
              <a:ea typeface="Arial Black"/>
              <a:cs typeface="Arial Black"/>
              <a:sym typeface="Arial Black"/>
            </a:endParaRPr>
          </a:p>
        </p:txBody>
      </p:sp>
      <p:sp>
        <p:nvSpPr>
          <p:cNvPr id="560" name="Google Shape;560;p67"/>
          <p:cNvSpPr/>
          <p:nvPr/>
        </p:nvSpPr>
        <p:spPr>
          <a:xfrm>
            <a:off x="356616" y="1315027"/>
            <a:ext cx="8430768" cy="310854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&lt;style type="text/css"&gt;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p:first-line { text-decoration: underline;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p.noline:first-line { text-decoration: none;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&lt;/style&gt;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 class="noline"&gt; This line would not have any underline because this belongs to noline class.&lt;/p&gt;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&lt;p&gt;The first line of this paragraph will be underlined as defined in the CSS rule above. Rest of the lines in this paragraph will remain normal. This example shows how to use :first-line pseudo element to give effect to the first line of any HTML element.&lt;/p&gt;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&lt;/html&gt;</a:t>
            </a:r>
            <a:endParaRPr/>
          </a:p>
        </p:txBody>
      </p:sp>
      <p:sp>
        <p:nvSpPr>
          <p:cNvPr id="561" name="Google Shape;561;p67"/>
          <p:cNvSpPr/>
          <p:nvPr/>
        </p:nvSpPr>
        <p:spPr>
          <a:xfrm>
            <a:off x="356616" y="4867313"/>
            <a:ext cx="8430768" cy="120032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This line would not have any underline because this belongs to noline class.</a:t>
            </a:r>
            <a:endParaRPr/>
          </a:p>
          <a:p>
            <a:pPr indent="0" lvl="0" marL="0" marR="0" rtl="0" algn="l">
              <a:spcBef>
                <a:spcPts val="0"/>
              </a:spcBef>
              <a:spcAft>
                <a:spcPts val="0"/>
              </a:spcAft>
              <a:buNone/>
            </a:pPr>
            <a:r>
              <a:rPr lang="en-US" sz="1800" u="sng">
                <a:solidFill>
                  <a:srgbClr val="000000"/>
                </a:solidFill>
                <a:latin typeface="Times New Roman"/>
                <a:ea typeface="Times New Roman"/>
                <a:cs typeface="Times New Roman"/>
                <a:sym typeface="Times New Roman"/>
              </a:rPr>
              <a:t>The first line of this paragraph will be underlined as defined in the CSS rule above. Rest </a:t>
            </a:r>
            <a:r>
              <a:rPr lang="en-US" sz="1800">
                <a:solidFill>
                  <a:srgbClr val="000000"/>
                </a:solidFill>
                <a:latin typeface="Times New Roman"/>
                <a:ea typeface="Times New Roman"/>
                <a:cs typeface="Times New Roman"/>
                <a:sym typeface="Times New Roman"/>
              </a:rPr>
              <a:t>of the lines in this paragraph will remain normal. This example shows how to use :first-line pseduo element to give effect to the first line of any HTML element.</a:t>
            </a:r>
            <a:endParaRPr b="0" i="0" sz="1800">
              <a:solidFill>
                <a:srgbClr val="00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8"/>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568" name="Google Shape;568;p68"/>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elements / :first-letter</a:t>
            </a:r>
            <a:endParaRPr/>
          </a:p>
        </p:txBody>
      </p:sp>
      <p:sp>
        <p:nvSpPr>
          <p:cNvPr id="569" name="Google Shape;569;p68"/>
          <p:cNvSpPr/>
          <p:nvPr/>
        </p:nvSpPr>
        <p:spPr>
          <a:xfrm>
            <a:off x="356616" y="1315027"/>
            <a:ext cx="8430768" cy="3108543"/>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&lt;style type="text/css"&gt;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p:first-letter { font-size: 36px; color: green;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p.normal:first-letter { font-size: 18px;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&lt;/style&gt;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 class="normal"&gt; First character of this paragraph will be normal.&lt;/p&gt;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&lt;p&gt;The first character of this paragraph will be 5em big  as  defined in the CSS rule above. Rest of the characters in this paragraph will remain normal. This example shows how to use :first-letter pseduo element to give effect to the first characters  of any HTML element.&lt;/p&gt;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&lt;/html&gt;</a:t>
            </a:r>
            <a:endParaRPr/>
          </a:p>
        </p:txBody>
      </p:sp>
      <p:sp>
        <p:nvSpPr>
          <p:cNvPr id="570" name="Google Shape;570;p68"/>
          <p:cNvSpPr/>
          <p:nvPr/>
        </p:nvSpPr>
        <p:spPr>
          <a:xfrm>
            <a:off x="356616" y="4555814"/>
            <a:ext cx="8430768" cy="1754326"/>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First character of this paragraph will be normal.</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3600">
                <a:solidFill>
                  <a:srgbClr val="92D050"/>
                </a:solidFill>
                <a:latin typeface="Trebuchet MS"/>
                <a:ea typeface="Trebuchet MS"/>
                <a:cs typeface="Trebuchet MS"/>
                <a:sym typeface="Trebuchet MS"/>
              </a:rPr>
              <a:t>T</a:t>
            </a:r>
            <a:r>
              <a:rPr lang="en-US" sz="1800">
                <a:solidFill>
                  <a:schemeClr val="dk1"/>
                </a:solidFill>
                <a:latin typeface="Trebuchet MS"/>
                <a:ea typeface="Trebuchet MS"/>
                <a:cs typeface="Trebuchet MS"/>
                <a:sym typeface="Trebuchet MS"/>
              </a:rPr>
              <a:t>he first character of this paragraph will be 36px big and in green color as defined in the CSS rule above. Rest of the characters in this paragraph will remain normal. This example shows how to use :first-letter pseduo element to give effect to the first characters of any HTML element.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69"/>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577" name="Google Shape;577;p69"/>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elements / :before</a:t>
            </a:r>
            <a:endParaRPr b="0" i="0" sz="2600" u="none" cap="none" strike="noStrike">
              <a:solidFill>
                <a:schemeClr val="dk1"/>
              </a:solidFill>
              <a:latin typeface="Arial Black"/>
              <a:ea typeface="Arial Black"/>
              <a:cs typeface="Arial Black"/>
              <a:sym typeface="Arial Black"/>
            </a:endParaRPr>
          </a:p>
        </p:txBody>
      </p:sp>
      <p:sp>
        <p:nvSpPr>
          <p:cNvPr id="578" name="Google Shape;578;p69"/>
          <p:cNvSpPr/>
          <p:nvPr/>
        </p:nvSpPr>
        <p:spPr>
          <a:xfrm>
            <a:off x="356616" y="1315027"/>
            <a:ext cx="8430768" cy="2677656"/>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&lt;style type="text/css"&gt;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p:before { content: url(/images/bullet.gif)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&lt;/style&gt;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&lt;p&gt; This line will be preceded by a bullet.&lt;/p&gt;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&lt;p&gt; This line will be preceded by a bullet.&lt;/p&gt;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&lt;p&gt; This line will be preceded by a bullet.&lt;/p&gt;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&lt;/html&gt;</a:t>
            </a:r>
            <a:endParaRPr/>
          </a:p>
        </p:txBody>
      </p:sp>
      <p:sp>
        <p:nvSpPr>
          <p:cNvPr id="579" name="Google Shape;579;p69"/>
          <p:cNvSpPr/>
          <p:nvPr/>
        </p:nvSpPr>
        <p:spPr>
          <a:xfrm>
            <a:off x="356616" y="4555814"/>
            <a:ext cx="8430768" cy="92333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This line will be preceded by a bullet.</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This line will be preceded by a bullet.</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This line will be preceded by a bullet.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70"/>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586" name="Google Shape;586;p70"/>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elements / :after</a:t>
            </a:r>
            <a:endParaRPr b="0" i="0" sz="2600" u="none" cap="none" strike="noStrike">
              <a:solidFill>
                <a:schemeClr val="dk1"/>
              </a:solidFill>
              <a:latin typeface="Arial Black"/>
              <a:ea typeface="Arial Black"/>
              <a:cs typeface="Arial Black"/>
              <a:sym typeface="Arial Black"/>
            </a:endParaRPr>
          </a:p>
        </p:txBody>
      </p:sp>
      <p:sp>
        <p:nvSpPr>
          <p:cNvPr id="587" name="Google Shape;587;p70"/>
          <p:cNvSpPr/>
          <p:nvPr/>
        </p:nvSpPr>
        <p:spPr>
          <a:xfrm>
            <a:off x="356616" y="1315027"/>
            <a:ext cx="8430768" cy="2677656"/>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&lt;style type="text/css"&gt;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p:after { content: url(/images/bullet.gif)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&lt;/style&gt;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&lt;/head&gt;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&lt;p&gt; This line will be succeeded by a bullet.&lt;/p&gt;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&lt;p&gt; This line will be succeeded by a bullet.&lt;/p&gt;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&lt;p&gt; This line will be succeeded by a bullet.&lt;/p&gt;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&lt;/body&gt;</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&lt;/html&gt;</a:t>
            </a:r>
            <a:endParaRPr/>
          </a:p>
        </p:txBody>
      </p:sp>
      <p:sp>
        <p:nvSpPr>
          <p:cNvPr id="588" name="Google Shape;588;p70"/>
          <p:cNvSpPr/>
          <p:nvPr/>
        </p:nvSpPr>
        <p:spPr>
          <a:xfrm>
            <a:off x="356616" y="4555814"/>
            <a:ext cx="8430768" cy="92333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This line will be succeeded by a bullet.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This line will be succeeded by a bullet.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This line will be succeeded by a bullet.</a:t>
            </a:r>
            <a:endParaRPr/>
          </a:p>
        </p:txBody>
      </p:sp>
      <p:pic>
        <p:nvPicPr>
          <p:cNvPr id="589" name="Google Shape;589;p70"/>
          <p:cNvPicPr preferRelativeResize="0"/>
          <p:nvPr/>
        </p:nvPicPr>
        <p:blipFill rotWithShape="1">
          <a:blip r:embed="rId3">
            <a:alphaModFix/>
          </a:blip>
          <a:srcRect b="0" l="0" r="0" t="0"/>
          <a:stretch/>
        </p:blipFill>
        <p:spPr>
          <a:xfrm>
            <a:off x="4476641" y="4626954"/>
            <a:ext cx="276225" cy="781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71"/>
          <p:cNvSpPr txBox="1"/>
          <p:nvPr>
            <p:ph idx="3" type="body"/>
          </p:nvPr>
        </p:nvSpPr>
        <p:spPr>
          <a:xfrm>
            <a:off x="866629" y="3276170"/>
            <a:ext cx="537648" cy="284693"/>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accent2"/>
              </a:buClr>
              <a:buSzPts val="1400"/>
              <a:buFont typeface="Arial"/>
              <a:buNone/>
            </a:pPr>
            <a:r>
              <a:rPr b="0" i="0" lang="en-US" sz="1400" u="none" cap="none" strike="noStrike">
                <a:solidFill>
                  <a:srgbClr val="FFFFFF"/>
                </a:solidFill>
                <a:latin typeface="Arial Black"/>
                <a:ea typeface="Arial Black"/>
                <a:cs typeface="Arial Black"/>
                <a:sym typeface="Arial Black"/>
              </a:rPr>
              <a:t>CSS</a:t>
            </a:r>
            <a:endParaRPr b="0" i="0" sz="1400" u="none" cap="none" strike="noStrike">
              <a:solidFill>
                <a:srgbClr val="FFFFFF"/>
              </a:solidFill>
              <a:latin typeface="Arial Black"/>
              <a:ea typeface="Arial Black"/>
              <a:cs typeface="Arial Black"/>
              <a:sym typeface="Arial Black"/>
            </a:endParaRPr>
          </a:p>
        </p:txBody>
      </p:sp>
      <p:sp>
        <p:nvSpPr>
          <p:cNvPr id="596" name="Google Shape;596;p71"/>
          <p:cNvSpPr txBox="1"/>
          <p:nvPr>
            <p:ph idx="4" type="body"/>
          </p:nvPr>
        </p:nvSpPr>
        <p:spPr>
          <a:xfrm>
            <a:off x="872405" y="3831947"/>
            <a:ext cx="5178982" cy="647100"/>
          </a:xfrm>
          <a:prstGeom prst="rect">
            <a:avLst/>
          </a:prstGeom>
          <a:solidFill>
            <a:srgbClr val="2FC2D9"/>
          </a:solidFill>
          <a:ln>
            <a:noFill/>
          </a:ln>
        </p:spPr>
        <p:txBody>
          <a:bodyPr anchorCtr="0" anchor="t" bIns="34275" lIns="137150" spcFirstLastPara="1" rIns="137150" wrap="square" tIns="27425">
            <a:noAutofit/>
          </a:bodyPr>
          <a:lstStyle/>
          <a:p>
            <a:pPr indent="0" lvl="0" marL="0" marR="0" rtl="0" algn="l">
              <a:spcBef>
                <a:spcPts val="0"/>
              </a:spcBef>
              <a:spcAft>
                <a:spcPts val="0"/>
              </a:spcAft>
              <a:buClr>
                <a:schemeClr val="accent2"/>
              </a:buClr>
              <a:buSzPts val="3800"/>
              <a:buFont typeface="Arial"/>
              <a:buNone/>
            </a:pPr>
            <a:r>
              <a:rPr b="0" i="0" lang="en-US" sz="3800" u="none" cap="none" strike="noStrike">
                <a:solidFill>
                  <a:schemeClr val="lt1"/>
                </a:solidFill>
                <a:latin typeface="Arial Black"/>
                <a:ea typeface="Arial Black"/>
                <a:cs typeface="Arial Black"/>
                <a:sym typeface="Arial Black"/>
              </a:rPr>
              <a:t>PSEUDO CLASSES</a:t>
            </a:r>
            <a:endParaRPr b="0" i="0" sz="3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72"/>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603" name="Google Shape;603;p72"/>
          <p:cNvSpPr txBox="1"/>
          <p:nvPr>
            <p:ph idx="2" type="body"/>
          </p:nvPr>
        </p:nvSpPr>
        <p:spPr>
          <a:xfrm>
            <a:off x="356616" y="1104011"/>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Syntax:</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With classes:</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The most commonly used pseudo-classes:</a:t>
            </a:r>
            <a:endParaRPr b="0" i="0" sz="1600" u="none" cap="none" strike="noStrike">
              <a:solidFill>
                <a:schemeClr val="dk1"/>
              </a:solidFill>
              <a:latin typeface="Trebuchet MS"/>
              <a:ea typeface="Trebuchet MS"/>
              <a:cs typeface="Trebuchet MS"/>
              <a:sym typeface="Trebuchet MS"/>
            </a:endParaRPr>
          </a:p>
        </p:txBody>
      </p:sp>
      <p:sp>
        <p:nvSpPr>
          <p:cNvPr id="604" name="Google Shape;604;p72"/>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classes / Slide 1</a:t>
            </a:r>
            <a:endParaRPr b="0" i="0" sz="2600" u="none" cap="none" strike="noStrike">
              <a:solidFill>
                <a:schemeClr val="dk1"/>
              </a:solidFill>
              <a:latin typeface="Arial Black"/>
              <a:ea typeface="Arial Black"/>
              <a:cs typeface="Arial Black"/>
              <a:sym typeface="Arial Black"/>
            </a:endParaRPr>
          </a:p>
        </p:txBody>
      </p:sp>
      <p:sp>
        <p:nvSpPr>
          <p:cNvPr id="605" name="Google Shape;605;p72"/>
          <p:cNvSpPr/>
          <p:nvPr/>
        </p:nvSpPr>
        <p:spPr>
          <a:xfrm>
            <a:off x="356616" y="1445242"/>
            <a:ext cx="8430768"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selector:pseudo-class {property: value}</a:t>
            </a:r>
            <a:endParaRPr/>
          </a:p>
        </p:txBody>
      </p:sp>
      <p:sp>
        <p:nvSpPr>
          <p:cNvPr id="606" name="Google Shape;606;p72"/>
          <p:cNvSpPr/>
          <p:nvPr/>
        </p:nvSpPr>
        <p:spPr>
          <a:xfrm>
            <a:off x="356616" y="2316345"/>
            <a:ext cx="8430768"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selector.class:pseudo-class {property: value}</a:t>
            </a:r>
            <a:endParaRPr/>
          </a:p>
        </p:txBody>
      </p:sp>
      <p:graphicFrame>
        <p:nvGraphicFramePr>
          <p:cNvPr id="607" name="Google Shape;607;p72"/>
          <p:cNvGraphicFramePr/>
          <p:nvPr/>
        </p:nvGraphicFramePr>
        <p:xfrm>
          <a:off x="261257" y="3187448"/>
          <a:ext cx="3000000" cy="3000000"/>
        </p:xfrm>
        <a:graphic>
          <a:graphicData uri="http://schemas.openxmlformats.org/drawingml/2006/table">
            <a:tbl>
              <a:tblPr bandRow="1" firstRow="1">
                <a:noFill/>
                <a:tableStyleId>{419F09F5-00FA-4EB9-9B9B-D4EE00BD69DA}</a:tableStyleId>
              </a:tblPr>
              <a:tblGrid>
                <a:gridCol w="1024925"/>
                <a:gridCol w="7626700"/>
              </a:tblGrid>
              <a:tr h="370850">
                <a:tc>
                  <a:txBody>
                    <a:bodyPr>
                      <a:noAutofit/>
                    </a:bodyPr>
                    <a:lstStyle/>
                    <a:p>
                      <a:pPr indent="0" lvl="0" marL="0" marR="0" rtl="0" algn="l">
                        <a:spcBef>
                          <a:spcPts val="0"/>
                        </a:spcBef>
                        <a:spcAft>
                          <a:spcPts val="0"/>
                        </a:spcAft>
                        <a:buNone/>
                      </a:pPr>
                      <a:r>
                        <a:rPr lang="en-US" sz="1400"/>
                        <a:t>Value</a:t>
                      </a:r>
                      <a:endParaRPr/>
                    </a:p>
                  </a:txBody>
                  <a:tcPr marT="76200" marB="76200" marR="76200" marL="76200"/>
                </a:tc>
                <a:tc>
                  <a:txBody>
                    <a:bodyPr>
                      <a:noAutofit/>
                    </a:bodyPr>
                    <a:lstStyle/>
                    <a:p>
                      <a:pPr indent="0" lvl="0" marL="0" marR="0" rtl="0" algn="l">
                        <a:spcBef>
                          <a:spcPts val="0"/>
                        </a:spcBef>
                        <a:spcAft>
                          <a:spcPts val="0"/>
                        </a:spcAft>
                        <a:buNone/>
                      </a:pPr>
                      <a:r>
                        <a:rPr lang="en-US" sz="1400"/>
                        <a:t>Description</a:t>
                      </a:r>
                      <a:endParaRPr/>
                    </a:p>
                  </a:txBody>
                  <a:tcPr marT="76200" marB="76200" marR="76200" marL="76200"/>
                </a:tc>
              </a:tr>
              <a:tr h="370850">
                <a:tc>
                  <a:txBody>
                    <a:bodyPr>
                      <a:noAutofit/>
                    </a:bodyPr>
                    <a:lstStyle/>
                    <a:p>
                      <a:pPr indent="0" lvl="0" marL="0" marR="0" rtl="0" algn="l">
                        <a:spcBef>
                          <a:spcPts val="0"/>
                        </a:spcBef>
                        <a:spcAft>
                          <a:spcPts val="0"/>
                        </a:spcAft>
                        <a:buNone/>
                      </a:pPr>
                      <a:r>
                        <a:rPr lang="en-US" sz="1400"/>
                        <a:t>:link</a:t>
                      </a:r>
                      <a:endParaRPr/>
                    </a:p>
                  </a:txBody>
                  <a:tcPr marT="76200" marB="76200" marR="76200" marL="76200"/>
                </a:tc>
                <a:tc>
                  <a:txBody>
                    <a:bodyPr>
                      <a:noAutofit/>
                    </a:bodyPr>
                    <a:lstStyle/>
                    <a:p>
                      <a:pPr indent="0" lvl="0" marL="0" marR="0" rtl="0" algn="l">
                        <a:spcBef>
                          <a:spcPts val="0"/>
                        </a:spcBef>
                        <a:spcAft>
                          <a:spcPts val="0"/>
                        </a:spcAft>
                        <a:buNone/>
                      </a:pPr>
                      <a:r>
                        <a:rPr lang="en-US" sz="1400"/>
                        <a:t>Use this class to add special style to an unvisited link.</a:t>
                      </a:r>
                      <a:endParaRPr/>
                    </a:p>
                  </a:txBody>
                  <a:tcPr marT="76200" marB="76200" marR="76200" marL="76200"/>
                </a:tc>
              </a:tr>
              <a:tr h="370850">
                <a:tc>
                  <a:txBody>
                    <a:bodyPr>
                      <a:noAutofit/>
                    </a:bodyPr>
                    <a:lstStyle/>
                    <a:p>
                      <a:pPr indent="0" lvl="0" marL="0" marR="0" rtl="0" algn="l">
                        <a:spcBef>
                          <a:spcPts val="0"/>
                        </a:spcBef>
                        <a:spcAft>
                          <a:spcPts val="0"/>
                        </a:spcAft>
                        <a:buNone/>
                      </a:pPr>
                      <a:r>
                        <a:rPr lang="en-US" sz="1400"/>
                        <a:t>:visited</a:t>
                      </a:r>
                      <a:endParaRPr/>
                    </a:p>
                  </a:txBody>
                  <a:tcPr marT="76200" marB="76200" marR="76200" marL="76200"/>
                </a:tc>
                <a:tc>
                  <a:txBody>
                    <a:bodyPr>
                      <a:noAutofit/>
                    </a:bodyPr>
                    <a:lstStyle/>
                    <a:p>
                      <a:pPr indent="0" lvl="0" marL="0" marR="0" rtl="0" algn="l">
                        <a:spcBef>
                          <a:spcPts val="0"/>
                        </a:spcBef>
                        <a:spcAft>
                          <a:spcPts val="0"/>
                        </a:spcAft>
                        <a:buNone/>
                      </a:pPr>
                      <a:r>
                        <a:rPr lang="en-US" sz="1400"/>
                        <a:t>Use this class to add special style to a visited link.</a:t>
                      </a:r>
                      <a:endParaRPr/>
                    </a:p>
                  </a:txBody>
                  <a:tcPr marT="76200" marB="76200" marR="76200" marL="76200"/>
                </a:tc>
              </a:tr>
              <a:tr h="370850">
                <a:tc>
                  <a:txBody>
                    <a:bodyPr>
                      <a:noAutofit/>
                    </a:bodyPr>
                    <a:lstStyle/>
                    <a:p>
                      <a:pPr indent="0" lvl="0" marL="0" marR="0" rtl="0" algn="l">
                        <a:spcBef>
                          <a:spcPts val="0"/>
                        </a:spcBef>
                        <a:spcAft>
                          <a:spcPts val="0"/>
                        </a:spcAft>
                        <a:buNone/>
                      </a:pPr>
                      <a:r>
                        <a:rPr lang="en-US" sz="1400"/>
                        <a:t>:hover</a:t>
                      </a:r>
                      <a:endParaRPr/>
                    </a:p>
                  </a:txBody>
                  <a:tcPr marT="76200" marB="76200" marR="76200" marL="76200"/>
                </a:tc>
                <a:tc>
                  <a:txBody>
                    <a:bodyPr>
                      <a:noAutofit/>
                    </a:bodyPr>
                    <a:lstStyle/>
                    <a:p>
                      <a:pPr indent="0" lvl="0" marL="0" marR="0" rtl="0" algn="l">
                        <a:spcBef>
                          <a:spcPts val="0"/>
                        </a:spcBef>
                        <a:spcAft>
                          <a:spcPts val="0"/>
                        </a:spcAft>
                        <a:buNone/>
                      </a:pPr>
                      <a:r>
                        <a:rPr lang="en-US" sz="1400"/>
                        <a:t>Use this class to add special style to an element when you mouse over it.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400"/>
                        <a:t>:active</a:t>
                      </a:r>
                      <a:endParaRPr/>
                    </a:p>
                  </a:txBody>
                  <a:tcPr marT="76200" marB="76200" marR="76200" marL="76200"/>
                </a:tc>
                <a:tc>
                  <a:txBody>
                    <a:bodyPr>
                      <a:noAutofit/>
                    </a:bodyPr>
                    <a:lstStyle/>
                    <a:p>
                      <a:pPr indent="0" lvl="0" marL="0" marR="0" rtl="0" algn="l">
                        <a:spcBef>
                          <a:spcPts val="0"/>
                        </a:spcBef>
                        <a:spcAft>
                          <a:spcPts val="0"/>
                        </a:spcAft>
                        <a:buNone/>
                      </a:pPr>
                      <a:r>
                        <a:rPr lang="en-US" sz="1400"/>
                        <a:t>Use this class to add special style to an active element.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400"/>
                        <a:t>:focus</a:t>
                      </a:r>
                      <a:endParaRPr/>
                    </a:p>
                  </a:txBody>
                  <a:tcPr marT="76200" marB="76200" marR="76200" marL="76200"/>
                </a:tc>
                <a:tc>
                  <a:txBody>
                    <a:bodyPr>
                      <a:noAutofit/>
                    </a:bodyPr>
                    <a:lstStyle/>
                    <a:p>
                      <a:pPr indent="0" lvl="0" marL="0" marR="0" rtl="0" algn="l">
                        <a:spcBef>
                          <a:spcPts val="0"/>
                        </a:spcBef>
                        <a:spcAft>
                          <a:spcPts val="0"/>
                        </a:spcAft>
                        <a:buNone/>
                      </a:pPr>
                      <a:r>
                        <a:rPr lang="en-US" sz="1400"/>
                        <a:t>Use this class to add special style to an element while the element has focus.</a:t>
                      </a:r>
                      <a:endParaRPr/>
                    </a:p>
                  </a:txBody>
                  <a:tcPr marT="76200" marB="76200" marR="76200" marL="76200"/>
                </a:tc>
              </a:tr>
              <a:tr h="370850">
                <a:tc>
                  <a:txBody>
                    <a:bodyPr>
                      <a:noAutofit/>
                    </a:bodyPr>
                    <a:lstStyle/>
                    <a:p>
                      <a:pPr indent="0" lvl="0" marL="0" marR="0" rtl="0" algn="l">
                        <a:spcBef>
                          <a:spcPts val="0"/>
                        </a:spcBef>
                        <a:spcAft>
                          <a:spcPts val="0"/>
                        </a:spcAft>
                        <a:buNone/>
                      </a:pPr>
                      <a:r>
                        <a:rPr lang="en-US" sz="1400"/>
                        <a:t>:first-child</a:t>
                      </a:r>
                      <a:endParaRPr/>
                    </a:p>
                  </a:txBody>
                  <a:tcPr marT="76200" marB="76200" marR="76200" marL="76200"/>
                </a:tc>
                <a:tc>
                  <a:txBody>
                    <a:bodyPr>
                      <a:noAutofit/>
                    </a:bodyPr>
                    <a:lstStyle/>
                    <a:p>
                      <a:pPr indent="0" lvl="0" marL="0" marR="0" rtl="0" algn="l">
                        <a:spcBef>
                          <a:spcPts val="0"/>
                        </a:spcBef>
                        <a:spcAft>
                          <a:spcPts val="0"/>
                        </a:spcAft>
                        <a:buNone/>
                      </a:pPr>
                      <a:r>
                        <a:rPr lang="en-US" sz="1400"/>
                        <a:t>Use this class to add special style to an element that is the first child of some other element.</a:t>
                      </a:r>
                      <a:endParaRPr/>
                    </a:p>
                  </a:txBody>
                  <a:tcPr marT="76200" marB="76200" marR="76200" marL="76200"/>
                </a:tc>
              </a:tr>
              <a:tr h="370850">
                <a:tc>
                  <a:txBody>
                    <a:bodyPr>
                      <a:noAutofit/>
                    </a:bodyPr>
                    <a:lstStyle/>
                    <a:p>
                      <a:pPr indent="0" lvl="0" marL="0" marR="0" rtl="0" algn="l">
                        <a:spcBef>
                          <a:spcPts val="0"/>
                        </a:spcBef>
                        <a:spcAft>
                          <a:spcPts val="0"/>
                        </a:spcAft>
                        <a:buNone/>
                      </a:pPr>
                      <a:r>
                        <a:rPr lang="en-US" sz="1400"/>
                        <a:t>:last-child</a:t>
                      </a:r>
                      <a:endParaRPr sz="1400"/>
                    </a:p>
                  </a:txBody>
                  <a:tcPr marT="76200" marB="76200" marR="76200" marL="76200"/>
                </a:tc>
                <a:tc>
                  <a:txBody>
                    <a:bodyPr>
                      <a:noAutofit/>
                    </a:bodyPr>
                    <a:lstStyle/>
                    <a:p>
                      <a:pPr indent="0" lvl="0" marL="0" marR="0" rtl="0" algn="l">
                        <a:spcBef>
                          <a:spcPts val="0"/>
                        </a:spcBef>
                        <a:spcAft>
                          <a:spcPts val="0"/>
                        </a:spcAft>
                        <a:buNone/>
                      </a:pPr>
                      <a:r>
                        <a:rPr lang="en-US" sz="1400"/>
                        <a:t>Use this class to add special style to an element that is the last child of some other element</a:t>
                      </a:r>
                      <a:endParaRPr sz="1400"/>
                    </a:p>
                  </a:txBody>
                  <a:tcPr marT="76200" marB="76200" marR="76200" marL="762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194" name="Google Shape;194;p28"/>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800"/>
              <a:buFont typeface="Arial"/>
              <a:buChar char="•"/>
            </a:pPr>
            <a:r>
              <a:rPr b="1" i="0" lang="en-US" sz="1800" u="none" cap="none" strike="noStrike">
                <a:solidFill>
                  <a:schemeClr val="dk1"/>
                </a:solidFill>
                <a:latin typeface="Trebuchet MS"/>
                <a:ea typeface="Trebuchet MS"/>
                <a:cs typeface="Trebuchet MS"/>
                <a:sym typeface="Trebuchet MS"/>
              </a:rPr>
              <a:t>The Type Selectors</a:t>
            </a:r>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800"/>
              <a:buFont typeface="Arial"/>
              <a:buChar char="•"/>
            </a:pPr>
            <a:r>
              <a:rPr b="1" i="0" lang="en-US" sz="1800" u="none" cap="none" strike="noStrike">
                <a:solidFill>
                  <a:schemeClr val="dk1"/>
                </a:solidFill>
                <a:latin typeface="Trebuchet MS"/>
                <a:ea typeface="Trebuchet MS"/>
                <a:cs typeface="Trebuchet MS"/>
                <a:sym typeface="Trebuchet MS"/>
              </a:rPr>
              <a:t>The Universal Selectors</a:t>
            </a:r>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800"/>
              <a:buFont typeface="Arial"/>
              <a:buChar char="•"/>
            </a:pPr>
            <a:r>
              <a:rPr b="1" i="0" lang="en-US" sz="1800" u="none" cap="none" strike="noStrike">
                <a:solidFill>
                  <a:schemeClr val="dk1"/>
                </a:solidFill>
                <a:latin typeface="Trebuchet MS"/>
                <a:ea typeface="Trebuchet MS"/>
                <a:cs typeface="Trebuchet MS"/>
                <a:sym typeface="Trebuchet MS"/>
              </a:rPr>
              <a:t>The Descendant Selectors</a:t>
            </a:r>
            <a:endParaRPr/>
          </a:p>
        </p:txBody>
      </p:sp>
      <p:sp>
        <p:nvSpPr>
          <p:cNvPr id="195" name="Google Shape;195;p28"/>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 Selectors / Slide 1</a:t>
            </a:r>
            <a:endParaRPr b="0" i="0" sz="2600" u="none" cap="none" strike="noStrike">
              <a:solidFill>
                <a:schemeClr val="dk1"/>
              </a:solidFill>
              <a:latin typeface="Arial Black"/>
              <a:ea typeface="Arial Black"/>
              <a:cs typeface="Arial Black"/>
              <a:sym typeface="Arial Black"/>
            </a:endParaRPr>
          </a:p>
        </p:txBody>
      </p:sp>
      <p:sp>
        <p:nvSpPr>
          <p:cNvPr id="196" name="Google Shape;196;p28"/>
          <p:cNvSpPr/>
          <p:nvPr/>
        </p:nvSpPr>
        <p:spPr>
          <a:xfrm>
            <a:off x="356616" y="1831871"/>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h1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#36CFFF;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197" name="Google Shape;197;p28"/>
          <p:cNvSpPr/>
          <p:nvPr/>
        </p:nvSpPr>
        <p:spPr>
          <a:xfrm>
            <a:off x="356616" y="3468877"/>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#000000;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198" name="Google Shape;198;p28"/>
          <p:cNvSpPr/>
          <p:nvPr/>
        </p:nvSpPr>
        <p:spPr>
          <a:xfrm>
            <a:off x="356616" y="5105883"/>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ul li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#000000;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73"/>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614" name="Google Shape;614;p73"/>
          <p:cNvSpPr txBox="1"/>
          <p:nvPr>
            <p:ph idx="2" type="body"/>
          </p:nvPr>
        </p:nvSpPr>
        <p:spPr>
          <a:xfrm>
            <a:off x="356616" y="1435607"/>
            <a:ext cx="8430768" cy="45720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&lt;html&gt;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&lt;head&gt;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&lt;style type="text/css"&gt;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div &gt; p:first-child { text-indent: 25px; }</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&lt;/style&gt;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&lt;/head&gt;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&lt;body&gt;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&lt;div&gt;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&lt;p&gt;First paragraph in div. This paragraph will be indented&lt;/p&gt;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&lt;p&gt;Second paragraph in div. This paragraph will not be indented&lt;/p&gt;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&lt;/div&gt;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&lt;p&gt;But it will not match the paragraph in this HTML:&lt;/p&gt;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&lt;div&gt;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&lt;h3&gt;Heading&lt;/h3&gt;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&lt;p&gt;The first paragraph inside the div. This paragraph will not be affected.&lt;/p&gt;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&lt;/div&gt;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    &lt;/body&gt;</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chemeClr val="dk1"/>
                </a:solidFill>
                <a:latin typeface="Trebuchet MS"/>
                <a:ea typeface="Trebuchet MS"/>
                <a:cs typeface="Trebuchet MS"/>
                <a:sym typeface="Trebuchet MS"/>
              </a:rPr>
              <a:t>&lt;/html&gt;</a:t>
            </a:r>
            <a:endParaRPr b="0" i="0" sz="1480" u="none" cap="none" strike="noStrike">
              <a:solidFill>
                <a:schemeClr val="dk1"/>
              </a:solidFill>
              <a:latin typeface="Trebuchet MS"/>
              <a:ea typeface="Trebuchet MS"/>
              <a:cs typeface="Trebuchet MS"/>
              <a:sym typeface="Trebuchet MS"/>
            </a:endParaRPr>
          </a:p>
        </p:txBody>
      </p:sp>
      <p:sp>
        <p:nvSpPr>
          <p:cNvPr id="615" name="Google Shape;615;p73"/>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classes / :first-child</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74"/>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622" name="Google Shape;622;p74"/>
          <p:cNvSpPr txBox="1"/>
          <p:nvPr>
            <p:ph idx="2" type="body"/>
          </p:nvPr>
        </p:nvSpPr>
        <p:spPr>
          <a:xfrm>
            <a:off x="356616" y="1435607"/>
            <a:ext cx="8430768" cy="45720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	First paragraph in div. This paragraph will be indented</a:t>
            </a:r>
            <a:endParaRPr/>
          </a:p>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Second paragraph in div. This paragraph will not be indented</a:t>
            </a:r>
            <a:endParaRPr/>
          </a:p>
          <a:p>
            <a:pPr indent="0" lvl="0" marL="0" marR="0" rtl="0" algn="l">
              <a:lnSpc>
                <a:spcPct val="15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But it will not match the paragraph in this HTML:</a:t>
            </a:r>
            <a:endParaRPr/>
          </a:p>
          <a:p>
            <a:pPr indent="0" lvl="0" marL="0" marR="0" rtl="0" algn="l">
              <a:lnSpc>
                <a:spcPct val="150000"/>
              </a:lnSpc>
              <a:spcBef>
                <a:spcPts val="0"/>
              </a:spcBef>
              <a:spcAft>
                <a:spcPts val="0"/>
              </a:spcAft>
              <a:buClr>
                <a:schemeClr val="accent2"/>
              </a:buClr>
              <a:buSzPts val="2000"/>
              <a:buFont typeface="Arial"/>
              <a:buNone/>
            </a:pPr>
            <a:r>
              <a:rPr b="1" i="0" lang="en-US" sz="2000" u="none" cap="none" strike="noStrike">
                <a:solidFill>
                  <a:schemeClr val="dk1"/>
                </a:solidFill>
                <a:latin typeface="Trebuchet MS"/>
                <a:ea typeface="Trebuchet MS"/>
                <a:cs typeface="Trebuchet MS"/>
                <a:sym typeface="Trebuchet MS"/>
              </a:rPr>
              <a:t>Heading</a:t>
            </a:r>
            <a:endParaRPr/>
          </a:p>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The first paragraph inside the div. This paragraph will not be affected.</a:t>
            </a:r>
            <a:endParaRPr b="0" i="0" sz="1600" u="none" cap="none" strike="noStrike">
              <a:solidFill>
                <a:schemeClr val="dk1"/>
              </a:solidFill>
              <a:latin typeface="Trebuchet MS"/>
              <a:ea typeface="Trebuchet MS"/>
              <a:cs typeface="Trebuchet MS"/>
              <a:sym typeface="Trebuchet MS"/>
            </a:endParaRPr>
          </a:p>
        </p:txBody>
      </p:sp>
      <p:sp>
        <p:nvSpPr>
          <p:cNvPr id="623" name="Google Shape;623;p74"/>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classes / :first-child</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75"/>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630" name="Google Shape;630;p75"/>
          <p:cNvSpPr txBox="1"/>
          <p:nvPr>
            <p:ph idx="2" type="body"/>
          </p:nvPr>
        </p:nvSpPr>
        <p:spPr>
          <a:xfrm>
            <a:off x="356616" y="1435607"/>
            <a:ext cx="8430768" cy="45720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&lt;html&gt;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&lt;head&gt;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&lt;style type="text/css"&gt;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div &gt; p:last-child { text-indent: 25px; }</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&lt;/style&gt;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&lt;/head&gt;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&lt;body&gt;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&lt;div&gt;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&lt;p&gt;First paragraph in div. This paragraph will not be indented&lt;/p&gt;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&lt;p&gt;Second paragraph in div. This paragraph will be indented&lt;/p&gt;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&lt;/div&gt;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&lt;p&gt;But it will not match the paragraph in this HTML:&lt;/p&gt;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&lt;div&gt;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&lt;h3&gt;Heading&lt;/h3&gt;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&lt;p&gt;The first paragraph inside the div. This paragraph will not be affected.&lt;/p&gt;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&lt;p&gt;The second paragraph inside the div. This paragraph will not be affected.&lt;/p&gt;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&lt;span&gt;Some text.&lt;/span&gt;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&lt;/div&gt;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    &lt;/body&gt;</a:t>
            </a:r>
            <a:endParaRPr/>
          </a:p>
          <a:p>
            <a:pPr indent="0" lvl="0" marL="0" marR="0" rtl="0" algn="l">
              <a:lnSpc>
                <a:spcPct val="100000"/>
              </a:lnSpc>
              <a:spcBef>
                <a:spcPts val="0"/>
              </a:spcBef>
              <a:spcAft>
                <a:spcPts val="0"/>
              </a:spcAft>
              <a:buClr>
                <a:schemeClr val="accent2"/>
              </a:buClr>
              <a:buSzPts val="1360"/>
              <a:buFont typeface="Arial"/>
              <a:buNone/>
            </a:pPr>
            <a:r>
              <a:rPr b="0" i="0" lang="en-US" sz="1360" u="none" cap="none" strike="noStrike">
                <a:solidFill>
                  <a:schemeClr val="dk1"/>
                </a:solidFill>
                <a:latin typeface="Trebuchet MS"/>
                <a:ea typeface="Trebuchet MS"/>
                <a:cs typeface="Trebuchet MS"/>
                <a:sym typeface="Trebuchet MS"/>
              </a:rPr>
              <a:t>&lt;/html&gt;</a:t>
            </a:r>
            <a:endParaRPr b="0" i="0" sz="1360" u="none" cap="none" strike="noStrike">
              <a:solidFill>
                <a:schemeClr val="dk1"/>
              </a:solidFill>
              <a:latin typeface="Trebuchet MS"/>
              <a:ea typeface="Trebuchet MS"/>
              <a:cs typeface="Trebuchet MS"/>
              <a:sym typeface="Trebuchet MS"/>
            </a:endParaRPr>
          </a:p>
        </p:txBody>
      </p:sp>
      <p:sp>
        <p:nvSpPr>
          <p:cNvPr id="631" name="Google Shape;631;p75"/>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classes / :last-child</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76"/>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638" name="Google Shape;638;p76"/>
          <p:cNvSpPr txBox="1"/>
          <p:nvPr>
            <p:ph idx="2" type="body"/>
          </p:nvPr>
        </p:nvSpPr>
        <p:spPr>
          <a:xfrm>
            <a:off x="356616" y="1435607"/>
            <a:ext cx="8430768" cy="45720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First paragraph in div. This paragraph will not be indented</a:t>
            </a:r>
            <a:endParaRPr/>
          </a:p>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	Last paragraph in div. This paragraph will be indented</a:t>
            </a:r>
            <a:endParaRPr/>
          </a:p>
          <a:p>
            <a:pPr indent="0" lvl="0" marL="0" marR="0" rtl="0" algn="l">
              <a:lnSpc>
                <a:spcPct val="15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But it will not match the paragraph in this HTML:</a:t>
            </a:r>
            <a:endParaRPr/>
          </a:p>
          <a:p>
            <a:pPr indent="0" lvl="0" marL="0" marR="0" rtl="0" algn="l">
              <a:lnSpc>
                <a:spcPct val="150000"/>
              </a:lnSpc>
              <a:spcBef>
                <a:spcPts val="0"/>
              </a:spcBef>
              <a:spcAft>
                <a:spcPts val="0"/>
              </a:spcAft>
              <a:buClr>
                <a:schemeClr val="accent2"/>
              </a:buClr>
              <a:buSzPts val="2000"/>
              <a:buFont typeface="Arial"/>
              <a:buNone/>
            </a:pPr>
            <a:r>
              <a:rPr b="1" i="0" lang="en-US" sz="2000" u="none" cap="none" strike="noStrike">
                <a:solidFill>
                  <a:schemeClr val="dk1"/>
                </a:solidFill>
                <a:latin typeface="Trebuchet MS"/>
                <a:ea typeface="Trebuchet MS"/>
                <a:cs typeface="Trebuchet MS"/>
                <a:sym typeface="Trebuchet MS"/>
              </a:rPr>
              <a:t>Heading</a:t>
            </a:r>
            <a:endParaRPr/>
          </a:p>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The first paragraph inside the div. This paragraph will not be affected.</a:t>
            </a:r>
            <a:endParaRPr/>
          </a:p>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The second paragraph inside the div. This paragraph will not be affected.</a:t>
            </a:r>
            <a:endParaRPr/>
          </a:p>
          <a:p>
            <a:pPr indent="0" lvl="0" marL="0" marR="0" rtl="0" algn="l">
              <a:lnSpc>
                <a:spcPct val="15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Some text.</a:t>
            </a:r>
            <a:endParaRPr b="0" i="0" sz="1600" u="none" cap="none" strike="noStrike">
              <a:solidFill>
                <a:schemeClr val="dk1"/>
              </a:solidFill>
              <a:latin typeface="Trebuchet MS"/>
              <a:ea typeface="Trebuchet MS"/>
              <a:cs typeface="Trebuchet MS"/>
              <a:sym typeface="Trebuchet MS"/>
            </a:endParaRPr>
          </a:p>
        </p:txBody>
      </p:sp>
      <p:sp>
        <p:nvSpPr>
          <p:cNvPr id="639" name="Google Shape;639;p76"/>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Pseudo classes / :last-child</a:t>
            </a:r>
            <a:endParaRPr b="0" i="0" sz="26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77"/>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645" name="Google Shape;645;p77"/>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2400"/>
              <a:buFont typeface="Arial"/>
              <a:buChar char="•"/>
            </a:pPr>
            <a:r>
              <a:rPr b="0" i="0" lang="en-US" sz="2400" u="sng" cap="none" strike="noStrike">
                <a:solidFill>
                  <a:schemeClr val="hlink"/>
                </a:solidFill>
                <a:latin typeface="Trebuchet MS"/>
                <a:ea typeface="Trebuchet MS"/>
                <a:cs typeface="Trebuchet MS"/>
                <a:sym typeface="Trebuchet MS"/>
                <a:hlinkClick r:id="rId3"/>
              </a:rPr>
              <a:t>W3Schools - CSS tutorial</a:t>
            </a:r>
            <a:endParaRPr b="0" i="0" sz="24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2400"/>
              <a:buFont typeface="Arial"/>
              <a:buChar char="•"/>
            </a:pPr>
            <a:r>
              <a:rPr b="0" i="0" lang="en-US" sz="2400" u="sng" cap="none" strike="noStrike">
                <a:solidFill>
                  <a:schemeClr val="hlink"/>
                </a:solidFill>
                <a:latin typeface="Trebuchet MS"/>
                <a:ea typeface="Trebuchet MS"/>
                <a:cs typeface="Trebuchet MS"/>
                <a:sym typeface="Trebuchet MS"/>
                <a:hlinkClick r:id="rId4"/>
              </a:rPr>
              <a:t>Tutorials Point - CSS tutorial</a:t>
            </a:r>
            <a:endParaRPr b="0" i="0" sz="24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2400"/>
              <a:buFont typeface="Arial"/>
              <a:buChar char="•"/>
            </a:pPr>
            <a:r>
              <a:rPr b="0" i="0" lang="en-US" sz="2400" u="sng" cap="none" strike="noStrike">
                <a:solidFill>
                  <a:schemeClr val="hlink"/>
                </a:solidFill>
                <a:latin typeface="Trebuchet MS"/>
                <a:ea typeface="Trebuchet MS"/>
                <a:cs typeface="Trebuchet MS"/>
                <a:sym typeface="Trebuchet MS"/>
                <a:hlinkClick r:id="rId5"/>
              </a:rPr>
              <a:t>Best practices</a:t>
            </a:r>
            <a:endParaRPr b="0" i="0" sz="24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2400"/>
              <a:buFont typeface="Arial"/>
              <a:buChar char="•"/>
            </a:pPr>
            <a:r>
              <a:rPr b="0" i="0" lang="en-US" sz="2400" u="sng" cap="none" strike="noStrike">
                <a:solidFill>
                  <a:schemeClr val="hlink"/>
                </a:solidFill>
                <a:latin typeface="Trebuchet MS"/>
                <a:ea typeface="Trebuchet MS"/>
                <a:cs typeface="Trebuchet MS"/>
                <a:sym typeface="Trebuchet MS"/>
                <a:hlinkClick r:id="rId6"/>
              </a:rPr>
              <a:t>Specificity calculator</a:t>
            </a:r>
            <a:endParaRPr b="0" i="0" sz="24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2400"/>
              <a:buFont typeface="Arial"/>
              <a:buChar char="•"/>
            </a:pPr>
            <a:r>
              <a:rPr b="0" i="0" lang="en-US" sz="2400" u="sng" cap="none" strike="noStrike">
                <a:solidFill>
                  <a:schemeClr val="hlink"/>
                </a:solidFill>
                <a:latin typeface="Trebuchet MS"/>
                <a:ea typeface="Trebuchet MS"/>
                <a:cs typeface="Trebuchet MS"/>
                <a:sym typeface="Trebuchet MS"/>
                <a:hlinkClick r:id="rId7"/>
              </a:rPr>
              <a:t>A little game to help you learn CSS selectors</a:t>
            </a:r>
            <a:endParaRPr b="0" i="0" sz="2400" u="none" cap="none" strike="noStrike">
              <a:solidFill>
                <a:schemeClr val="dk1"/>
              </a:solidFill>
              <a:latin typeface="Trebuchet MS"/>
              <a:ea typeface="Trebuchet MS"/>
              <a:cs typeface="Trebuchet MS"/>
              <a:sym typeface="Trebuchet MS"/>
            </a:endParaRPr>
          </a:p>
        </p:txBody>
      </p:sp>
      <p:sp>
        <p:nvSpPr>
          <p:cNvPr id="646" name="Google Shape;646;p77"/>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Resources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78"/>
          <p:cNvSpPr txBox="1"/>
          <p:nvPr>
            <p:ph idx="4" type="body"/>
          </p:nvPr>
        </p:nvSpPr>
        <p:spPr>
          <a:xfrm>
            <a:off x="0" y="2535806"/>
            <a:ext cx="9143999" cy="1663331"/>
          </a:xfrm>
          <a:prstGeom prst="rect">
            <a:avLst/>
          </a:prstGeom>
          <a:solidFill>
            <a:srgbClr val="2FC2D9"/>
          </a:solidFill>
          <a:ln>
            <a:noFill/>
          </a:ln>
        </p:spPr>
        <p:txBody>
          <a:bodyPr anchorCtr="0" anchor="ctr" bIns="34275" lIns="137150" spcFirstLastPara="1" rIns="137150" wrap="square" tIns="27425">
            <a:noAutofit/>
          </a:bodyPr>
          <a:lstStyle/>
          <a:p>
            <a:pPr indent="0" lvl="0" marL="0" marR="0" rtl="0" algn="ctr">
              <a:spcBef>
                <a:spcPts val="0"/>
              </a:spcBef>
              <a:spcAft>
                <a:spcPts val="0"/>
              </a:spcAft>
              <a:buClr>
                <a:schemeClr val="accent2"/>
              </a:buClr>
              <a:buSzPts val="3800"/>
              <a:buFont typeface="Arial"/>
              <a:buNone/>
            </a:pPr>
            <a:r>
              <a:rPr b="0" i="0" lang="en-US" sz="3800" u="none" cap="none" strike="noStrike">
                <a:solidFill>
                  <a:schemeClr val="lt1"/>
                </a:solidFill>
                <a:latin typeface="Arial Black"/>
                <a:ea typeface="Arial Black"/>
                <a:cs typeface="Arial Black"/>
                <a:sym typeface="Arial Black"/>
              </a:rPr>
              <a:t>THE END</a:t>
            </a:r>
            <a:endParaRPr b="0" i="0" sz="38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205" name="Google Shape;205;p29"/>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800"/>
              <a:buFont typeface="Arial"/>
              <a:buChar char="•"/>
            </a:pPr>
            <a:r>
              <a:rPr b="1" i="0" lang="en-US" sz="1800" u="none" cap="none" strike="noStrike">
                <a:solidFill>
                  <a:schemeClr val="dk1"/>
                </a:solidFill>
                <a:latin typeface="Trebuchet MS"/>
                <a:ea typeface="Trebuchet MS"/>
                <a:cs typeface="Trebuchet MS"/>
                <a:sym typeface="Trebuchet MS"/>
              </a:rPr>
              <a:t>The Class Selectors</a:t>
            </a:r>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rPr b="0" i="0" lang="en-US" sz="1800" u="none" cap="none" strike="noStrike">
                <a:solidFill>
                  <a:schemeClr val="dk1"/>
                </a:solidFill>
                <a:latin typeface="Trebuchet MS"/>
                <a:ea typeface="Trebuchet MS"/>
                <a:cs typeface="Trebuchet MS"/>
                <a:sym typeface="Trebuchet MS"/>
              </a:rPr>
              <a:t>You can apply more than one class selectors to given element:</a:t>
            </a:r>
            <a:endParaRPr/>
          </a:p>
        </p:txBody>
      </p:sp>
      <p:sp>
        <p:nvSpPr>
          <p:cNvPr id="206" name="Google Shape;206;p29"/>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 Selectors / Slide 2</a:t>
            </a:r>
            <a:endParaRPr b="0" i="0" sz="2600" u="none" cap="none" strike="noStrike">
              <a:solidFill>
                <a:schemeClr val="dk1"/>
              </a:solidFill>
              <a:latin typeface="Arial Black"/>
              <a:ea typeface="Arial Black"/>
              <a:cs typeface="Arial Black"/>
              <a:sym typeface="Arial Black"/>
            </a:endParaRPr>
          </a:p>
        </p:txBody>
      </p:sp>
      <p:sp>
        <p:nvSpPr>
          <p:cNvPr id="207" name="Google Shape;207;p29"/>
          <p:cNvSpPr/>
          <p:nvPr/>
        </p:nvSpPr>
        <p:spPr>
          <a:xfrm>
            <a:off x="356616" y="1831871"/>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.black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#000000;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208" name="Google Shape;208;p29"/>
          <p:cNvSpPr/>
          <p:nvPr/>
        </p:nvSpPr>
        <p:spPr>
          <a:xfrm>
            <a:off x="356616" y="2821705"/>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h1.black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#000000;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209" name="Google Shape;209;p29"/>
          <p:cNvSpPr/>
          <p:nvPr/>
        </p:nvSpPr>
        <p:spPr>
          <a:xfrm>
            <a:off x="356616" y="4444800"/>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&lt;p class="center bold"&gt;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This para will be styled by the classes center and bold.</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&lt;/p&gt;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216" name="Google Shape;216;p30"/>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800"/>
              <a:buFont typeface="Arial"/>
              <a:buChar char="•"/>
            </a:pPr>
            <a:r>
              <a:rPr b="1" i="0" lang="en-US" sz="1800" u="none" cap="none" strike="noStrike">
                <a:solidFill>
                  <a:schemeClr val="dk1"/>
                </a:solidFill>
                <a:latin typeface="Trebuchet MS"/>
                <a:ea typeface="Trebuchet MS"/>
                <a:cs typeface="Trebuchet MS"/>
                <a:sym typeface="Trebuchet MS"/>
              </a:rPr>
              <a:t>The ID Selectors</a:t>
            </a:r>
            <a:endParaRPr/>
          </a:p>
        </p:txBody>
      </p:sp>
      <p:sp>
        <p:nvSpPr>
          <p:cNvPr id="217" name="Google Shape;217;p30"/>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 Selectors / Slide 3</a:t>
            </a:r>
            <a:endParaRPr b="0" i="0" sz="2600" u="none" cap="none" strike="noStrike">
              <a:solidFill>
                <a:schemeClr val="dk1"/>
              </a:solidFill>
              <a:latin typeface="Arial Black"/>
              <a:ea typeface="Arial Black"/>
              <a:cs typeface="Arial Black"/>
              <a:sym typeface="Arial Black"/>
            </a:endParaRPr>
          </a:p>
        </p:txBody>
      </p:sp>
      <p:sp>
        <p:nvSpPr>
          <p:cNvPr id="218" name="Google Shape;218;p30"/>
          <p:cNvSpPr/>
          <p:nvPr/>
        </p:nvSpPr>
        <p:spPr>
          <a:xfrm>
            <a:off x="356616" y="1831871"/>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#black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#000000;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219" name="Google Shape;219;p30"/>
          <p:cNvSpPr/>
          <p:nvPr/>
        </p:nvSpPr>
        <p:spPr>
          <a:xfrm>
            <a:off x="356616" y="2821705"/>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h1#black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#000000;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226" name="Google Shape;226;p31"/>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800"/>
              <a:buFont typeface="Arial"/>
              <a:buChar char="•"/>
            </a:pPr>
            <a:r>
              <a:rPr b="1" i="0" lang="en-US" sz="1800" u="none" cap="none" strike="noStrike">
                <a:solidFill>
                  <a:schemeClr val="dk1"/>
                </a:solidFill>
                <a:latin typeface="Trebuchet MS"/>
                <a:ea typeface="Trebuchet MS"/>
                <a:cs typeface="Trebuchet MS"/>
                <a:sym typeface="Trebuchet MS"/>
              </a:rPr>
              <a:t>The Child Selectors</a:t>
            </a:r>
            <a:endParaRPr/>
          </a:p>
          <a:p>
            <a:pPr indent="0" lvl="0" marL="0" marR="0" rtl="0" algn="l">
              <a:lnSpc>
                <a:spcPct val="120000"/>
              </a:lnSpc>
              <a:spcBef>
                <a:spcPts val="0"/>
              </a:spcBef>
              <a:spcAft>
                <a:spcPts val="0"/>
              </a:spcAft>
              <a:buClr>
                <a:schemeClr val="accent2"/>
              </a:buClr>
              <a:buSzPts val="1800"/>
              <a:buFont typeface="Arial"/>
              <a:buNone/>
            </a:pPr>
            <a:r>
              <a:t/>
            </a:r>
            <a:endParaRPr b="1"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1" i="0" sz="18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800"/>
              <a:buFont typeface="Arial"/>
              <a:buNone/>
            </a:pPr>
            <a:r>
              <a:t/>
            </a:r>
            <a:endParaRPr b="1" i="0" sz="18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800"/>
              <a:buFont typeface="Arial"/>
              <a:buChar char="•"/>
            </a:pPr>
            <a:r>
              <a:rPr b="1" i="0" lang="en-US" sz="1800" u="none" cap="none" strike="noStrike">
                <a:solidFill>
                  <a:schemeClr val="dk1"/>
                </a:solidFill>
                <a:latin typeface="Trebuchet MS"/>
                <a:ea typeface="Trebuchet MS"/>
                <a:cs typeface="Trebuchet MS"/>
                <a:sym typeface="Trebuchet MS"/>
              </a:rPr>
              <a:t>The Attribute Selectors</a:t>
            </a:r>
            <a:endParaRPr/>
          </a:p>
        </p:txBody>
      </p:sp>
      <p:sp>
        <p:nvSpPr>
          <p:cNvPr id="227" name="Google Shape;227;p31"/>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 Selectors / Slide 4</a:t>
            </a:r>
            <a:endParaRPr b="0" i="0" sz="2600" u="none" cap="none" strike="noStrike">
              <a:solidFill>
                <a:schemeClr val="dk1"/>
              </a:solidFill>
              <a:latin typeface="Arial Black"/>
              <a:ea typeface="Arial Black"/>
              <a:cs typeface="Arial Black"/>
              <a:sym typeface="Arial Black"/>
            </a:endParaRPr>
          </a:p>
        </p:txBody>
      </p:sp>
      <p:sp>
        <p:nvSpPr>
          <p:cNvPr id="228" name="Google Shape;228;p31"/>
          <p:cNvSpPr/>
          <p:nvPr/>
        </p:nvSpPr>
        <p:spPr>
          <a:xfrm>
            <a:off x="356616" y="1831871"/>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body &gt; p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#000000;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sp>
        <p:nvSpPr>
          <p:cNvPr id="229" name="Google Shape;229;p31"/>
          <p:cNvSpPr/>
          <p:nvPr/>
        </p:nvSpPr>
        <p:spPr>
          <a:xfrm>
            <a:off x="356616" y="3151465"/>
            <a:ext cx="8430768" cy="92333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input[type = "text"]{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color: #000000;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p:txBody>
      </p:sp>
      <p:graphicFrame>
        <p:nvGraphicFramePr>
          <p:cNvPr id="230" name="Google Shape;230;p31"/>
          <p:cNvGraphicFramePr/>
          <p:nvPr/>
        </p:nvGraphicFramePr>
        <p:xfrm>
          <a:off x="356616" y="4209086"/>
          <a:ext cx="3000000" cy="3000000"/>
        </p:xfrm>
        <a:graphic>
          <a:graphicData uri="http://schemas.openxmlformats.org/drawingml/2006/table">
            <a:tbl>
              <a:tblPr bandRow="1">
                <a:noFill/>
                <a:tableStyleId>{419F09F5-00FA-4EB9-9B9B-D4EE00BD69DA}</a:tableStyleId>
              </a:tblPr>
              <a:tblGrid>
                <a:gridCol w="1552575"/>
                <a:gridCol w="6878200"/>
              </a:tblGrid>
              <a:tr h="370850">
                <a:tc>
                  <a:txBody>
                    <a:bodyPr>
                      <a:noAutofit/>
                    </a:bodyPr>
                    <a:lstStyle/>
                    <a:p>
                      <a:pPr indent="0" lvl="0" marL="0" marR="0" rtl="0" algn="l">
                        <a:spcBef>
                          <a:spcPts val="0"/>
                        </a:spcBef>
                        <a:spcAft>
                          <a:spcPts val="0"/>
                        </a:spcAft>
                        <a:buNone/>
                      </a:pPr>
                      <a:r>
                        <a:rPr b="1" i="0" lang="en-US" sz="1600" u="none" cap="none" strike="noStrike">
                          <a:solidFill>
                            <a:schemeClr val="dk1"/>
                          </a:solidFill>
                          <a:latin typeface="Trebuchet MS"/>
                          <a:ea typeface="Trebuchet MS"/>
                          <a:cs typeface="Trebuchet MS"/>
                          <a:sym typeface="Trebuchet MS"/>
                        </a:rPr>
                        <a:t>p[lang]</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Selects all paragraph elements with a </a:t>
                      </a:r>
                      <a:r>
                        <a:rPr b="0" i="1" lang="en-US" sz="1600">
                          <a:solidFill>
                            <a:schemeClr val="dk1"/>
                          </a:solidFill>
                          <a:latin typeface="Trebuchet MS"/>
                          <a:ea typeface="Trebuchet MS"/>
                          <a:cs typeface="Trebuchet MS"/>
                          <a:sym typeface="Trebuchet MS"/>
                        </a:rPr>
                        <a:t>lang</a:t>
                      </a:r>
                      <a:r>
                        <a:rPr b="0" i="0" lang="en-US" sz="1600">
                          <a:solidFill>
                            <a:schemeClr val="dk1"/>
                          </a:solidFill>
                          <a:latin typeface="Trebuchet MS"/>
                          <a:ea typeface="Trebuchet MS"/>
                          <a:cs typeface="Trebuchet MS"/>
                          <a:sym typeface="Trebuchet MS"/>
                        </a:rPr>
                        <a:t> attribute.</a:t>
                      </a:r>
                      <a:endParaRPr sz="1600"/>
                    </a:p>
                  </a:txBody>
                  <a:tcPr marT="45725" marB="45725" marR="91450" marL="91450"/>
                </a:tc>
              </a:tr>
              <a:tr h="370850">
                <a:tc>
                  <a:txBody>
                    <a:bodyPr>
                      <a:noAutofit/>
                    </a:bodyPr>
                    <a:lstStyle/>
                    <a:p>
                      <a:pPr indent="0" lvl="0" marL="0" marR="0" rtl="0" algn="l">
                        <a:spcBef>
                          <a:spcPts val="0"/>
                        </a:spcBef>
                        <a:spcAft>
                          <a:spcPts val="0"/>
                        </a:spcAft>
                        <a:buNone/>
                      </a:pPr>
                      <a:r>
                        <a:rPr b="1" i="0" lang="en-US" sz="1600">
                          <a:solidFill>
                            <a:schemeClr val="dk1"/>
                          </a:solidFill>
                          <a:latin typeface="Trebuchet MS"/>
                          <a:ea typeface="Trebuchet MS"/>
                          <a:cs typeface="Trebuchet MS"/>
                          <a:sym typeface="Trebuchet MS"/>
                        </a:rPr>
                        <a:t>p[lang="fr"]</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Selects all paragraph elements whose </a:t>
                      </a:r>
                      <a:r>
                        <a:rPr b="0" i="1" lang="en-US" sz="1600">
                          <a:solidFill>
                            <a:schemeClr val="dk1"/>
                          </a:solidFill>
                          <a:latin typeface="Trebuchet MS"/>
                          <a:ea typeface="Trebuchet MS"/>
                          <a:cs typeface="Trebuchet MS"/>
                          <a:sym typeface="Trebuchet MS"/>
                        </a:rPr>
                        <a:t>lang</a:t>
                      </a:r>
                      <a:r>
                        <a:rPr b="0" i="0" lang="en-US" sz="1600">
                          <a:solidFill>
                            <a:schemeClr val="dk1"/>
                          </a:solidFill>
                          <a:latin typeface="Trebuchet MS"/>
                          <a:ea typeface="Trebuchet MS"/>
                          <a:cs typeface="Trebuchet MS"/>
                          <a:sym typeface="Trebuchet MS"/>
                        </a:rPr>
                        <a:t> attribute has a value of exactly "fr".</a:t>
                      </a:r>
                      <a:endParaRPr sz="1600"/>
                    </a:p>
                  </a:txBody>
                  <a:tcPr marT="45725" marB="45725" marR="91450" marL="91450"/>
                </a:tc>
              </a:tr>
              <a:tr h="370850">
                <a:tc>
                  <a:txBody>
                    <a:bodyPr>
                      <a:noAutofit/>
                    </a:bodyPr>
                    <a:lstStyle/>
                    <a:p>
                      <a:pPr indent="0" lvl="0" marL="0" marR="0" rtl="0" algn="l">
                        <a:spcBef>
                          <a:spcPts val="0"/>
                        </a:spcBef>
                        <a:spcAft>
                          <a:spcPts val="0"/>
                        </a:spcAft>
                        <a:buNone/>
                      </a:pPr>
                      <a:r>
                        <a:rPr b="1" i="0" lang="en-US" sz="1600">
                          <a:solidFill>
                            <a:schemeClr val="dk1"/>
                          </a:solidFill>
                          <a:latin typeface="Trebuchet MS"/>
                          <a:ea typeface="Trebuchet MS"/>
                          <a:cs typeface="Trebuchet MS"/>
                          <a:sym typeface="Trebuchet MS"/>
                        </a:rPr>
                        <a:t>p[lang~="fr"]</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Selects all paragraph elements whose </a:t>
                      </a:r>
                      <a:r>
                        <a:rPr b="0" i="1" lang="en-US" sz="1600">
                          <a:solidFill>
                            <a:schemeClr val="dk1"/>
                          </a:solidFill>
                          <a:latin typeface="Trebuchet MS"/>
                          <a:ea typeface="Trebuchet MS"/>
                          <a:cs typeface="Trebuchet MS"/>
                          <a:sym typeface="Trebuchet MS"/>
                        </a:rPr>
                        <a:t>lang</a:t>
                      </a:r>
                      <a:r>
                        <a:rPr b="0" i="0" lang="en-US" sz="1600">
                          <a:solidFill>
                            <a:schemeClr val="dk1"/>
                          </a:solidFill>
                          <a:latin typeface="Trebuchet MS"/>
                          <a:ea typeface="Trebuchet MS"/>
                          <a:cs typeface="Trebuchet MS"/>
                          <a:sym typeface="Trebuchet MS"/>
                        </a:rPr>
                        <a:t> attribute contains the word "fr".</a:t>
                      </a:r>
                      <a:endParaRPr sz="1600"/>
                    </a:p>
                  </a:txBody>
                  <a:tcPr marT="45725" marB="45725" marR="91450" marL="91450"/>
                </a:tc>
              </a:tr>
              <a:tr h="370850">
                <a:tc>
                  <a:txBody>
                    <a:bodyPr>
                      <a:noAutofit/>
                    </a:bodyPr>
                    <a:lstStyle/>
                    <a:p>
                      <a:pPr indent="0" lvl="0" marL="0" marR="0" rtl="0" algn="l">
                        <a:spcBef>
                          <a:spcPts val="0"/>
                        </a:spcBef>
                        <a:spcAft>
                          <a:spcPts val="0"/>
                        </a:spcAft>
                        <a:buNone/>
                      </a:pPr>
                      <a:r>
                        <a:rPr b="1" i="0" lang="en-US" sz="1600">
                          <a:solidFill>
                            <a:schemeClr val="dk1"/>
                          </a:solidFill>
                          <a:latin typeface="Trebuchet MS"/>
                          <a:ea typeface="Trebuchet MS"/>
                          <a:cs typeface="Trebuchet MS"/>
                          <a:sym typeface="Trebuchet MS"/>
                        </a:rPr>
                        <a:t>p[lang|="en"]</a:t>
                      </a:r>
                      <a:endParaRPr sz="1600"/>
                    </a:p>
                  </a:txBody>
                  <a:tcPr marT="45725" marB="45725" marR="91450" marL="91450"/>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Selects all paragraph elements whose </a:t>
                      </a:r>
                      <a:r>
                        <a:rPr b="0" i="1" lang="en-US" sz="1600">
                          <a:solidFill>
                            <a:schemeClr val="dk1"/>
                          </a:solidFill>
                          <a:latin typeface="Trebuchet MS"/>
                          <a:ea typeface="Trebuchet MS"/>
                          <a:cs typeface="Trebuchet MS"/>
                          <a:sym typeface="Trebuchet MS"/>
                        </a:rPr>
                        <a:t>lang</a:t>
                      </a:r>
                      <a:r>
                        <a:rPr b="0" i="0" lang="en-US" sz="1600">
                          <a:solidFill>
                            <a:schemeClr val="dk1"/>
                          </a:solidFill>
                          <a:latin typeface="Trebuchet MS"/>
                          <a:ea typeface="Trebuchet MS"/>
                          <a:cs typeface="Trebuchet MS"/>
                          <a:sym typeface="Trebuchet MS"/>
                        </a:rPr>
                        <a:t> attribute contains values that are exactly "en", or begin with "en-".</a:t>
                      </a:r>
                      <a:endParaRPr sz="16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2"/>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sp>
        <p:nvSpPr>
          <p:cNvPr id="237" name="Google Shape;237;p32"/>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Adjacent sibling selector:</a:t>
            </a:r>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184150" lvl="0" marL="28575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285750" lvl="0" marL="285750" marR="0" rtl="0" algn="l">
              <a:lnSpc>
                <a:spcPct val="120000"/>
              </a:lnSpc>
              <a:spcBef>
                <a:spcPts val="0"/>
              </a:spcBef>
              <a:spcAft>
                <a:spcPts val="0"/>
              </a:spcAft>
              <a:buClr>
                <a:schemeClr val="accent2"/>
              </a:buClr>
              <a:buSzPts val="1600"/>
              <a:buFont typeface="Arial"/>
              <a:buChar char="•"/>
            </a:pPr>
            <a:r>
              <a:rPr b="0" i="0" lang="en-US" sz="1600" u="none" cap="none" strike="noStrike">
                <a:solidFill>
                  <a:schemeClr val="dk1"/>
                </a:solidFill>
                <a:latin typeface="Trebuchet MS"/>
                <a:ea typeface="Trebuchet MS"/>
                <a:cs typeface="Trebuchet MS"/>
                <a:sym typeface="Trebuchet MS"/>
              </a:rPr>
              <a:t>General sibling selector:</a:t>
            </a:r>
            <a:endParaRPr b="0" i="0" sz="1600" u="none" cap="none" strike="noStrike">
              <a:solidFill>
                <a:schemeClr val="dk1"/>
              </a:solidFill>
              <a:latin typeface="Trebuchet MS"/>
              <a:ea typeface="Trebuchet MS"/>
              <a:cs typeface="Trebuchet MS"/>
              <a:sym typeface="Trebuchet MS"/>
            </a:endParaRPr>
          </a:p>
        </p:txBody>
      </p:sp>
      <p:sp>
        <p:nvSpPr>
          <p:cNvPr id="238" name="Google Shape;238;p32"/>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 Selectors / Slide 5</a:t>
            </a:r>
            <a:endParaRPr b="0" i="0" sz="2600" u="none" cap="none" strike="noStrike">
              <a:solidFill>
                <a:schemeClr val="dk1"/>
              </a:solidFill>
              <a:latin typeface="Arial Black"/>
              <a:ea typeface="Arial Black"/>
              <a:cs typeface="Arial Black"/>
              <a:sym typeface="Arial Black"/>
            </a:endParaRPr>
          </a:p>
        </p:txBody>
      </p:sp>
      <p:sp>
        <p:nvSpPr>
          <p:cNvPr id="239" name="Google Shape;239;p32"/>
          <p:cNvSpPr/>
          <p:nvPr/>
        </p:nvSpPr>
        <p:spPr>
          <a:xfrm>
            <a:off x="356616" y="1751485"/>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div + 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background-color</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yellow</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
        <p:nvSpPr>
          <p:cNvPr id="240" name="Google Shape;240;p32"/>
          <p:cNvSpPr/>
          <p:nvPr/>
        </p:nvSpPr>
        <p:spPr>
          <a:xfrm>
            <a:off x="356616" y="3177734"/>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div ~ p </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FF0000"/>
                </a:solidFill>
                <a:latin typeface="Consolas"/>
                <a:ea typeface="Consolas"/>
                <a:cs typeface="Consolas"/>
                <a:sym typeface="Consolas"/>
              </a:rPr>
              <a:t>    background-color</a:t>
            </a:r>
            <a:r>
              <a:rPr lang="en-US" sz="1800">
                <a:solidFill>
                  <a:srgbClr val="000000"/>
                </a:solidFill>
                <a:latin typeface="Consolas"/>
                <a:ea typeface="Consolas"/>
                <a:cs typeface="Consolas"/>
                <a:sym typeface="Consolas"/>
              </a:rPr>
              <a:t>:</a:t>
            </a:r>
            <a:r>
              <a:rPr lang="en-US" sz="1800">
                <a:solidFill>
                  <a:srgbClr val="0000CD"/>
                </a:solidFill>
                <a:latin typeface="Consolas"/>
                <a:ea typeface="Consolas"/>
                <a:cs typeface="Consolas"/>
                <a:sym typeface="Consolas"/>
              </a:rPr>
              <a:t> yellow</a:t>
            </a:r>
            <a:r>
              <a:rPr lang="en-US" sz="1800">
                <a:solidFill>
                  <a:srgbClr val="000000"/>
                </a:solidFill>
                <a:latin typeface="Consolas"/>
                <a:ea typeface="Consolas"/>
                <a:cs typeface="Consolas"/>
                <a:sym typeface="Consolas"/>
              </a:rPr>
              <a:t>;</a:t>
            </a:r>
            <a:br>
              <a:rPr lang="en-US" sz="1800">
                <a:solidFill>
                  <a:srgbClr val="FF0000"/>
                </a:solidFill>
                <a:latin typeface="Consolas"/>
                <a:ea typeface="Consolas"/>
                <a:cs typeface="Consolas"/>
                <a:sym typeface="Consolas"/>
              </a:rPr>
            </a:br>
            <a:r>
              <a:rPr lang="en-US" sz="1800">
                <a:solidFill>
                  <a:srgbClr val="000000"/>
                </a:solidFill>
                <a:latin typeface="Consolas"/>
                <a:ea typeface="Consolas"/>
                <a:cs typeface="Consolas"/>
                <a:sym typeface="Consolas"/>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pam_PPT_Template">
  <a:themeElements>
    <a:clrScheme name="EPAM_Color">
      <a:dk1>
        <a:srgbClr val="464547"/>
      </a:dk1>
      <a:lt1>
        <a:srgbClr val="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EPAM">
      <a:dk1>
        <a:srgbClr val="464547"/>
      </a:dk1>
      <a:lt1>
        <a:srgbClr val="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