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6858000" cx="9144000"/>
  <p:notesSz cx="6858000" cy="9144000"/>
  <p:embeddedFontLs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guide id="18" orient="horz" pos="1167">
          <p15:clr>
            <a:srgbClr val="A4A3A4"/>
          </p15:clr>
        </p15:guide>
        <p15:guide id="19" pos="2962">
          <p15:clr>
            <a:srgbClr val="A4A3A4"/>
          </p15:clr>
        </p15:guide>
        <p15:guide id="20" pos="258">
          <p15:clr>
            <a:srgbClr val="A4A3A4"/>
          </p15:clr>
        </p15:guide>
        <p15:guide id="21" pos="54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8F48C7-630A-44A4-86CF-F5AE0F7287A8}">
  <a:tblStyle styleId="{278F48C7-630A-44A4-86CF-F5AE0F7287A8}" styleName="Table_0">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1AE914A-E41E-456A-A776-28F3D9185D4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E542D46-1660-4B6F-BA4E-169E77618F0D}" styleName="Table_2">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F6F6"/>
          </a:solidFill>
        </a:fill>
      </a:tcStyle>
    </a:wholeTbl>
    <a:band1H>
      <a:tcTxStyle/>
      <a:tcStyle>
        <a:fill>
          <a:solidFill>
            <a:srgbClr val="ECECEC"/>
          </a:solidFill>
        </a:fill>
      </a:tcStyle>
    </a:band1H>
    <a:band2H>
      <a:tcTxStyle/>
    </a:band2H>
    <a:band1V>
      <a:tcTxStyle/>
      <a:tcStyle>
        <a:fill>
          <a:solidFill>
            <a:srgbClr val="ECECEC"/>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73" orient="horz"/>
        <p:guide pos="764" orient="horz"/>
        <p:guide pos="3544" orient="horz"/>
        <p:guide pos="2159" orient="horz"/>
        <p:guide pos="1374" orient="horz"/>
        <p:guide pos="3699" orient="horz"/>
        <p:guide pos="1151" orient="horz"/>
        <p:guide pos="2922"/>
        <p:guide pos="391"/>
        <p:guide pos="3158"/>
        <p:guide pos="5474"/>
        <p:guide pos="3987"/>
        <p:guide pos="218"/>
        <p:guide pos="257"/>
        <p:guide pos="5107"/>
        <p:guide pos="5166"/>
        <p:guide pos="485"/>
        <p:guide pos="1167" orient="horz"/>
        <p:guide pos="2962"/>
        <p:guide pos="258"/>
        <p:guide pos="544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ArialBlack-regular.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TR/html5/infrastructure.html#reflec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7" name="Google Shape;15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Метаданные - это данные (информация) о данных.</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Тэг &lt;meta&gt; предоставляет информацию о HTML документе. Метаданные не отображаются на странице, но могут быть прочитаны браузером, поисковыми системами или какими-то веб-сервисами.</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Обычно внутри тэга &lt;meta&gt; указываются такие данные, как – описание страницы, ключевые слова, автор документе, дата последних изменений и прочие метаданные.</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Name</a:t>
            </a:r>
            <a:r>
              <a:rPr b="0" i="0" lang="en-US" sz="1200" u="none" cap="none" strike="noStrike">
                <a:solidFill>
                  <a:schemeClr val="dk1"/>
                </a:solidFill>
                <a:latin typeface="Calibri"/>
                <a:ea typeface="Calibri"/>
                <a:cs typeface="Calibri"/>
                <a:sym typeface="Calibri"/>
              </a:rPr>
              <a:t> - Устанавливает идентификатор метатега для пары «имя=значение». Одновременно использовать атрибуты name и http-equiv не допускается.</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Http-Equiv</a:t>
            </a:r>
            <a:r>
              <a:rPr b="0" i="0" lang="en-US" sz="1200" u="none" cap="none" strike="noStrike">
                <a:solidFill>
                  <a:schemeClr val="dk1"/>
                </a:solidFill>
                <a:latin typeface="Calibri"/>
                <a:ea typeface="Calibri"/>
                <a:cs typeface="Calibri"/>
                <a:sym typeface="Calibri"/>
              </a:rPr>
              <a:t> - Браузеры преобразовывают значение атрибута http-equiv, заданное с помощью content, в формат заголовка ответа HTTP и обрабатывают их, как будто они прибыли непосредственно от сервера. Хотя такое использование, в общем, не очень хорошая практика. Лучше было бы использовать настоящие заголовки http если это возможно.</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5" name="Google Shape;22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Типы элементов</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Блочные и строчные на слайде.</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Основной используемый блочный элемент – это div, раздел, блочный элемент с очень общей семантикой без всякого оформления по умолчанию</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Основной строчный элемент – span.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Нестандартные, неизвестные браузеру, определённые пользователем элементы по умолчанию рассматриваются как строчные</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Картинка на следующем слайде</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Упомянуть inline-block.</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Иногда возникает необходимость расположить в ряд несколько элементов с заданными размерами. Строчные элементы для этого не подходят, т.к. не воспринимают размеры. Блочные элементы тоже не подходят, т.к. до и после них существует перенос строки.</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Для этого можно использовать </a:t>
            </a:r>
            <a:r>
              <a:rPr b="0" i="1" lang="en-US" sz="1200" u="none" cap="none" strike="noStrike">
                <a:solidFill>
                  <a:schemeClr val="dk1"/>
                </a:solidFill>
                <a:latin typeface="Calibri"/>
                <a:ea typeface="Calibri"/>
                <a:cs typeface="Calibri"/>
                <a:sym typeface="Calibri"/>
              </a:rPr>
              <a:t>блочно-строчные</a:t>
            </a:r>
            <a:r>
              <a:rPr b="0" i="0" lang="en-US" sz="1200" u="none" cap="none" strike="noStrike">
                <a:solidFill>
                  <a:schemeClr val="dk1"/>
                </a:solidFill>
                <a:latin typeface="Calibri"/>
                <a:ea typeface="Calibri"/>
                <a:cs typeface="Calibri"/>
                <a:sym typeface="Calibri"/>
              </a:rPr>
              <a:t> элементы. В HTML нет тегов, которые по умолчанию вели бы себя как блочно-строчные, но любой элемент можно переключить в данный режим, задав ему свойство display со значением inline-block.</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Особенности блочно-строчных элементов:</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им можно задавать размеры, рамки и отступы, как и блочным элементам;</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их ширина по умолчанию зависит от содержания, а не растягивается на всю ширину контейнера;</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они не порождают принудительных переносов строк, поэтому могут располагаться на одной строке, пока помещаются в родительский контейнер;</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элементы в одной строке выравниваются вертикально подобно строчным элементам</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3" name="Google Shape;23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Красный фон имеют все дивы (блочные элементы), обратите внимание, сверху их 2</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Бирюзовый – спаны (строчные)</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https://jsbin.com/yuqazuz</a:t>
            </a:r>
            <a:endParaRPr b="0" i="0" sz="1200" u="none" cap="none" strike="noStrike">
              <a:solidFill>
                <a:schemeClr val="dk1"/>
              </a:solidFill>
              <a:latin typeface="Calibri"/>
              <a:ea typeface="Calibri"/>
              <a:cs typeface="Calibri"/>
              <a:sym typeface="Calibri"/>
            </a:endParaRPr>
          </a:p>
        </p:txBody>
      </p:sp>
      <p:sp>
        <p:nvSpPr>
          <p:cNvPr id="240" name="Google Shape;24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HTML предлагает шесть заголовков разного уровня, которые показывают относительную важность секции, расположенной после заголовка. Так, элемент &lt;h1&gt;представляет собой наиболее важный заголовок первого уровня, а &lt;h6&gt; служит для обозначения заголовка шестого уровня и является наименее значительным. По умолчанию, заголовок первого уровня отображается самым крупным шрифтом жирного начертания, заголовки последующего уровня по размеру меньше. Элементы&lt;h1&gt;,...,&lt;h6&gt; относятся к блочным элементам, они всегда начинаются с новой строки, а после них другие элементы отображаются на следующей строке. Кроме того, перед заголовком и после него добавляется пустое пространство.</a:t>
            </a:r>
            <a:endParaRPr/>
          </a:p>
        </p:txBody>
      </p:sp>
      <p:sp>
        <p:nvSpPr>
          <p:cNvPr id="249" name="Google Shape;24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&lt;p&gt; tag defines a paragraph.</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Browsers automatically add some space (margin) before and after each &lt;p&gt; element. The margins can be modified with CSS (with the margin properties).</a:t>
            </a:r>
            <a:endParaRPr/>
          </a:p>
        </p:txBody>
      </p:sp>
      <p:sp>
        <p:nvSpPr>
          <p:cNvPr id="257" name="Google Shape;25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Таблицы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&lt;table&gt; служит контейнером для элементов, определяющих содержимое таблицы.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Любая таблица состоит из строк и ячеек, которые задаются с помощью элементов &lt;tr&gt;и &lt;td&gt;.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Внутри &lt;table&gt; допустимо использовать следующие элементы: &lt;caption&gt;,&lt;col&gt;, &lt;colgroup&gt;, &lt;tbody&gt;, &lt;td&gt;, &lt;tfoot&gt;, &lt;th&gt;, &lt;thead&gt; и &lt;tr&gt;.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Таблицы с невидимой границей долгое время использовались для верстки веб-страниц, позволяя разделять документ на модульные блоки.</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Подобный способ применения таблиц нашёл воплощение на многих сайтах, пока ему на смену не пришли более современные способы вёрстки.</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Атрибуты Colspan и rowspan.</a:t>
            </a:r>
            <a:endParaRPr b="0" i="0" sz="1200" u="none" cap="none" strike="noStrike">
              <a:solidFill>
                <a:schemeClr val="dk1"/>
              </a:solidFill>
              <a:latin typeface="Calibri"/>
              <a:ea typeface="Calibri"/>
              <a:cs typeface="Calibri"/>
              <a:sym typeface="Calibri"/>
            </a:endParaRPr>
          </a:p>
        </p:txBody>
      </p:sp>
      <p:sp>
        <p:nvSpPr>
          <p:cNvPr id="265" name="Google Shape;26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Тэг img</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Элемент &lt;img&gt; предназначен для отображения на веб-странице изображений в графическом формате GIF, JPEG, SVG или PNG.</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Адрес файла с картинкой задаётся через атрибут src. Если необходимо, то рисунок можно сделать ссылкой на другой файл, поместив &lt;img&gt; в контейнер &lt;a&gt;.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Атрибуты на слайде.</a:t>
            </a:r>
            <a:endParaRPr/>
          </a:p>
        </p:txBody>
      </p:sp>
      <p:sp>
        <p:nvSpPr>
          <p:cNvPr id="273" name="Google Shape;27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Списки.</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Есть нумерованные и ненумерованные (а ещё есть список определений, но он используется редко).</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У нумерованных списков есть определённые атрибуты (на слайде).</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У ненумерованных списков все имевшиеся атрибуты были признаны в html5 устаревшими.</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Ненумерованные списки часто используют для отображения вещей на вид не имеющих ничего общего со списками, большей частью меню. К таким элементом применяются стили полностью изменяющие их вид.</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Здесь логика в том, что по своей сути меню сайта является списочной сущностью, как оглавление, хотя и выглядит по-другому</a:t>
            </a:r>
            <a:endParaRPr/>
          </a:p>
        </p:txBody>
      </p:sp>
      <p:sp>
        <p:nvSpPr>
          <p:cNvPr id="282" name="Google Shape;28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Элемент &lt;a&gt; предназначен для создания ссылок. У него есть атрибут href в котором указывается адрес документа (какой-то URL), на который происходит переход.</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Стоит так же отметить, что адрес ссылки может быть абсолютным и относительным.</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Абсолютные адреса работают везде и всюду независимо от имени сайта или веб-страницы, где прописана ссылка.</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Относительные ссылки, как следует из их названия, построены относительно текущего пути (виртуальной директории) или корня сайта.</a:t>
            </a:r>
            <a:endParaRPr b="0" i="0" sz="1200" u="none" cap="none" strike="noStrike">
              <a:solidFill>
                <a:schemeClr val="dk1"/>
              </a:solidFill>
              <a:latin typeface="Calibri"/>
              <a:ea typeface="Calibri"/>
              <a:cs typeface="Calibri"/>
              <a:sym typeface="Calibri"/>
            </a:endParaRPr>
          </a:p>
        </p:txBody>
      </p:sp>
      <p:sp>
        <p:nvSpPr>
          <p:cNvPr id="291" name="Google Shape;29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Формы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Форма является областью, которая может содержать элементы, позволяющие пользователю вводить информацию (такие как текстовые поля, поля многострочного текста, раскрывающиеся меню, переключатели, флажки, и т.д.).</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Форма определяется с помощью тегов &lt;form&gt; &lt;/form&gt;, между которыми располагаются поля ввода, кнопки, а также все необходимые элементы оформления формы.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Тег &lt;form&gt; имеет ряд атрибутов, из которых необходимо выделить атрибуты action и method. Без этих атрибутов форма не сможет передать информацию от пользователя на сервер.</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Атрибут Action указывает URL-адрес объекта, который должен получить данные формы.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Атрибут method может иметь два значения: get и post.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Значение атрибута method=get заставляет Web-браузер передать все данные </a:t>
            </a:r>
            <a:r>
              <a:rPr b="0" i="0" lang="en-US" sz="1200" u="sng" cap="none" strike="noStrike">
                <a:solidFill>
                  <a:schemeClr val="dk1"/>
                </a:solidFill>
                <a:latin typeface="Calibri"/>
                <a:ea typeface="Calibri"/>
                <a:cs typeface="Calibri"/>
                <a:sym typeface="Calibri"/>
              </a:rPr>
              <a:t>формы</a:t>
            </a:r>
            <a:r>
              <a:rPr b="0" i="0" lang="en-US" sz="1200" u="none" cap="none" strike="noStrike">
                <a:solidFill>
                  <a:schemeClr val="dk1"/>
                </a:solidFill>
                <a:latin typeface="Calibri"/>
                <a:ea typeface="Calibri"/>
                <a:cs typeface="Calibri"/>
                <a:sym typeface="Calibri"/>
              </a:rPr>
              <a:t> по URL-адресу, заданному в action. При этом введенные при заполнении формы данные просто добавляются в адресную строку с использованием разделителя – знака вопроса и амперсанда.</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Все переданные данные будут видны в адресной строке. (Длина адресной строки. Кстати, имеет ограничение в ~2000 символов).</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Значение атрибута method=post позволяет отправить данные в теле запроса, они не будут отображаться в адресной строке. Хотя это в действительности не делает данные защищёнными. Защищёнными их делает https.</a:t>
            </a:r>
            <a:endParaRPr/>
          </a:p>
          <a:p>
            <a:pPr indent="0" lvl="0" marL="0" marR="0" rtl="0" algn="l">
              <a:spcBef>
                <a:spcPts val="0"/>
              </a:spcBef>
              <a:spcAft>
                <a:spcPts val="0"/>
              </a:spcAft>
              <a:buNone/>
            </a:pPr>
            <a:r>
              <a:t/>
            </a:r>
            <a:endParaRPr b="0" i="0" sz="1200" u="sng" cap="none" strike="noStrike">
              <a:solidFill>
                <a:schemeClr val="dk1"/>
              </a:solidFill>
              <a:latin typeface="Calibri"/>
              <a:ea typeface="Calibri"/>
              <a:cs typeface="Calibri"/>
              <a:sym typeface="Calibri"/>
            </a:endParaRPr>
          </a:p>
        </p:txBody>
      </p:sp>
      <p:sp>
        <p:nvSpPr>
          <p:cNvPr id="299" name="Google Shape;29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HTML</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декларативный язык для описания того, что должно быть отображено на странице (вместе с CSS).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«Декларативный язык» означает, что он по большому счёту не содержит последовательных инструкций для среды исполнения, о том </a:t>
            </a:r>
            <a:r>
              <a:rPr b="1" i="0" lang="en-US" sz="1200" u="none" cap="none" strike="noStrike">
                <a:solidFill>
                  <a:schemeClr val="dk1"/>
                </a:solidFill>
                <a:latin typeface="Calibri"/>
                <a:ea typeface="Calibri"/>
                <a:cs typeface="Calibri"/>
                <a:sym typeface="Calibri"/>
              </a:rPr>
              <a:t>как</a:t>
            </a:r>
            <a:r>
              <a:rPr b="0" i="0" lang="en-US" sz="1200" u="none" cap="none" strike="noStrike">
                <a:solidFill>
                  <a:schemeClr val="dk1"/>
                </a:solidFill>
                <a:latin typeface="Calibri"/>
                <a:ea typeface="Calibri"/>
                <a:cs typeface="Calibri"/>
                <a:sym typeface="Calibri"/>
              </a:rPr>
              <a:t> должна быть выполнена задача, (то есть не может содержать и реализаций алгоритмов).</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Вместо это декларативный язык описывает саму задачу, то есть то, </a:t>
            </a:r>
            <a:r>
              <a:rPr b="1" i="0" lang="en-US" sz="1200" u="none" cap="none" strike="noStrike">
                <a:solidFill>
                  <a:schemeClr val="dk1"/>
                </a:solidFill>
                <a:latin typeface="Calibri"/>
                <a:ea typeface="Calibri"/>
                <a:cs typeface="Calibri"/>
                <a:sym typeface="Calibri"/>
              </a:rPr>
              <a:t>что</a:t>
            </a:r>
            <a:r>
              <a:rPr b="0" i="0" lang="en-US" sz="1200" u="none" cap="none" strike="noStrike">
                <a:solidFill>
                  <a:schemeClr val="dk1"/>
                </a:solidFill>
                <a:latin typeface="Calibri"/>
                <a:ea typeface="Calibri"/>
                <a:cs typeface="Calibri"/>
                <a:sym typeface="Calibri"/>
              </a:rPr>
              <a:t> должно получиться в итоге (в нашем случае страница с размещёнными и стилизованными заданным образом элементами), оставляя достижение задачи на совести среды исполнения.</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Среда исполнения для html – браузер (его ещё называют в спецификациях User Agent)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HTML в явном виде не компилируется перед исполнением и передаётся от сервера к клиенту (браузеру) в первозданном – текстовом – виде.</a:t>
            </a:r>
            <a:endParaRPr/>
          </a:p>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Файл html – это та входная точка, которая будет открыта и интерпретирована браузером, и в который будет встраиваться весь остальной веб-контент.</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HTML расшифровывается как Hyper Text Markup Language, язык разметки гипертекста. Гипертекст он потому, что содержит ссылки на другие тексты.</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На этом и следующем слайдах показана упрощённая разметка одной страницы одного сайта.</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7" name="Google Shape;16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08" name="Google Shape;30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15" name="Google Shape;31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74" name="Google Shape;1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 HTML используются 2 основные конструкции языка - теги и атрибуты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теги</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обозначают составляющие элементы документа, например параграф или изображение</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элементы могу подразумевать включение вовнутрь других элементов (как параграф)</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или не подразумевать (как изображение)</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На слайде изображена ещё более упрощённая версия предыдущего html-документа, из которого кроме всего прочего убраны все атрибуты и оставлены только теги и текст внутри:</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Тег записывается: …. – можно посмотреть на слайде</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Так же существуют теги в которых не подразумевается содержимое и соответственно они не имеют закрывающего тега.</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На этом слайде это «br» - разрыв строки.</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 xml и соответственно в xhtml такие теги обязательно записываются с закрывающим слешем (как во втором случае), он в html (и соответственно html5) это не обязательно.</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HTML не является XML-совместимым</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 прошлом существовала модификация html – xhtml, которая вводила в язык более строгие правила и делала его xml-совместимым. Но это по большей части в прошлом. И хотя html5 не запрещает писать в xml-совместимой нотации, на практике это, насколько я понимаю, встречается редко.</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Также в html можно использовать комментарии. [указать на слайд]</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 документе </a:t>
            </a:r>
            <a:r>
              <a:rPr b="0" i="1" lang="en-US" sz="1200" u="none" cap="none" strike="noStrike">
                <a:solidFill>
                  <a:schemeClr val="dk1"/>
                </a:solidFill>
                <a:latin typeface="Calibri"/>
                <a:ea typeface="Calibri"/>
                <a:cs typeface="Calibri"/>
                <a:sym typeface="Calibri"/>
              </a:rPr>
              <a:t>HTML</a:t>
            </a:r>
            <a:r>
              <a:rPr b="0" i="0" lang="en-US" sz="1200" u="none" cap="none" strike="noStrike">
                <a:solidFill>
                  <a:schemeClr val="dk1"/>
                </a:solidFill>
                <a:latin typeface="Calibri"/>
                <a:ea typeface="Calibri"/>
                <a:cs typeface="Calibri"/>
                <a:sym typeface="Calibri"/>
              </a:rPr>
              <a:t> можно выделить два основных блока: головная часть и </a:t>
            </a:r>
            <a:r>
              <a:rPr b="0" i="1" lang="en-US" sz="1200" u="none" cap="none" strike="noStrike">
                <a:solidFill>
                  <a:schemeClr val="dk1"/>
                </a:solidFill>
                <a:latin typeface="Calibri"/>
                <a:ea typeface="Calibri"/>
                <a:cs typeface="Calibri"/>
                <a:sym typeface="Calibri"/>
              </a:rPr>
              <a:t>тело документа</a:t>
            </a:r>
            <a:r>
              <a:rPr b="0" i="0" lang="en-US"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Содержимое головной части не выводится на экран пользователя, за исключением заголовка, в ней, как правило, указывают ключевые слова, авторов и другую служебную информацию, а также подключают внешние таблицы стилей и скрипты. В теле документа размещают ту информацию, которая будет выведена пользователю.</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(и тоже, в общем-то подключают скрипты. В конце документа. Чтобы загрузка скриптов не блокировала загрузку контента)</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1" name="Google Shape;18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Вы все заметили что внутри тегов в конечном итоге содержится простой текст.</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Отображение текста в html имеет некоторые особенности:</a:t>
            </a:r>
            <a:endParaRPr/>
          </a:p>
          <a:p>
            <a:pPr indent="-228600" lvl="0" marL="228600"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Количество подряд идущих пробелов, а также тип «пустого пространства» (пробелы, табуляции, переносы строк) не имеет значения. Всё это преобразовывается в </a:t>
            </a:r>
            <a:r>
              <a:rPr b="1" i="0" lang="en-US" sz="1200" u="none" cap="none" strike="noStrike">
                <a:solidFill>
                  <a:schemeClr val="dk1"/>
                </a:solidFill>
                <a:latin typeface="Calibri"/>
                <a:ea typeface="Calibri"/>
                <a:cs typeface="Calibri"/>
                <a:sym typeface="Calibri"/>
              </a:rPr>
              <a:t>один пробел</a:t>
            </a:r>
            <a:r>
              <a:rPr b="0" i="0" lang="en-US" sz="1200" u="none" cap="none" strike="noStrike">
                <a:solidFill>
                  <a:schemeClr val="dk1"/>
                </a:solidFill>
                <a:latin typeface="Calibri"/>
                <a:ea typeface="Calibri"/>
                <a:cs typeface="Calibri"/>
                <a:sym typeface="Calibri"/>
              </a:rPr>
              <a:t> при отображении простого текста. То же самое касается пустого пространства между тегами.</a:t>
            </a:r>
            <a:endParaRPr/>
          </a:p>
          <a:p>
            <a:pPr indent="-228600" lvl="0" marL="228600" marR="0" rtl="0" algn="l">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Многие специальные символы в html лучше экранировать в особой нотации состоящей из амперсанда, сокращения названия символа и точки с запятой</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8" name="Google Shape;18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На этом слайде список из большого количества разных тегов</a:t>
            </a:r>
            <a:endParaRPr b="0" i="0" sz="1200" u="none" cap="none" strike="noStrike">
              <a:solidFill>
                <a:schemeClr val="dk1"/>
              </a:solidFill>
              <a:latin typeface="Calibri"/>
              <a:ea typeface="Calibri"/>
              <a:cs typeface="Calibri"/>
              <a:sym typeface="Calibri"/>
            </a:endParaRPr>
          </a:p>
        </p:txBody>
      </p:sp>
      <p:sp>
        <p:nvSpPr>
          <p:cNvPr id="196" name="Google Shape;19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Атрибуты тегов</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Теги могут иметь атрибуты, которые предоставляют дополнительную информацию об элементах HTML. Атрибуты обычно используются в формате «ключ/значение".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Атрибуты всегда указываются в открывающемся теге.</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Значения атрибутов необходимо заключать в кавычки. На самом деле, нет. Значения без пробелов могут указываться без кавычек, но это дурной тон и так почти никто не делает.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Чаще всего используются двойные кавычки, но одиночные кавычки тоже допустимы.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Когда значение атрибута само должно содержать кавычки, можно использовать одиночные кавычки внутри двойных и наоборот.</a:t>
            </a:r>
            <a:endParaRPr b="1"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Так же существуют логические атрибуты, которые указываются без значения. Например readonly.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Обычно они используются в том формате, который указан на слайде. Для совместимости с xhtml/xml в html5 допустимо писать в виде readonly=“readonly”</a:t>
            </a:r>
            <a:endParaRPr/>
          </a:p>
          <a:p>
            <a:pPr indent="0" lvl="0" marL="0" marR="0" rtl="0" algn="l">
              <a:spcBef>
                <a:spcPts val="0"/>
              </a:spcBef>
              <a:spcAft>
                <a:spcPts val="0"/>
              </a:spcAft>
              <a:buNone/>
            </a:pPr>
            <a:r>
              <a:t/>
            </a:r>
            <a:endParaRPr b="1"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Ещё существуют глобальные атрибуты, которые могут быть применены к любому тегу/элементу html.  Часть из них применена на элементе div на слайде.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[объяснить значение всех представленных глобальных атрибутов] + на самом деле есть другие, но мы не будем их касаться.</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[Язык fa – это фарси]</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[рассказать про разницу атрибутов и свойств]</a:t>
            </a:r>
            <a:endParaRPr b="1"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Свойства – то что доступно в js</a:t>
            </a:r>
            <a:endParaRPr b="1"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Они не всегда мапятся с атрибутами как 1 к 1</a:t>
            </a:r>
            <a:endParaRPr/>
          </a:p>
          <a:p>
            <a:pPr indent="0" lvl="0" marL="0" marR="0" rtl="0" algn="l">
              <a:spcBef>
                <a:spcPts val="0"/>
              </a:spcBef>
              <a:spcAft>
                <a:spcPts val="0"/>
              </a:spcAft>
              <a:buNone/>
            </a:pPr>
            <a:r>
              <a:rPr b="1" i="1" lang="en-US" sz="1200" u="none" cap="none" strike="noStrike">
                <a:solidFill>
                  <a:schemeClr val="dk1"/>
                </a:solidFill>
                <a:latin typeface="Calibri"/>
                <a:ea typeface="Calibri"/>
                <a:cs typeface="Calibri"/>
                <a:sym typeface="Calibri"/>
              </a:rPr>
              <a:t>Иногда атрибут – это только начальное значение для свойства, иногда он меняется вместо со значением из js</a:t>
            </a:r>
            <a:endParaRPr b="1" i="1"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[ниже текст про это со стековерфлоу, его дословно рассказывать не надо]</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&lt;input id="the-input" type="text" value="Name:"&gt;the corresponding DOM node will have id,type, and value properties (among others):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id property is a </a:t>
            </a:r>
            <a:r>
              <a:rPr b="0" i="1" lang="en-US" sz="1200" u="none" cap="none" strike="noStrike">
                <a:solidFill>
                  <a:schemeClr val="dk1"/>
                </a:solidFill>
                <a:latin typeface="Calibri"/>
                <a:ea typeface="Calibri"/>
                <a:cs typeface="Calibri"/>
                <a:sym typeface="Calibri"/>
              </a:rPr>
              <a:t>reflected property</a:t>
            </a:r>
            <a:r>
              <a:rPr b="0" i="0" lang="en-US" sz="1200" u="none" cap="none" strike="noStrike">
                <a:solidFill>
                  <a:schemeClr val="dk1"/>
                </a:solidFill>
                <a:latin typeface="Calibri"/>
                <a:ea typeface="Calibri"/>
                <a:cs typeface="Calibri"/>
                <a:sym typeface="Calibri"/>
              </a:rPr>
              <a:t> for the id attribute: Getting the property reads the attribute value, and setting the property writes the attribute value. id is a </a:t>
            </a:r>
            <a:r>
              <a:rPr b="0" i="1" lang="en-US" sz="1200" u="none" cap="none" strike="noStrike">
                <a:solidFill>
                  <a:schemeClr val="dk1"/>
                </a:solidFill>
                <a:latin typeface="Calibri"/>
                <a:ea typeface="Calibri"/>
                <a:cs typeface="Calibri"/>
                <a:sym typeface="Calibri"/>
              </a:rPr>
              <a:t>pure</a:t>
            </a:r>
            <a:r>
              <a:rPr b="0" i="0" lang="en-US" sz="1200" u="none" cap="none" strike="noStrike">
                <a:solidFill>
                  <a:schemeClr val="dk1"/>
                </a:solidFill>
                <a:latin typeface="Calibri"/>
                <a:ea typeface="Calibri"/>
                <a:cs typeface="Calibri"/>
                <a:sym typeface="Calibri"/>
              </a:rPr>
              <a:t> reflected property, it doesn't modify or limit the value.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type property is a </a:t>
            </a:r>
            <a:r>
              <a:rPr b="0" i="1" lang="en-US" sz="1200" u="none" cap="none" strike="noStrike">
                <a:solidFill>
                  <a:schemeClr val="dk1"/>
                </a:solidFill>
                <a:latin typeface="Calibri"/>
                <a:ea typeface="Calibri"/>
                <a:cs typeface="Calibri"/>
                <a:sym typeface="Calibri"/>
              </a:rPr>
              <a:t>reflected property</a:t>
            </a:r>
            <a:r>
              <a:rPr b="0" i="0" lang="en-US" sz="1200" u="none" cap="none" strike="noStrike">
                <a:solidFill>
                  <a:schemeClr val="dk1"/>
                </a:solidFill>
                <a:latin typeface="Calibri"/>
                <a:ea typeface="Calibri"/>
                <a:cs typeface="Calibri"/>
                <a:sym typeface="Calibri"/>
              </a:rPr>
              <a:t> for the type attribute: Getting the property reads the attribute value, and setting the property writes the attribute value. type isn't a pure reflected property because it's limited to </a:t>
            </a:r>
            <a:r>
              <a:rPr b="0" i="1" lang="en-US" sz="1200" u="none" cap="none" strike="noStrike">
                <a:solidFill>
                  <a:schemeClr val="dk1"/>
                </a:solidFill>
                <a:latin typeface="Calibri"/>
                <a:ea typeface="Calibri"/>
                <a:cs typeface="Calibri"/>
                <a:sym typeface="Calibri"/>
              </a:rPr>
              <a:t>known values</a:t>
            </a:r>
            <a:r>
              <a:rPr b="0" i="0" lang="en-US" sz="1200" u="none" cap="none" strike="noStrike">
                <a:solidFill>
                  <a:schemeClr val="dk1"/>
                </a:solidFill>
                <a:latin typeface="Calibri"/>
                <a:ea typeface="Calibri"/>
                <a:cs typeface="Calibri"/>
                <a:sym typeface="Calibri"/>
              </a:rPr>
              <a:t> (e.g., the valid types of an input). If you had &lt;input type="foo"&gt;, then theInput.getAttribute("type") gives you "foo" but theInput.type gives you "text".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 contrast, the value property doesn't reflect the value attribute. Instead, it's the </a:t>
            </a:r>
            <a:r>
              <a:rPr b="0" i="1" lang="en-US" sz="1200" u="none" cap="none" strike="noStrike">
                <a:solidFill>
                  <a:schemeClr val="dk1"/>
                </a:solidFill>
                <a:latin typeface="Calibri"/>
                <a:ea typeface="Calibri"/>
                <a:cs typeface="Calibri"/>
                <a:sym typeface="Calibri"/>
              </a:rPr>
              <a:t>current value</a:t>
            </a:r>
            <a:r>
              <a:rPr b="0" i="0" lang="en-US" sz="1200" u="none" cap="none" strike="noStrike">
                <a:solidFill>
                  <a:schemeClr val="dk1"/>
                </a:solidFill>
                <a:latin typeface="Calibri"/>
                <a:ea typeface="Calibri"/>
                <a:cs typeface="Calibri"/>
                <a:sym typeface="Calibri"/>
              </a:rPr>
              <a:t>of the input. When the user manually changes the value of the input box, the value property will reflect this change. So if the user inputs "John" into the input box, then: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theInput.value // returns "John"whereas: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theInput.getAttribute('value') // returns "Name:"The value property reflects the </a:t>
            </a:r>
            <a:r>
              <a:rPr b="1" i="0" lang="en-US" sz="1200" u="none" cap="none" strike="noStrike">
                <a:solidFill>
                  <a:schemeClr val="dk1"/>
                </a:solidFill>
                <a:latin typeface="Calibri"/>
                <a:ea typeface="Calibri"/>
                <a:cs typeface="Calibri"/>
                <a:sym typeface="Calibri"/>
              </a:rPr>
              <a:t>current</a:t>
            </a:r>
            <a:r>
              <a:rPr b="0" i="0" lang="en-US" sz="1200" u="none" cap="none" strike="noStrike">
                <a:solidFill>
                  <a:schemeClr val="dk1"/>
                </a:solidFill>
                <a:latin typeface="Calibri"/>
                <a:ea typeface="Calibri"/>
                <a:cs typeface="Calibri"/>
                <a:sym typeface="Calibri"/>
              </a:rPr>
              <a:t> text-content inside the input box, whereas the valueattribute contains the </a:t>
            </a:r>
            <a:r>
              <a:rPr b="1" i="0" lang="en-US" sz="1200" u="none" cap="none" strike="noStrike">
                <a:solidFill>
                  <a:schemeClr val="dk1"/>
                </a:solidFill>
                <a:latin typeface="Calibri"/>
                <a:ea typeface="Calibri"/>
                <a:cs typeface="Calibri"/>
                <a:sym typeface="Calibri"/>
              </a:rPr>
              <a:t>initial</a:t>
            </a:r>
            <a:r>
              <a:rPr b="0" i="0" lang="en-US" sz="1200" u="none" cap="none" strike="noStrike">
                <a:solidFill>
                  <a:schemeClr val="dk1"/>
                </a:solidFill>
                <a:latin typeface="Calibri"/>
                <a:ea typeface="Calibri"/>
                <a:cs typeface="Calibri"/>
                <a:sym typeface="Calibri"/>
              </a:rPr>
              <a:t> text-content of the value attribute from the HTML source code.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 if you want to know what's currently inside the text-box, read the property. If you, however, want to know what the initial value of the text-box was, read the attribute. Or you can use the defaultValue property, which is a pure reflection of the value attribute: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theInput.value // returns "John" theInput.getAttribute('value') // returns "Name:" theInput.defaultValue // returns "Name:"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There are several properties that directly reflect their attribute (rel, id), some are direct reflections with slightly-different names (htmlFor reflects the for attribute, className reflects the classattribute), many that reflect their attribute but with restrictions/modifications (src, href, disabled, multiple), and so on. </a:t>
            </a:r>
            <a:r>
              <a:rPr b="0" i="0" lang="en-US" sz="1200" u="sng" cap="none" strike="noStrike">
                <a:solidFill>
                  <a:schemeClr val="hlink"/>
                </a:solidFill>
                <a:latin typeface="Calibri"/>
                <a:ea typeface="Calibri"/>
                <a:cs typeface="Calibri"/>
                <a:sym typeface="Calibri"/>
                <a:hlinkClick r:id="rId2"/>
              </a:rPr>
              <a:t>The spec</a:t>
            </a:r>
            <a:r>
              <a:rPr b="0" i="0" lang="en-US" sz="1200" u="none" cap="none" strike="noStrike">
                <a:solidFill>
                  <a:schemeClr val="dk1"/>
                </a:solidFill>
                <a:latin typeface="Calibri"/>
                <a:ea typeface="Calibri"/>
                <a:cs typeface="Calibri"/>
                <a:sym typeface="Calibri"/>
              </a:rPr>
              <a:t> covers the various kinds of reflection.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4" name="Google Shape;20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Теперь можем начать разбор нашего документа сверху вниз</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Doctype</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&lt;!DOCTYPE&gt; предназначен для указания типа текущего документа — DTD (Document Type Definition, описание типа документа). Это необходимо, чтобы браузер понимал, как следует интерпретировать текущую веб-страницу, поскольку HTML существует в нескольких версиях, кроме того, имеется XHTML (EXtensible HyperText Markup Language, </a:t>
            </a:r>
            <a:r>
              <a:rPr b="0" i="0" lang="en-US" sz="1200" u="none" cap="none" strike="noStrike">
                <a:solidFill>
                  <a:schemeClr val="accent4"/>
                </a:solidFill>
                <a:latin typeface="Calibri"/>
                <a:ea typeface="Calibri"/>
                <a:cs typeface="Calibri"/>
                <a:sym typeface="Calibri"/>
              </a:rPr>
              <a:t>расширяемый</a:t>
            </a:r>
            <a:r>
              <a:rPr b="0" i="0" lang="en-US" sz="1200" u="none" cap="none" strike="noStrike">
                <a:solidFill>
                  <a:schemeClr val="dk1"/>
                </a:solidFill>
                <a:latin typeface="Calibri"/>
                <a:ea typeface="Calibri"/>
                <a:cs typeface="Calibri"/>
                <a:sym typeface="Calibri"/>
              </a:rPr>
              <a:t> язык разметки гипертекста), похожий на HTML, но различающийся с ним по синтаксису. Чтобы указать браузеру согласно какому стандарту отображать веб-страницу и необходимо в первой строке кода задавать &lt;!DOCTYPE&gt;.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Режим совместимости (quirks)</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 этом режиме браузер попытается разобрать вашу страницу по правилам обратной совместимости и выведет на экран, например, CSS так, как его вывел бы Internet Explorer 4-ой версии, а DOM будет работать так, как он работал именно в этом браузере (IE переключается в свой старый DOM, а Mozilla и Netscape 6 переключается вообще в бог знает что).</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Понятно, что для вас эти выкрутасы не желательны. Но именно это вы и получите, если будете пользоваться неполным или неправильным тегом DOCTYPE. Данная статья попробует исправить эту вашу ошибку.</a:t>
            </a:r>
            <a:endParaRPr/>
          </a:p>
        </p:txBody>
      </p:sp>
      <p:sp>
        <p:nvSpPr>
          <p:cNvPr id="211" name="Google Shape;21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Head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Элемент &lt;head&gt; предназначен для хранения технических элементов, цель которых — помочь браузеру в работе с данными.</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Внутри контейнера &lt;head&gt; находятся метатеги, которые используются для хранения информации предназначенной для браузеров (name=“viewport”) и иногда поисковых систем.</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Содержимое &lt;head&gt; не отображается напрямую на веб-странице, за исключением элемента &lt;title&gt;, он задаёт заголовок окна веб-страницы.</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Внутри контейнера &lt;head&gt; допускается размещать следующие элементы: &lt;base&gt;, &lt;link&gt;, &lt;meta&gt;, &lt;script&gt;, &lt;style&gt;, &lt;title&gt;.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18" name="Google Shape;21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0" name="Shape 10"/>
        <p:cNvGrpSpPr/>
        <p:nvPr/>
      </p:nvGrpSpPr>
      <p:grpSpPr>
        <a:xfrm>
          <a:off x="0" y="0"/>
          <a:ext cx="0" cy="0"/>
          <a:chOff x="0" y="0"/>
          <a:chExt cx="0" cy="0"/>
        </a:xfrm>
      </p:grpSpPr>
      <p:sp>
        <p:nvSpPr>
          <p:cNvPr id="11" name="Google Shape;11;p2"/>
          <p:cNvSpPr/>
          <p:nvPr>
            <p:ph idx="2" type="pic"/>
          </p:nvPr>
        </p:nvSpPr>
        <p:spPr>
          <a:xfrm>
            <a:off x="0" y="0"/>
            <a:ext cx="9144000" cy="68580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 name="Google Shape;12;p2"/>
          <p:cNvSpPr txBox="1"/>
          <p:nvPr>
            <p:ph idx="1" type="body"/>
          </p:nvPr>
        </p:nvSpPr>
        <p:spPr>
          <a:xfrm>
            <a:off x="631825" y="2075578"/>
            <a:ext cx="6910388" cy="618118"/>
          </a:xfrm>
          <a:prstGeom prst="rect">
            <a:avLst/>
          </a:prstGeom>
          <a:noFill/>
          <a:ln>
            <a:noFill/>
          </a:ln>
        </p:spPr>
        <p:txBody>
          <a:bodyPr anchorCtr="0" anchor="t" bIns="45700" lIns="91425" spcFirstLastPara="1" rIns="91425" wrap="square" tIns="45700"/>
          <a:lstStyle>
            <a:lvl1pPr indent="-228600" lvl="0" marL="457200" marR="0" rtl="0" algn="l">
              <a:lnSpc>
                <a:spcPct val="80000"/>
              </a:lnSpc>
              <a:spcBef>
                <a:spcPts val="0"/>
              </a:spcBef>
              <a:spcAft>
                <a:spcPts val="0"/>
              </a:spcAft>
              <a:buClr>
                <a:schemeClr val="lt1"/>
              </a:buClr>
              <a:buSzPts val="4100"/>
              <a:buFont typeface="Arial"/>
              <a:buNone/>
              <a:defRPr b="0" i="0" sz="4100" u="none" cap="none" strike="noStrike">
                <a:solidFill>
                  <a:schemeClr val="lt1"/>
                </a:solidFill>
                <a:latin typeface="Arial Black"/>
                <a:ea typeface="Arial Black"/>
                <a:cs typeface="Arial Black"/>
                <a:sym typeface="Arial Black"/>
              </a:defRPr>
            </a:lvl1pPr>
            <a:lvl2pPr indent="-609600" lvl="1" marL="9144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2pPr>
            <a:lvl3pPr indent="-609600" lvl="2" marL="13716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3pPr>
            <a:lvl4pPr indent="-609600" lvl="3" marL="18288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4pPr>
            <a:lvl5pPr indent="-609600" lvl="4" marL="22860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Google Shape;13;p2"/>
          <p:cNvSpPr txBox="1"/>
          <p:nvPr>
            <p:ph idx="3" type="body"/>
          </p:nvPr>
        </p:nvSpPr>
        <p:spPr>
          <a:xfrm>
            <a:off x="631825" y="4453468"/>
            <a:ext cx="6488113" cy="374904"/>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Black"/>
                <a:ea typeface="Arial Black"/>
                <a:cs typeface="Arial Black"/>
                <a:sym typeface="Arial Black"/>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 name="Google Shape;14;p2"/>
          <p:cNvSpPr txBox="1"/>
          <p:nvPr>
            <p:ph idx="4" type="body"/>
          </p:nvPr>
        </p:nvSpPr>
        <p:spPr>
          <a:xfrm>
            <a:off x="631825" y="5459483"/>
            <a:ext cx="3649662" cy="373063"/>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accent2"/>
              </a:buClr>
              <a:buSzPts val="1800"/>
              <a:buFont typeface="Arial"/>
              <a:buNone/>
              <a:defRPr b="0" i="0" sz="1800" u="none" cap="none" strike="noStrike">
                <a:solidFill>
                  <a:schemeClr val="accent2"/>
                </a:solidFill>
                <a:latin typeface="Trebuchet MS"/>
                <a:ea typeface="Trebuchet MS"/>
                <a:cs typeface="Trebuchet MS"/>
                <a:sym typeface="Trebuchet MS"/>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5" name="Google Shape;15;p2"/>
          <p:cNvSpPr/>
          <p:nvPr>
            <p:ph idx="5" type="pic"/>
          </p:nvPr>
        </p:nvSpPr>
        <p:spPr>
          <a:xfrm>
            <a:off x="627880" y="504826"/>
            <a:ext cx="1243502" cy="458237"/>
          </a:xfrm>
          <a:prstGeom prst="rect">
            <a:avLst/>
          </a:prstGeom>
          <a:noFill/>
          <a:ln>
            <a:noFill/>
          </a:ln>
        </p:spPr>
        <p:txBody>
          <a:bodyPr anchorCtr="0" anchor="t" bIns="34275" lIns="68575" spcFirstLastPara="1" rIns="68575" wrap="square" tIns="34275"/>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51" name="Shape 51"/>
        <p:cNvGrpSpPr/>
        <p:nvPr/>
      </p:nvGrpSpPr>
      <p:grpSpPr>
        <a:xfrm>
          <a:off x="0" y="0"/>
          <a:ext cx="0" cy="0"/>
          <a:chOff x="0" y="0"/>
          <a:chExt cx="0" cy="0"/>
        </a:xfrm>
      </p:grpSpPr>
      <p:cxnSp>
        <p:nvCxnSpPr>
          <p:cNvPr id="52" name="Google Shape;52;p12"/>
          <p:cNvCxnSpPr/>
          <p:nvPr/>
        </p:nvCxnSpPr>
        <p:spPr>
          <a:xfrm rot="10800000">
            <a:off x="3048000" y="923636"/>
            <a:ext cx="0" cy="5576455"/>
          </a:xfrm>
          <a:prstGeom prst="straightConnector1">
            <a:avLst/>
          </a:prstGeom>
          <a:noFill/>
          <a:ln cap="flat" cmpd="sng" w="12700">
            <a:solidFill>
              <a:srgbClr val="E6E6E6"/>
            </a:solidFill>
            <a:prstDash val="solid"/>
            <a:round/>
            <a:headEnd len="sm" w="sm" type="none"/>
            <a:tailEnd len="sm" w="sm" type="none"/>
          </a:ln>
        </p:spPr>
      </p:cxnSp>
      <p:cxnSp>
        <p:nvCxnSpPr>
          <p:cNvPr id="53" name="Google Shape;53;p12"/>
          <p:cNvCxnSpPr/>
          <p:nvPr/>
        </p:nvCxnSpPr>
        <p:spPr>
          <a:xfrm rot="10800000">
            <a:off x="6096000" y="923636"/>
            <a:ext cx="0" cy="5576455"/>
          </a:xfrm>
          <a:prstGeom prst="straightConnector1">
            <a:avLst/>
          </a:prstGeom>
          <a:noFill/>
          <a:ln cap="flat" cmpd="sng" w="12700">
            <a:solidFill>
              <a:srgbClr val="E6E6E6"/>
            </a:solidFill>
            <a:prstDash val="solid"/>
            <a:round/>
            <a:headEnd len="sm" w="sm" type="none"/>
            <a:tailEnd len="sm" w="sm" type="none"/>
          </a:ln>
        </p:spPr>
      </p:cxnSp>
      <p:sp>
        <p:nvSpPr>
          <p:cNvPr id="54" name="Google Shape;54;p12"/>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cxnSp>
        <p:nvCxnSpPr>
          <p:cNvPr id="55" name="Google Shape;55;p12"/>
          <p:cNvCxnSpPr/>
          <p:nvPr/>
        </p:nvCxnSpPr>
        <p:spPr>
          <a:xfrm rot="10800000">
            <a:off x="0" y="3712442"/>
            <a:ext cx="9144000" cy="0"/>
          </a:xfrm>
          <a:prstGeom prst="straightConnector1">
            <a:avLst/>
          </a:prstGeom>
          <a:noFill/>
          <a:ln cap="flat" cmpd="sng" w="12700">
            <a:solidFill>
              <a:srgbClr val="E6E6E6"/>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Members">
  <p:cSld name="Team Members">
    <p:spTree>
      <p:nvGrpSpPr>
        <p:cNvPr id="56" name="Shape 56"/>
        <p:cNvGrpSpPr/>
        <p:nvPr/>
      </p:nvGrpSpPr>
      <p:grpSpPr>
        <a:xfrm>
          <a:off x="0" y="0"/>
          <a:ext cx="0" cy="0"/>
          <a:chOff x="0" y="0"/>
          <a:chExt cx="0" cy="0"/>
        </a:xfrm>
      </p:grpSpPr>
      <p:sp>
        <p:nvSpPr>
          <p:cNvPr id="57" name="Google Shape;57;p13"/>
          <p:cNvSpPr txBox="1"/>
          <p:nvPr>
            <p:ph idx="1" type="body"/>
          </p:nvPr>
        </p:nvSpPr>
        <p:spPr>
          <a:xfrm>
            <a:off x="2847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58" name="Google Shape;58;p13"/>
          <p:cNvSpPr txBox="1"/>
          <p:nvPr>
            <p:ph idx="2" type="body"/>
          </p:nvPr>
        </p:nvSpPr>
        <p:spPr>
          <a:xfrm>
            <a:off x="2442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59" name="Google Shape;59;p13"/>
          <p:cNvSpPr/>
          <p:nvPr>
            <p:ph idx="3" type="pic"/>
          </p:nvPr>
        </p:nvSpPr>
        <p:spPr>
          <a:xfrm>
            <a:off x="571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0" name="Google Shape;60;p13"/>
          <p:cNvSpPr txBox="1"/>
          <p:nvPr>
            <p:ph idx="4" type="body"/>
          </p:nvPr>
        </p:nvSpPr>
        <p:spPr>
          <a:xfrm>
            <a:off x="561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1" name="Google Shape;61;p13"/>
          <p:cNvSpPr txBox="1"/>
          <p:nvPr>
            <p:ph idx="5" type="body"/>
          </p:nvPr>
        </p:nvSpPr>
        <p:spPr>
          <a:xfrm>
            <a:off x="156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2" name="Google Shape;62;p13"/>
          <p:cNvSpPr txBox="1"/>
          <p:nvPr>
            <p:ph idx="6" type="body"/>
          </p:nvPr>
        </p:nvSpPr>
        <p:spPr>
          <a:xfrm>
            <a:off x="5133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3" name="Google Shape;63;p13"/>
          <p:cNvSpPr txBox="1"/>
          <p:nvPr>
            <p:ph idx="7" type="body"/>
          </p:nvPr>
        </p:nvSpPr>
        <p:spPr>
          <a:xfrm>
            <a:off x="4728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4" name="Google Shape;64;p13"/>
          <p:cNvSpPr txBox="1"/>
          <p:nvPr>
            <p:ph idx="8" type="body"/>
          </p:nvPr>
        </p:nvSpPr>
        <p:spPr>
          <a:xfrm>
            <a:off x="7419629" y="2612360"/>
            <a:ext cx="1162743"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ctr">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9" type="body"/>
          </p:nvPr>
        </p:nvSpPr>
        <p:spPr>
          <a:xfrm>
            <a:off x="7014369" y="2954875"/>
            <a:ext cx="1973262" cy="339429"/>
          </a:xfrm>
          <a:prstGeom prst="rect">
            <a:avLst/>
          </a:prstGeom>
          <a:noFill/>
          <a:ln>
            <a:noFill/>
          </a:ln>
        </p:spPr>
        <p:txBody>
          <a:bodyPr anchorCtr="0" anchor="t" bIns="45700" lIns="91425" spcFirstLastPara="1" rIns="91425" wrap="square" tIns="45700"/>
          <a:lstStyle>
            <a:lvl1pPr indent="-228600" lvl="0" marL="457200" marR="0" rtl="0" algn="ctr">
              <a:spcBef>
                <a:spcPts val="200"/>
              </a:spcBef>
              <a:spcAft>
                <a:spcPts val="0"/>
              </a:spcAft>
              <a:buClr>
                <a:schemeClr val="accent2"/>
              </a:buClr>
              <a:buSzPts val="1000"/>
              <a:buFont typeface="Arial"/>
              <a:buNone/>
              <a:defRPr b="0" i="0" sz="1000" u="none" cap="none" strike="noStrike">
                <a:solidFill>
                  <a:schemeClr val="dk1"/>
                </a:solidFill>
                <a:latin typeface="Trebuchet MS"/>
                <a:ea typeface="Trebuchet MS"/>
                <a:cs typeface="Trebuchet MS"/>
                <a:sym typeface="Trebuchet MS"/>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6" name="Google Shape;66;p13"/>
          <p:cNvSpPr/>
          <p:nvPr>
            <p:ph idx="13" type="pic"/>
          </p:nvPr>
        </p:nvSpPr>
        <p:spPr>
          <a:xfrm>
            <a:off x="2857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7" name="Google Shape;67;p13"/>
          <p:cNvSpPr/>
          <p:nvPr>
            <p:ph idx="14" type="pic"/>
          </p:nvPr>
        </p:nvSpPr>
        <p:spPr>
          <a:xfrm>
            <a:off x="5143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8" name="Google Shape;68;p13"/>
          <p:cNvSpPr/>
          <p:nvPr>
            <p:ph idx="15" type="pic"/>
          </p:nvPr>
        </p:nvSpPr>
        <p:spPr>
          <a:xfrm>
            <a:off x="7429500" y="1200727"/>
            <a:ext cx="1143000" cy="1143000"/>
          </a:xfrm>
          <a:prstGeom prst="rect">
            <a:avLst/>
          </a:prstGeom>
          <a:noFill/>
          <a:ln>
            <a:noFill/>
          </a:ln>
        </p:spPr>
        <p:txBody>
          <a:bodyPr anchorCtr="0" anchor="ctr" bIns="45700" lIns="91425" spcFirstLastPara="1" rIns="91425" wrap="square" tIns="45700"/>
          <a:lstStyle>
            <a:lvl1pPr lvl="0" marR="0" rtl="0" algn="ctr">
              <a:lnSpc>
                <a:spcPct val="100000"/>
              </a:lnSpc>
              <a:spcBef>
                <a:spcPts val="240"/>
              </a:spcBef>
              <a:spcAft>
                <a:spcPts val="0"/>
              </a:spcAft>
              <a:buClr>
                <a:srgbClr val="39C2D7"/>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cxnSp>
        <p:nvCxnSpPr>
          <p:cNvPr id="69" name="Google Shape;69;p13"/>
          <p:cNvCxnSpPr/>
          <p:nvPr/>
        </p:nvCxnSpPr>
        <p:spPr>
          <a:xfrm rot="10800000">
            <a:off x="2286000" y="932690"/>
            <a:ext cx="0" cy="5536205"/>
          </a:xfrm>
          <a:prstGeom prst="straightConnector1">
            <a:avLst/>
          </a:prstGeom>
          <a:noFill/>
          <a:ln cap="flat" cmpd="sng" w="12700">
            <a:solidFill>
              <a:srgbClr val="E6E6E6"/>
            </a:solidFill>
            <a:prstDash val="solid"/>
            <a:round/>
            <a:headEnd len="sm" w="sm" type="none"/>
            <a:tailEnd len="sm" w="sm" type="none"/>
          </a:ln>
        </p:spPr>
      </p:cxnSp>
      <p:cxnSp>
        <p:nvCxnSpPr>
          <p:cNvPr id="70" name="Google Shape;70;p13"/>
          <p:cNvCxnSpPr/>
          <p:nvPr/>
        </p:nvCxnSpPr>
        <p:spPr>
          <a:xfrm flipH="1" rot="10800000">
            <a:off x="4571999" y="944425"/>
            <a:ext cx="1" cy="5524471"/>
          </a:xfrm>
          <a:prstGeom prst="straightConnector1">
            <a:avLst/>
          </a:prstGeom>
          <a:noFill/>
          <a:ln cap="flat" cmpd="sng" w="12700">
            <a:solidFill>
              <a:srgbClr val="E6E6E6"/>
            </a:solidFill>
            <a:prstDash val="solid"/>
            <a:round/>
            <a:headEnd len="sm" w="sm" type="none"/>
            <a:tailEnd len="sm" w="sm" type="none"/>
          </a:ln>
        </p:spPr>
      </p:cxnSp>
      <p:cxnSp>
        <p:nvCxnSpPr>
          <p:cNvPr id="71" name="Google Shape;71;p13"/>
          <p:cNvCxnSpPr/>
          <p:nvPr/>
        </p:nvCxnSpPr>
        <p:spPr>
          <a:xfrm flipH="1" rot="10800000">
            <a:off x="6857999" y="932689"/>
            <a:ext cx="1" cy="5536207"/>
          </a:xfrm>
          <a:prstGeom prst="straightConnector1">
            <a:avLst/>
          </a:prstGeom>
          <a:noFill/>
          <a:ln cap="flat" cmpd="sng" w="12700">
            <a:solidFill>
              <a:srgbClr val="E6E6E6"/>
            </a:solidFill>
            <a:prstDash val="solid"/>
            <a:round/>
            <a:headEnd len="sm" w="sm" type="none"/>
            <a:tailEnd len="sm" w="sm" type="none"/>
          </a:ln>
        </p:spPr>
      </p:cxnSp>
      <p:sp>
        <p:nvSpPr>
          <p:cNvPr id="72" name="Google Shape;72;p13"/>
          <p:cNvSpPr txBox="1"/>
          <p:nvPr>
            <p:ph idx="16"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3" name="Google Shape;73;p13"/>
          <p:cNvSpPr txBox="1"/>
          <p:nvPr>
            <p:ph idx="17" type="body"/>
          </p:nvPr>
        </p:nvSpPr>
        <p:spPr>
          <a:xfrm>
            <a:off x="228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4" name="Google Shape;74;p13"/>
          <p:cNvSpPr txBox="1"/>
          <p:nvPr>
            <p:ph idx="18" type="body"/>
          </p:nvPr>
        </p:nvSpPr>
        <p:spPr>
          <a:xfrm>
            <a:off x="2514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5" name="Google Shape;75;p13"/>
          <p:cNvSpPr txBox="1"/>
          <p:nvPr>
            <p:ph idx="19" type="body"/>
          </p:nvPr>
        </p:nvSpPr>
        <p:spPr>
          <a:xfrm>
            <a:off x="4800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6" name="Google Shape;76;p13"/>
          <p:cNvSpPr txBox="1"/>
          <p:nvPr>
            <p:ph idx="20" type="body"/>
          </p:nvPr>
        </p:nvSpPr>
        <p:spPr>
          <a:xfrm>
            <a:off x="7086600" y="3505200"/>
            <a:ext cx="1828800" cy="27432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Steps">
  <p:cSld name="4 Steps">
    <p:spTree>
      <p:nvGrpSpPr>
        <p:cNvPr id="77" name="Shape 77"/>
        <p:cNvGrpSpPr/>
        <p:nvPr/>
      </p:nvGrpSpPr>
      <p:grpSpPr>
        <a:xfrm>
          <a:off x="0" y="0"/>
          <a:ext cx="0" cy="0"/>
          <a:chOff x="0" y="0"/>
          <a:chExt cx="0" cy="0"/>
        </a:xfrm>
      </p:grpSpPr>
      <p:sp>
        <p:nvSpPr>
          <p:cNvPr id="78" name="Google Shape;78;p14"/>
          <p:cNvSpPr/>
          <p:nvPr/>
        </p:nvSpPr>
        <p:spPr>
          <a:xfrm>
            <a:off x="0" y="939800"/>
            <a:ext cx="9144000" cy="371168"/>
          </a:xfrm>
          <a:prstGeom prst="rect">
            <a:avLst/>
          </a:prstGeom>
          <a:solidFill>
            <a:srgbClr val="2FC2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9" name="Google Shape;79;p14"/>
          <p:cNvSpPr/>
          <p:nvPr/>
        </p:nvSpPr>
        <p:spPr>
          <a:xfrm>
            <a:off x="910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2000">
                <a:solidFill>
                  <a:schemeClr val="lt1"/>
                </a:solidFill>
                <a:latin typeface="Arial Black"/>
                <a:ea typeface="Arial Black"/>
                <a:cs typeface="Arial Black"/>
                <a:sym typeface="Arial Black"/>
              </a:rPr>
              <a:t>1</a:t>
            </a:r>
            <a:endParaRPr sz="2000">
              <a:solidFill>
                <a:schemeClr val="lt1"/>
              </a:solidFill>
              <a:latin typeface="Arial Black"/>
              <a:ea typeface="Arial Black"/>
              <a:cs typeface="Arial Black"/>
              <a:sym typeface="Arial Black"/>
            </a:endParaRPr>
          </a:p>
        </p:txBody>
      </p:sp>
      <p:sp>
        <p:nvSpPr>
          <p:cNvPr id="80" name="Google Shape;80;p14"/>
          <p:cNvSpPr/>
          <p:nvPr/>
        </p:nvSpPr>
        <p:spPr>
          <a:xfrm>
            <a:off x="3196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b="1" lang="en-US" sz="2000">
                <a:solidFill>
                  <a:schemeClr val="lt1"/>
                </a:solidFill>
                <a:latin typeface="Arial Black"/>
                <a:ea typeface="Arial Black"/>
                <a:cs typeface="Arial Black"/>
                <a:sym typeface="Arial Black"/>
              </a:rPr>
              <a:t>2</a:t>
            </a:r>
            <a:endParaRPr b="1" sz="2000">
              <a:solidFill>
                <a:schemeClr val="lt1"/>
              </a:solidFill>
              <a:latin typeface="Arial Black"/>
              <a:ea typeface="Arial Black"/>
              <a:cs typeface="Arial Black"/>
              <a:sym typeface="Arial Black"/>
            </a:endParaRPr>
          </a:p>
        </p:txBody>
      </p:sp>
      <p:sp>
        <p:nvSpPr>
          <p:cNvPr id="81" name="Google Shape;81;p14"/>
          <p:cNvSpPr/>
          <p:nvPr/>
        </p:nvSpPr>
        <p:spPr>
          <a:xfrm>
            <a:off x="7768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b="1" lang="en-US" sz="2000">
                <a:solidFill>
                  <a:schemeClr val="lt1"/>
                </a:solidFill>
                <a:latin typeface="Arial Black"/>
                <a:ea typeface="Arial Black"/>
                <a:cs typeface="Arial Black"/>
                <a:sym typeface="Arial Black"/>
              </a:rPr>
              <a:t>4</a:t>
            </a:r>
            <a:endParaRPr b="1" sz="2000">
              <a:solidFill>
                <a:schemeClr val="lt1"/>
              </a:solidFill>
              <a:latin typeface="Arial Black"/>
              <a:ea typeface="Arial Black"/>
              <a:cs typeface="Arial Black"/>
              <a:sym typeface="Arial Black"/>
            </a:endParaRPr>
          </a:p>
        </p:txBody>
      </p:sp>
      <p:sp>
        <p:nvSpPr>
          <p:cNvPr id="82" name="Google Shape;82;p14"/>
          <p:cNvSpPr/>
          <p:nvPr/>
        </p:nvSpPr>
        <p:spPr>
          <a:xfrm>
            <a:off x="5482709" y="1214873"/>
            <a:ext cx="464582" cy="464582"/>
          </a:xfrm>
          <a:prstGeom prst="ellipse">
            <a:avLst/>
          </a:prstGeom>
          <a:solidFill>
            <a:srgbClr val="2FC2D9"/>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b="1" lang="en-US" sz="2000">
                <a:solidFill>
                  <a:schemeClr val="lt1"/>
                </a:solidFill>
                <a:latin typeface="Arial Black"/>
                <a:ea typeface="Arial Black"/>
                <a:cs typeface="Arial Black"/>
                <a:sym typeface="Arial Black"/>
              </a:rPr>
              <a:t>3</a:t>
            </a:r>
            <a:endParaRPr b="1" sz="2000">
              <a:solidFill>
                <a:schemeClr val="lt1"/>
              </a:solidFill>
              <a:latin typeface="Arial Black"/>
              <a:ea typeface="Arial Black"/>
              <a:cs typeface="Arial Black"/>
              <a:sym typeface="Arial Black"/>
            </a:endParaRPr>
          </a:p>
        </p:txBody>
      </p:sp>
      <p:cxnSp>
        <p:nvCxnSpPr>
          <p:cNvPr id="83" name="Google Shape;83;p14"/>
          <p:cNvCxnSpPr/>
          <p:nvPr/>
        </p:nvCxnSpPr>
        <p:spPr>
          <a:xfrm rot="10800000">
            <a:off x="2286000" y="932690"/>
            <a:ext cx="0" cy="5536205"/>
          </a:xfrm>
          <a:prstGeom prst="straightConnector1">
            <a:avLst/>
          </a:prstGeom>
          <a:noFill/>
          <a:ln cap="flat" cmpd="sng" w="12700">
            <a:solidFill>
              <a:srgbClr val="E6E6E6"/>
            </a:solidFill>
            <a:prstDash val="solid"/>
            <a:round/>
            <a:headEnd len="sm" w="sm" type="none"/>
            <a:tailEnd len="sm" w="sm" type="none"/>
          </a:ln>
        </p:spPr>
      </p:cxnSp>
      <p:cxnSp>
        <p:nvCxnSpPr>
          <p:cNvPr id="84" name="Google Shape;84;p14"/>
          <p:cNvCxnSpPr/>
          <p:nvPr/>
        </p:nvCxnSpPr>
        <p:spPr>
          <a:xfrm flipH="1" rot="10800000">
            <a:off x="4571999" y="944425"/>
            <a:ext cx="1" cy="5524471"/>
          </a:xfrm>
          <a:prstGeom prst="straightConnector1">
            <a:avLst/>
          </a:prstGeom>
          <a:noFill/>
          <a:ln cap="flat" cmpd="sng" w="12700">
            <a:solidFill>
              <a:srgbClr val="E6E6E6"/>
            </a:solidFill>
            <a:prstDash val="solid"/>
            <a:round/>
            <a:headEnd len="sm" w="sm" type="none"/>
            <a:tailEnd len="sm" w="sm" type="none"/>
          </a:ln>
        </p:spPr>
      </p:cxnSp>
      <p:cxnSp>
        <p:nvCxnSpPr>
          <p:cNvPr id="85" name="Google Shape;85;p14"/>
          <p:cNvCxnSpPr/>
          <p:nvPr/>
        </p:nvCxnSpPr>
        <p:spPr>
          <a:xfrm flipH="1" rot="10800000">
            <a:off x="6857999" y="932689"/>
            <a:ext cx="1" cy="5536207"/>
          </a:xfrm>
          <a:prstGeom prst="straightConnector1">
            <a:avLst/>
          </a:prstGeom>
          <a:noFill/>
          <a:ln cap="flat" cmpd="sng" w="12700">
            <a:solidFill>
              <a:srgbClr val="E6E6E6"/>
            </a:solidFill>
            <a:prstDash val="solid"/>
            <a:round/>
            <a:headEnd len="sm" w="sm" type="none"/>
            <a:tailEnd len="sm" w="sm" type="none"/>
          </a:ln>
        </p:spPr>
      </p:cxnSp>
      <p:sp>
        <p:nvSpPr>
          <p:cNvPr id="86" name="Google Shape;86;p14"/>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87" name="Google Shape;87;p14"/>
          <p:cNvSpPr txBox="1"/>
          <p:nvPr>
            <p:ph idx="2" type="body"/>
          </p:nvPr>
        </p:nvSpPr>
        <p:spPr>
          <a:xfrm>
            <a:off x="228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88" name="Google Shape;88;p14"/>
          <p:cNvSpPr txBox="1"/>
          <p:nvPr>
            <p:ph idx="3" type="body"/>
          </p:nvPr>
        </p:nvSpPr>
        <p:spPr>
          <a:xfrm>
            <a:off x="2514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89" name="Google Shape;89;p14"/>
          <p:cNvSpPr txBox="1"/>
          <p:nvPr>
            <p:ph idx="4" type="body"/>
          </p:nvPr>
        </p:nvSpPr>
        <p:spPr>
          <a:xfrm>
            <a:off x="4800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0" name="Google Shape;90;p14"/>
          <p:cNvSpPr txBox="1"/>
          <p:nvPr>
            <p:ph idx="5" type="body"/>
          </p:nvPr>
        </p:nvSpPr>
        <p:spPr>
          <a:xfrm>
            <a:off x="7086600" y="2601468"/>
            <a:ext cx="1828800" cy="3200400"/>
          </a:xfrm>
          <a:prstGeom prst="rect">
            <a:avLst/>
          </a:prstGeom>
          <a:noFill/>
          <a:ln>
            <a:noFill/>
          </a:ln>
        </p:spPr>
        <p:txBody>
          <a:bodyPr anchorCtr="0" anchor="t" bIns="45700" lIns="91425" spcFirstLastPara="1" rIns="91425" wrap="square" tIns="45700"/>
          <a:lstStyle>
            <a:lvl1pPr indent="-304800" lvl="0" marL="457200" marR="0" rtl="0" algn="l">
              <a:lnSpc>
                <a:spcPct val="100000"/>
              </a:lnSpc>
              <a:spcBef>
                <a:spcPts val="0"/>
              </a:spcBef>
              <a:spcAft>
                <a:spcPts val="0"/>
              </a:spcAft>
              <a:buClr>
                <a:schemeClr val="accent2"/>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1" name="Google Shape;91;p14"/>
          <p:cNvSpPr txBox="1"/>
          <p:nvPr>
            <p:ph idx="6" type="body"/>
          </p:nvPr>
        </p:nvSpPr>
        <p:spPr>
          <a:xfrm>
            <a:off x="228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2" name="Google Shape;92;p14"/>
          <p:cNvSpPr txBox="1"/>
          <p:nvPr>
            <p:ph idx="7" type="body"/>
          </p:nvPr>
        </p:nvSpPr>
        <p:spPr>
          <a:xfrm>
            <a:off x="2514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3" name="Google Shape;93;p14"/>
          <p:cNvSpPr txBox="1"/>
          <p:nvPr>
            <p:ph idx="8" type="body"/>
          </p:nvPr>
        </p:nvSpPr>
        <p:spPr>
          <a:xfrm>
            <a:off x="4800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94" name="Google Shape;94;p14"/>
          <p:cNvSpPr txBox="1"/>
          <p:nvPr>
            <p:ph idx="9" type="body"/>
          </p:nvPr>
        </p:nvSpPr>
        <p:spPr>
          <a:xfrm>
            <a:off x="7086600" y="1801368"/>
            <a:ext cx="1828800" cy="713232"/>
          </a:xfrm>
          <a:prstGeom prst="rect">
            <a:avLst/>
          </a:prstGeom>
          <a:noFill/>
          <a:ln>
            <a:noFill/>
          </a:ln>
        </p:spPr>
        <p:txBody>
          <a:bodyPr anchorCtr="0" anchor="t" bIns="45700" lIns="91425" spcFirstLastPara="1" rIns="91425" wrap="square" tIns="45700"/>
          <a:lstStyle>
            <a:lvl1pPr indent="-228600" lvl="0" marL="457200" marR="0" rtl="0" algn="ctr">
              <a:lnSpc>
                <a:spcPct val="100000"/>
              </a:lnSpc>
              <a:spcBef>
                <a:spcPts val="0"/>
              </a:spcBef>
              <a:spcAft>
                <a:spcPts val="0"/>
              </a:spcAft>
              <a:buClr>
                <a:schemeClr val="accent2"/>
              </a:buClr>
              <a:buSzPts val="1400"/>
              <a:buFont typeface="Arial"/>
              <a:buNone/>
              <a:defRPr b="0" i="0" sz="1400" u="none" cap="none" strike="noStrike">
                <a:solidFill>
                  <a:schemeClr val="dk1"/>
                </a:solidFill>
                <a:latin typeface="Arial Black"/>
                <a:ea typeface="Arial Black"/>
                <a:cs typeface="Arial Black"/>
                <a:sym typeface="Arial Black"/>
              </a:defRPr>
            </a:lvl1pPr>
            <a:lvl2pPr indent="-228600" lvl="1" marL="914400" marR="0" rtl="0" algn="l">
              <a:spcBef>
                <a:spcPts val="75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Trebuchet MS"/>
                <a:ea typeface="Trebuchet MS"/>
                <a:cs typeface="Trebuchet MS"/>
                <a:sym typeface="Trebuchet MS"/>
              </a:defRPr>
            </a:lvl3pPr>
            <a:lvl4pPr indent="-228600" lvl="3" marL="1828800" marR="0" rtl="0" algn="l">
              <a:spcBef>
                <a:spcPts val="260"/>
              </a:spcBef>
              <a:spcAft>
                <a:spcPts val="0"/>
              </a:spcAft>
              <a:buClr>
                <a:schemeClr val="dk1"/>
              </a:buClr>
              <a:buSzPts val="1300"/>
              <a:buFont typeface="Arial"/>
              <a:buNone/>
              <a:defRPr b="0" i="0" sz="1300" u="none" cap="none" strike="noStrike">
                <a:solidFill>
                  <a:schemeClr val="dk1"/>
                </a:solidFill>
                <a:latin typeface="Trebuchet MS"/>
                <a:ea typeface="Trebuchet MS"/>
                <a:cs typeface="Trebuchet MS"/>
                <a:sym typeface="Trebuchet MS"/>
              </a:defRPr>
            </a:lvl4pPr>
            <a:lvl5pPr indent="-228600" lvl="4" marL="2286000" marR="0" rtl="0" algn="l">
              <a:spcBef>
                <a:spcPts val="220"/>
              </a:spcBef>
              <a:spcAft>
                <a:spcPts val="0"/>
              </a:spcAft>
              <a:buClr>
                <a:schemeClr val="dk1"/>
              </a:buClr>
              <a:buSzPts val="1100"/>
              <a:buFont typeface="Arial"/>
              <a:buNone/>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Steps">
  <p:cSld name="3 Steps">
    <p:spTree>
      <p:nvGrpSpPr>
        <p:cNvPr id="95" name="Shape 95"/>
        <p:cNvGrpSpPr/>
        <p:nvPr/>
      </p:nvGrpSpPr>
      <p:grpSpPr>
        <a:xfrm>
          <a:off x="0" y="0"/>
          <a:ext cx="0" cy="0"/>
          <a:chOff x="0" y="0"/>
          <a:chExt cx="0" cy="0"/>
        </a:xfrm>
      </p:grpSpPr>
      <p:sp>
        <p:nvSpPr>
          <p:cNvPr id="96" name="Google Shape;96;p15"/>
          <p:cNvSpPr/>
          <p:nvPr/>
        </p:nvSpPr>
        <p:spPr>
          <a:xfrm>
            <a:off x="1" y="926332"/>
            <a:ext cx="778669" cy="5576068"/>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FC2D9"/>
              </a:solidFill>
              <a:latin typeface="Trebuchet MS"/>
              <a:ea typeface="Trebuchet MS"/>
              <a:cs typeface="Trebuchet MS"/>
              <a:sym typeface="Trebuchet MS"/>
            </a:endParaRPr>
          </a:p>
        </p:txBody>
      </p:sp>
      <p:sp>
        <p:nvSpPr>
          <p:cNvPr id="97" name="Google Shape;97;p15"/>
          <p:cNvSpPr/>
          <p:nvPr/>
        </p:nvSpPr>
        <p:spPr>
          <a:xfrm>
            <a:off x="575866" y="3477648"/>
            <a:ext cx="411480" cy="411480"/>
          </a:xfrm>
          <a:prstGeom prst="ellipse">
            <a:avLst/>
          </a:prstGeom>
          <a:solidFill>
            <a:srgbClr val="2FC2D9"/>
          </a:solidFill>
          <a:ln cap="flat" cmpd="sng" w="25400">
            <a:solidFill>
              <a:srgbClr val="FFFFFF"/>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1500">
                <a:solidFill>
                  <a:srgbClr val="FFFFFF"/>
                </a:solidFill>
                <a:latin typeface="Arial Black"/>
                <a:ea typeface="Arial Black"/>
                <a:cs typeface="Arial Black"/>
                <a:sym typeface="Arial Black"/>
              </a:rPr>
              <a:t>2</a:t>
            </a:r>
            <a:endParaRPr/>
          </a:p>
        </p:txBody>
      </p:sp>
      <p:cxnSp>
        <p:nvCxnSpPr>
          <p:cNvPr id="98" name="Google Shape;98;p15"/>
          <p:cNvCxnSpPr/>
          <p:nvPr/>
        </p:nvCxnSpPr>
        <p:spPr>
          <a:xfrm rot="10800000">
            <a:off x="0" y="4633576"/>
            <a:ext cx="9144000" cy="0"/>
          </a:xfrm>
          <a:prstGeom prst="straightConnector1">
            <a:avLst/>
          </a:prstGeom>
          <a:noFill/>
          <a:ln cap="flat" cmpd="sng" w="12700">
            <a:solidFill>
              <a:srgbClr val="E6E6E6"/>
            </a:solidFill>
            <a:prstDash val="solid"/>
            <a:round/>
            <a:headEnd len="sm" w="sm" type="none"/>
            <a:tailEnd len="sm" w="sm" type="none"/>
          </a:ln>
        </p:spPr>
      </p:cxnSp>
      <p:sp>
        <p:nvSpPr>
          <p:cNvPr id="99" name="Google Shape;99;p15"/>
          <p:cNvSpPr/>
          <p:nvPr/>
        </p:nvSpPr>
        <p:spPr>
          <a:xfrm>
            <a:off x="575866" y="1630376"/>
            <a:ext cx="411480" cy="411480"/>
          </a:xfrm>
          <a:prstGeom prst="ellipse">
            <a:avLst/>
          </a:prstGeom>
          <a:solidFill>
            <a:schemeClr val="accent2"/>
          </a:solidFill>
          <a:ln cap="flat" cmpd="sng" w="25400">
            <a:solidFill>
              <a:schemeClr val="lt1"/>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1500">
                <a:solidFill>
                  <a:schemeClr val="lt1"/>
                </a:solidFill>
                <a:latin typeface="Arial Black"/>
                <a:ea typeface="Arial Black"/>
                <a:cs typeface="Arial Black"/>
                <a:sym typeface="Arial Black"/>
              </a:rPr>
              <a:t>1</a:t>
            </a:r>
            <a:endParaRPr/>
          </a:p>
        </p:txBody>
      </p:sp>
      <p:cxnSp>
        <p:nvCxnSpPr>
          <p:cNvPr id="100" name="Google Shape;100;p15"/>
          <p:cNvCxnSpPr/>
          <p:nvPr/>
        </p:nvCxnSpPr>
        <p:spPr>
          <a:xfrm rot="10800000">
            <a:off x="0" y="2786304"/>
            <a:ext cx="9144000" cy="0"/>
          </a:xfrm>
          <a:prstGeom prst="straightConnector1">
            <a:avLst/>
          </a:prstGeom>
          <a:noFill/>
          <a:ln cap="flat" cmpd="sng" w="12700">
            <a:solidFill>
              <a:srgbClr val="E6E6E6"/>
            </a:solidFill>
            <a:prstDash val="solid"/>
            <a:round/>
            <a:headEnd len="sm" w="sm" type="none"/>
            <a:tailEnd len="sm" w="sm" type="none"/>
          </a:ln>
        </p:spPr>
      </p:cxnSp>
      <p:sp>
        <p:nvSpPr>
          <p:cNvPr id="101" name="Google Shape;101;p15"/>
          <p:cNvSpPr/>
          <p:nvPr/>
        </p:nvSpPr>
        <p:spPr>
          <a:xfrm>
            <a:off x="575866" y="5324921"/>
            <a:ext cx="411480" cy="411480"/>
          </a:xfrm>
          <a:prstGeom prst="ellipse">
            <a:avLst/>
          </a:prstGeom>
          <a:solidFill>
            <a:srgbClr val="2FC2D9"/>
          </a:solidFill>
          <a:ln cap="flat" cmpd="sng" w="25400">
            <a:solidFill>
              <a:srgbClr val="FFFFFF"/>
            </a:solidFill>
            <a:prstDash val="solid"/>
            <a:round/>
            <a:headEnd len="sm" w="sm" type="none"/>
            <a:tailEnd len="sm" w="sm" type="none"/>
          </a:ln>
        </p:spPr>
        <p:txBody>
          <a:bodyPr anchorCtr="0" anchor="ctr" bIns="45700" lIns="0" spcFirstLastPara="1" rIns="0" wrap="square" tIns="27425">
            <a:noAutofit/>
          </a:bodyPr>
          <a:lstStyle/>
          <a:p>
            <a:pPr indent="0" lvl="0" marL="0" marR="0" rtl="0" algn="ctr">
              <a:spcBef>
                <a:spcPts val="0"/>
              </a:spcBef>
              <a:spcAft>
                <a:spcPts val="0"/>
              </a:spcAft>
              <a:buNone/>
            </a:pPr>
            <a:r>
              <a:rPr lang="en-US" sz="1500">
                <a:solidFill>
                  <a:srgbClr val="FFFFFF"/>
                </a:solidFill>
                <a:latin typeface="Arial Black"/>
                <a:ea typeface="Arial Black"/>
                <a:cs typeface="Arial Black"/>
                <a:sym typeface="Arial Black"/>
              </a:rPr>
              <a:t>3</a:t>
            </a:r>
            <a:endParaRPr/>
          </a:p>
        </p:txBody>
      </p:sp>
      <p:sp>
        <p:nvSpPr>
          <p:cNvPr id="102" name="Google Shape;102;p15"/>
          <p:cNvSpPr txBox="1"/>
          <p:nvPr>
            <p:ph idx="1" type="body"/>
          </p:nvPr>
        </p:nvSpPr>
        <p:spPr>
          <a:xfrm>
            <a:off x="1117600" y="1422400"/>
            <a:ext cx="1790700" cy="889000"/>
          </a:xfrm>
          <a:prstGeom prst="rect">
            <a:avLst/>
          </a:prstGeom>
          <a:noFill/>
          <a:ln>
            <a:noFill/>
          </a:ln>
        </p:spPr>
        <p:txBody>
          <a:bodyPr anchorCtr="0" anchor="ctr" bIns="45700" lIns="91425" spcFirstLastPara="1" rIns="91425" wrap="square" tIns="45700"/>
          <a:lstStyle>
            <a:lvl1pPr indent="-228600" lvl="0" marL="457200" marR="0" rtl="0" algn="l">
              <a:spcBef>
                <a:spcPts val="320"/>
              </a:spcBef>
              <a:spcAft>
                <a:spcPts val="0"/>
              </a:spcAft>
              <a:buClr>
                <a:schemeClr val="accent2"/>
              </a:buClr>
              <a:buSzPts val="1600"/>
              <a:buFont typeface="Arial"/>
              <a:buNone/>
              <a:defRPr b="0" i="0" sz="1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3" name="Google Shape;103;p15"/>
          <p:cNvSpPr txBox="1"/>
          <p:nvPr>
            <p:ph idx="2" type="body"/>
          </p:nvPr>
        </p:nvSpPr>
        <p:spPr>
          <a:xfrm>
            <a:off x="3086100" y="1206500"/>
            <a:ext cx="5664200" cy="1333500"/>
          </a:xfrm>
          <a:prstGeom prst="rect">
            <a:avLst/>
          </a:prstGeom>
          <a:noFill/>
          <a:ln>
            <a:noFill/>
          </a:ln>
        </p:spPr>
        <p:txBody>
          <a:bodyPr anchorCtr="0" anchor="ctr" bIns="45700" lIns="91425" spcFirstLastPara="1" rIns="91425" wrap="square" tIns="45700"/>
          <a:lstStyle>
            <a:lvl1pPr indent="-317500" lvl="0" marL="457200" marR="0" rtl="0" algn="l">
              <a:lnSpc>
                <a:spcPct val="120000"/>
              </a:lnSpc>
              <a:spcBef>
                <a:spcPts val="0"/>
              </a:spcBef>
              <a:spcAft>
                <a:spcPts val="0"/>
              </a:spcAft>
              <a:buClr>
                <a:schemeClr val="accent2"/>
              </a:buClr>
              <a:buSzPts val="1400"/>
              <a:buFont typeface="Arial"/>
              <a:buChar char="•"/>
              <a:defRPr b="0" i="0" sz="1400" u="none" cap="none" strike="noStrike">
                <a:solidFill>
                  <a:schemeClr val="dk1"/>
                </a:solidFill>
                <a:latin typeface="Trebuchet MS"/>
                <a:ea typeface="Trebuchet MS"/>
                <a:cs typeface="Trebuchet MS"/>
                <a:sym typeface="Trebuchet M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4" name="Google Shape;104;p15"/>
          <p:cNvSpPr txBox="1"/>
          <p:nvPr>
            <p:ph idx="3" type="body"/>
          </p:nvPr>
        </p:nvSpPr>
        <p:spPr>
          <a:xfrm>
            <a:off x="1117600" y="3238500"/>
            <a:ext cx="1790700" cy="889000"/>
          </a:xfrm>
          <a:prstGeom prst="rect">
            <a:avLst/>
          </a:prstGeom>
          <a:noFill/>
          <a:ln>
            <a:noFill/>
          </a:ln>
        </p:spPr>
        <p:txBody>
          <a:bodyPr anchorCtr="0" anchor="ctr" bIns="45700" lIns="91425" spcFirstLastPara="1" rIns="91425" wrap="square" tIns="45700"/>
          <a:lstStyle>
            <a:lvl1pPr indent="-228600" lvl="0" marL="457200" marR="0" rtl="0" algn="l">
              <a:spcBef>
                <a:spcPts val="320"/>
              </a:spcBef>
              <a:spcAft>
                <a:spcPts val="0"/>
              </a:spcAft>
              <a:buClr>
                <a:schemeClr val="accent2"/>
              </a:buClr>
              <a:buSzPts val="1600"/>
              <a:buFont typeface="Arial"/>
              <a:buNone/>
              <a:defRPr b="0" i="0" sz="1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5" name="Google Shape;105;p15"/>
          <p:cNvSpPr txBox="1"/>
          <p:nvPr>
            <p:ph idx="4" type="body"/>
          </p:nvPr>
        </p:nvSpPr>
        <p:spPr>
          <a:xfrm>
            <a:off x="3086100" y="3022600"/>
            <a:ext cx="5664200" cy="1333500"/>
          </a:xfrm>
          <a:prstGeom prst="rect">
            <a:avLst/>
          </a:prstGeom>
          <a:noFill/>
          <a:ln>
            <a:noFill/>
          </a:ln>
        </p:spPr>
        <p:txBody>
          <a:bodyPr anchorCtr="0" anchor="ctr" bIns="45700" lIns="91425" spcFirstLastPara="1" rIns="91425" wrap="square" tIns="45700"/>
          <a:lstStyle>
            <a:lvl1pPr indent="-317500" lvl="0" marL="457200" marR="0" rtl="0" algn="l">
              <a:lnSpc>
                <a:spcPct val="120000"/>
              </a:lnSpc>
              <a:spcBef>
                <a:spcPts val="0"/>
              </a:spcBef>
              <a:spcAft>
                <a:spcPts val="0"/>
              </a:spcAft>
              <a:buClr>
                <a:schemeClr val="accent2"/>
              </a:buClr>
              <a:buSzPts val="1400"/>
              <a:buFont typeface="Arial"/>
              <a:buChar char="•"/>
              <a:defRPr b="0" i="0" sz="1400" u="none" cap="none" strike="noStrike">
                <a:solidFill>
                  <a:schemeClr val="dk1"/>
                </a:solidFill>
                <a:latin typeface="Trebuchet MS"/>
                <a:ea typeface="Trebuchet MS"/>
                <a:cs typeface="Trebuchet MS"/>
                <a:sym typeface="Trebuchet M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6" name="Google Shape;106;p15"/>
          <p:cNvSpPr txBox="1"/>
          <p:nvPr>
            <p:ph idx="5" type="body"/>
          </p:nvPr>
        </p:nvSpPr>
        <p:spPr>
          <a:xfrm>
            <a:off x="1117600" y="5080000"/>
            <a:ext cx="1790700" cy="889000"/>
          </a:xfrm>
          <a:prstGeom prst="rect">
            <a:avLst/>
          </a:prstGeom>
          <a:noFill/>
          <a:ln>
            <a:noFill/>
          </a:ln>
        </p:spPr>
        <p:txBody>
          <a:bodyPr anchorCtr="0" anchor="ctr" bIns="45700" lIns="91425" spcFirstLastPara="1" rIns="91425" wrap="square" tIns="45700"/>
          <a:lstStyle>
            <a:lvl1pPr indent="-228600" lvl="0" marL="457200" marR="0" rtl="0" algn="l">
              <a:spcBef>
                <a:spcPts val="320"/>
              </a:spcBef>
              <a:spcAft>
                <a:spcPts val="0"/>
              </a:spcAft>
              <a:buClr>
                <a:schemeClr val="accent2"/>
              </a:buClr>
              <a:buSzPts val="1600"/>
              <a:buFont typeface="Arial"/>
              <a:buNone/>
              <a:defRPr b="0" i="0" sz="1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7" name="Google Shape;107;p15"/>
          <p:cNvSpPr txBox="1"/>
          <p:nvPr>
            <p:ph idx="6" type="body"/>
          </p:nvPr>
        </p:nvSpPr>
        <p:spPr>
          <a:xfrm>
            <a:off x="3086100" y="4864100"/>
            <a:ext cx="5664200" cy="1333500"/>
          </a:xfrm>
          <a:prstGeom prst="rect">
            <a:avLst/>
          </a:prstGeom>
          <a:noFill/>
          <a:ln>
            <a:noFill/>
          </a:ln>
        </p:spPr>
        <p:txBody>
          <a:bodyPr anchorCtr="0" anchor="ctr" bIns="45700" lIns="91425" spcFirstLastPara="1" rIns="91425" wrap="square" tIns="45700"/>
          <a:lstStyle>
            <a:lvl1pPr indent="-317500" lvl="0" marL="457200" marR="0" rtl="0" algn="l">
              <a:lnSpc>
                <a:spcPct val="120000"/>
              </a:lnSpc>
              <a:spcBef>
                <a:spcPts val="0"/>
              </a:spcBef>
              <a:spcAft>
                <a:spcPts val="0"/>
              </a:spcAft>
              <a:buClr>
                <a:schemeClr val="accent2"/>
              </a:buClr>
              <a:buSzPts val="1400"/>
              <a:buFont typeface="Arial"/>
              <a:buChar char="•"/>
              <a:defRPr b="0" i="0" sz="1400" u="none" cap="none" strike="noStrike">
                <a:solidFill>
                  <a:schemeClr val="dk1"/>
                </a:solidFill>
                <a:latin typeface="Trebuchet MS"/>
                <a:ea typeface="Trebuchet MS"/>
                <a:cs typeface="Trebuchet MS"/>
                <a:sym typeface="Trebuchet MS"/>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8" name="Google Shape;108;p15"/>
          <p:cNvSpPr txBox="1"/>
          <p:nvPr>
            <p:ph idx="7"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 without image">
  <p:cSld name="Case Study - without image">
    <p:spTree>
      <p:nvGrpSpPr>
        <p:cNvPr id="109" name="Shape 109"/>
        <p:cNvGrpSpPr/>
        <p:nvPr/>
      </p:nvGrpSpPr>
      <p:grpSpPr>
        <a:xfrm>
          <a:off x="0" y="0"/>
          <a:ext cx="0" cy="0"/>
          <a:chOff x="0" y="0"/>
          <a:chExt cx="0" cy="0"/>
        </a:xfrm>
      </p:grpSpPr>
      <p:sp>
        <p:nvSpPr>
          <p:cNvPr id="110" name="Google Shape;110;p16"/>
          <p:cNvSpPr/>
          <p:nvPr/>
        </p:nvSpPr>
        <p:spPr>
          <a:xfrm>
            <a:off x="0" y="-4"/>
            <a:ext cx="9144000" cy="929991"/>
          </a:xfrm>
          <a:prstGeom prst="rect">
            <a:avLst/>
          </a:prstGeom>
          <a:solidFill>
            <a:schemeClr val="lt1"/>
          </a:solidFill>
          <a:ln>
            <a:noFill/>
          </a:ln>
          <a:effectLst>
            <a:outerShdw blurRad="40000" rotWithShape="0" dir="5400000" dist="254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11" name="Google Shape;111;p16"/>
          <p:cNvSpPr txBox="1"/>
          <p:nvPr>
            <p:ph type="title"/>
          </p:nvPr>
        </p:nvSpPr>
        <p:spPr>
          <a:xfrm>
            <a:off x="1808738" y="119512"/>
            <a:ext cx="6457956" cy="724866"/>
          </a:xfrm>
          <a:prstGeom prst="rect">
            <a:avLst/>
          </a:prstGeom>
          <a:noFill/>
          <a:ln>
            <a:noFill/>
          </a:ln>
        </p:spPr>
        <p:txBody>
          <a:bodyPr anchorCtr="0" anchor="ctr" bIns="45700" lIns="91425" spcFirstLastPara="1" rIns="91425" wrap="square" tIns="0"/>
          <a:lstStyle>
            <a:lvl1pPr lvl="0" marR="0" rtl="0" algn="l">
              <a:spcBef>
                <a:spcPts val="0"/>
              </a:spcBef>
              <a:spcAft>
                <a:spcPts val="0"/>
              </a:spcAft>
              <a:buClr>
                <a:schemeClr val="dk1"/>
              </a:buClr>
              <a:buSzPts val="2600"/>
              <a:buFont typeface="Arial Black"/>
              <a:buNone/>
              <a:defRPr b="0" i="0" sz="26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12" name="Google Shape;112;p16"/>
          <p:cNvCxnSpPr/>
          <p:nvPr/>
        </p:nvCxnSpPr>
        <p:spPr>
          <a:xfrm>
            <a:off x="1667934" y="328466"/>
            <a:ext cx="0" cy="274320"/>
          </a:xfrm>
          <a:prstGeom prst="straightConnector1">
            <a:avLst/>
          </a:prstGeom>
          <a:noFill/>
          <a:ln cap="flat" cmpd="sng" w="9525">
            <a:solidFill>
              <a:schemeClr val="dk1"/>
            </a:solidFill>
            <a:prstDash val="solid"/>
            <a:round/>
            <a:headEnd len="sm" w="sm" type="none"/>
            <a:tailEnd len="sm" w="sm" type="none"/>
          </a:ln>
        </p:spPr>
      </p:cxnSp>
      <p:cxnSp>
        <p:nvCxnSpPr>
          <p:cNvPr id="113" name="Google Shape;113;p16"/>
          <p:cNvCxnSpPr/>
          <p:nvPr/>
        </p:nvCxnSpPr>
        <p:spPr>
          <a:xfrm rot="10800000">
            <a:off x="9144000" y="943717"/>
            <a:ext cx="0" cy="5598499"/>
          </a:xfrm>
          <a:prstGeom prst="straightConnector1">
            <a:avLst/>
          </a:prstGeom>
          <a:noFill/>
          <a:ln cap="flat" cmpd="sng" w="12700">
            <a:solidFill>
              <a:srgbClr val="E6E6E6"/>
            </a:solidFill>
            <a:prstDash val="solid"/>
            <a:round/>
            <a:headEnd len="sm" w="sm" type="none"/>
            <a:tailEnd len="sm" w="sm" type="none"/>
          </a:ln>
        </p:spPr>
      </p:cxnSp>
      <p:sp>
        <p:nvSpPr>
          <p:cNvPr id="114" name="Google Shape;114;p16"/>
          <p:cNvSpPr txBox="1"/>
          <p:nvPr>
            <p:ph idx="1" type="body"/>
          </p:nvPr>
        </p:nvSpPr>
        <p:spPr>
          <a:xfrm>
            <a:off x="4777866" y="1761513"/>
            <a:ext cx="3931920" cy="3657600"/>
          </a:xfrm>
          <a:prstGeom prst="rect">
            <a:avLst/>
          </a:prstGeom>
          <a:noFill/>
          <a:ln>
            <a:noFill/>
          </a:ln>
        </p:spPr>
        <p:txBody>
          <a:bodyPr anchorCtr="0" anchor="t" bIns="45700" lIns="91425" spcFirstLastPara="1" rIns="91425" wrap="square" tIns="45700"/>
          <a:lstStyle>
            <a:lvl1pPr indent="-330200" lvl="0" marL="457200" marR="0" rtl="0" algn="l">
              <a:lnSpc>
                <a:spcPct val="100000"/>
              </a:lnSpc>
              <a:spcBef>
                <a:spcPts val="0"/>
              </a:spcBef>
              <a:spcAft>
                <a:spcPts val="0"/>
              </a:spcAft>
              <a:buClr>
                <a:srgbClr val="2FC2D9"/>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30200" lvl="1" marL="914400" marR="0" rtl="0" algn="l">
              <a:spcBef>
                <a:spcPts val="13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5" name="Google Shape;115;p16"/>
          <p:cNvSpPr txBox="1"/>
          <p:nvPr>
            <p:ph idx="2" type="body"/>
          </p:nvPr>
        </p:nvSpPr>
        <p:spPr>
          <a:xfrm>
            <a:off x="363536" y="1761513"/>
            <a:ext cx="3931920" cy="3657600"/>
          </a:xfrm>
          <a:prstGeom prst="rect">
            <a:avLst/>
          </a:prstGeom>
          <a:noFill/>
          <a:ln>
            <a:noFill/>
          </a:ln>
        </p:spPr>
        <p:txBody>
          <a:bodyPr anchorCtr="0" anchor="t" bIns="45700" lIns="91425" spcFirstLastPara="1" rIns="91425" wrap="square" tIns="45700"/>
          <a:lstStyle>
            <a:lvl1pPr indent="-228600" lvl="0" marL="457200" marR="0" rtl="0" algn="l">
              <a:lnSpc>
                <a:spcPct val="110000"/>
              </a:lnSpc>
              <a:spcBef>
                <a:spcPts val="0"/>
              </a:spcBef>
              <a:spcAft>
                <a:spcPts val="0"/>
              </a:spcAft>
              <a:buClr>
                <a:schemeClr val="accent2"/>
              </a:buClr>
              <a:buSzPts val="1600"/>
              <a:buFont typeface="Arial"/>
              <a:buNone/>
              <a:defRPr b="0" i="0" sz="1600" u="none" cap="none" strike="noStrike">
                <a:solidFill>
                  <a:schemeClr val="dk1"/>
                </a:solidFill>
                <a:latin typeface="Trebuchet MS"/>
                <a:ea typeface="Trebuchet MS"/>
                <a:cs typeface="Trebuchet MS"/>
                <a:sym typeface="Trebuchet MS"/>
              </a:defRPr>
            </a:lvl1pPr>
            <a:lvl2pPr indent="-311150" lvl="1" marL="914400" marR="0" rtl="0" algn="l">
              <a:spcBef>
                <a:spcPts val="130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2pPr>
            <a:lvl3pPr indent="-311150" lvl="2" marL="13716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311150" lvl="4" marL="22860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6" name="Google Shape;116;p16"/>
          <p:cNvSpPr/>
          <p:nvPr>
            <p:ph idx="3" type="pic"/>
          </p:nvPr>
        </p:nvSpPr>
        <p:spPr>
          <a:xfrm>
            <a:off x="400004" y="256310"/>
            <a:ext cx="1135543" cy="482600"/>
          </a:xfrm>
          <a:prstGeom prst="rect">
            <a:avLst/>
          </a:prstGeom>
          <a:noFill/>
          <a:ln>
            <a:noFill/>
          </a:ln>
        </p:spPr>
        <p:txBody>
          <a:bodyPr anchorCtr="0" anchor="t" bIns="45700" lIns="91425" spcFirstLastPara="1" rIns="91425" wrap="square" tIns="45700"/>
          <a:lstStyle>
            <a:lvl1pPr lvl="0" marR="0" rtl="0" algn="l">
              <a:spcBef>
                <a:spcPts val="24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7" name="Google Shape;117;p16"/>
          <p:cNvSpPr txBox="1"/>
          <p:nvPr>
            <p:ph idx="4" type="body"/>
          </p:nvPr>
        </p:nvSpPr>
        <p:spPr>
          <a:xfrm>
            <a:off x="418148" y="1345462"/>
            <a:ext cx="1748991"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18" name="Google Shape;118;p16"/>
          <p:cNvSpPr txBox="1"/>
          <p:nvPr>
            <p:ph idx="5" type="body"/>
          </p:nvPr>
        </p:nvSpPr>
        <p:spPr>
          <a:xfrm>
            <a:off x="4825048" y="1345462"/>
            <a:ext cx="1748991"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ase Study with image">
  <p:cSld name="1_Case Study with image">
    <p:spTree>
      <p:nvGrpSpPr>
        <p:cNvPr id="119" name="Shape 119"/>
        <p:cNvGrpSpPr/>
        <p:nvPr/>
      </p:nvGrpSpPr>
      <p:grpSpPr>
        <a:xfrm>
          <a:off x="0" y="0"/>
          <a:ext cx="0" cy="0"/>
          <a:chOff x="0" y="0"/>
          <a:chExt cx="0" cy="0"/>
        </a:xfrm>
      </p:grpSpPr>
      <p:sp>
        <p:nvSpPr>
          <p:cNvPr id="120" name="Google Shape;120;p17"/>
          <p:cNvSpPr/>
          <p:nvPr>
            <p:ph idx="2" type="pic"/>
          </p:nvPr>
        </p:nvSpPr>
        <p:spPr>
          <a:xfrm>
            <a:off x="0" y="0"/>
            <a:ext cx="9144000" cy="6858000"/>
          </a:xfrm>
          <a:prstGeom prst="rect">
            <a:avLst/>
          </a:prstGeom>
          <a:noFill/>
          <a:ln>
            <a:noFill/>
          </a:ln>
        </p:spPr>
        <p:txBody>
          <a:bodyPr anchorCtr="0" anchor="ctr"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1" name="Google Shape;121;p17"/>
          <p:cNvSpPr/>
          <p:nvPr/>
        </p:nvSpPr>
        <p:spPr>
          <a:xfrm>
            <a:off x="0" y="6349742"/>
            <a:ext cx="9144000" cy="5082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22" name="Google Shape;122;p17"/>
          <p:cNvSpPr txBox="1"/>
          <p:nvPr>
            <p:ph type="title"/>
          </p:nvPr>
        </p:nvSpPr>
        <p:spPr>
          <a:xfrm>
            <a:off x="272273" y="269597"/>
            <a:ext cx="5709427" cy="72486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2600"/>
              <a:buFont typeface="Arial Black"/>
              <a:buNone/>
              <a:defRPr b="0" i="0" sz="26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123" name="Shape 123"/>
        <p:cNvGrpSpPr/>
        <p:nvPr/>
      </p:nvGrpSpPr>
      <p:grpSpPr>
        <a:xfrm>
          <a:off x="0" y="0"/>
          <a:ext cx="0" cy="0"/>
          <a:chOff x="0" y="0"/>
          <a:chExt cx="0" cy="0"/>
        </a:xfrm>
      </p:grpSpPr>
      <p:sp>
        <p:nvSpPr>
          <p:cNvPr id="124" name="Google Shape;124;p18"/>
          <p:cNvSpPr/>
          <p:nvPr>
            <p:ph idx="2" type="pic"/>
          </p:nvPr>
        </p:nvSpPr>
        <p:spPr>
          <a:xfrm>
            <a:off x="0" y="0"/>
            <a:ext cx="9144000" cy="6858000"/>
          </a:xfrm>
          <a:prstGeom prst="rect">
            <a:avLst/>
          </a:prstGeom>
          <a:noFill/>
          <a:ln>
            <a:noFill/>
          </a:ln>
        </p:spPr>
        <p:txBody>
          <a:bodyPr anchorCtr="0" anchor="ctr"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5" name="Google Shape;125;p18"/>
          <p:cNvSpPr/>
          <p:nvPr/>
        </p:nvSpPr>
        <p:spPr>
          <a:xfrm>
            <a:off x="6488844" y="0"/>
            <a:ext cx="2655156" cy="6858000"/>
          </a:xfrm>
          <a:prstGeom prst="rect">
            <a:avLst/>
          </a:prstGeom>
          <a:solidFill>
            <a:schemeClr val="lt1"/>
          </a:solidFill>
          <a:ln>
            <a:noFill/>
          </a:ln>
          <a:effectLst>
            <a:outerShdw blurRad="50800" rotWithShape="0" algn="tl" dir="10800000"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26" name="Google Shape;126;p18"/>
          <p:cNvSpPr txBox="1"/>
          <p:nvPr>
            <p:ph idx="1" type="body"/>
          </p:nvPr>
        </p:nvSpPr>
        <p:spPr>
          <a:xfrm>
            <a:off x="6780848" y="939062"/>
            <a:ext cx="2044896"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27" name="Google Shape;127;p18"/>
          <p:cNvSpPr txBox="1"/>
          <p:nvPr/>
        </p:nvSpPr>
        <p:spPr>
          <a:xfrm>
            <a:off x="6683021" y="1422399"/>
            <a:ext cx="2286000" cy="4357893"/>
          </a:xfrm>
          <a:prstGeom prst="rect">
            <a:avLst/>
          </a:prstGeom>
          <a:noFill/>
          <a:ln>
            <a:noFill/>
          </a:ln>
        </p:spPr>
        <p:txBody>
          <a:bodyPr anchorCtr="0" anchor="t" bIns="45700" lIns="91425" spcFirstLastPara="1" rIns="91425" wrap="square" tIns="45700">
            <a:noAutofit/>
          </a:bodyPr>
          <a:lstStyle/>
          <a:p>
            <a:pPr indent="-173736" lvl="0" marL="173736" marR="0" rtl="0" algn="l">
              <a:lnSpc>
                <a:spcPct val="120000"/>
              </a:lnSpc>
              <a:spcBef>
                <a:spcPts val="0"/>
              </a:spcBef>
              <a:spcAft>
                <a:spcPts val="0"/>
              </a:spcAft>
              <a:buClr>
                <a:schemeClr val="accent2"/>
              </a:buClr>
              <a:buSzPts val="1400"/>
              <a:buFont typeface="Arial"/>
              <a:buChar char="•"/>
            </a:pPr>
            <a:r>
              <a:rPr lang="en-US" sz="1400">
                <a:solidFill>
                  <a:srgbClr val="444444"/>
                </a:solidFill>
                <a:latin typeface="Trebuchet MS"/>
                <a:ea typeface="Trebuchet MS"/>
                <a:cs typeface="Trebuchet MS"/>
                <a:sym typeface="Trebuchet MS"/>
              </a:rPr>
              <a:t>Lorem ipsum dolor sit amet, minum consec tetur adipiscing elit. </a:t>
            </a:r>
            <a:endParaRPr sz="1400">
              <a:solidFill>
                <a:srgbClr val="444444"/>
              </a:solidFill>
              <a:latin typeface="Trebuchet MS"/>
              <a:ea typeface="Trebuchet MS"/>
              <a:cs typeface="Trebuchet MS"/>
              <a:sym typeface="Trebuchet MS"/>
            </a:endParaRPr>
          </a:p>
          <a:p>
            <a:pPr indent="-173736" lvl="0" marL="173736" marR="0" rtl="0" algn="l">
              <a:lnSpc>
                <a:spcPct val="120000"/>
              </a:lnSpc>
              <a:spcBef>
                <a:spcPts val="1000"/>
              </a:spcBef>
              <a:spcAft>
                <a:spcPts val="0"/>
              </a:spcAft>
              <a:buClr>
                <a:schemeClr val="accent2"/>
              </a:buClr>
              <a:buSzPts val="1400"/>
              <a:buFont typeface="Arial"/>
              <a:buChar char="•"/>
            </a:pPr>
            <a:r>
              <a:rPr lang="en-US" sz="1400">
                <a:solidFill>
                  <a:srgbClr val="444444"/>
                </a:solidFill>
                <a:latin typeface="Trebuchet MS"/>
                <a:ea typeface="Trebuchet MS"/>
                <a:cs typeface="Trebuchet MS"/>
                <a:sym typeface="Trebuchet MS"/>
              </a:rPr>
              <a:t>Mauris sit amet enim eget odio lorem venenatis egestas. Donec vitae molestie enim. </a:t>
            </a:r>
            <a:endParaRPr sz="1400">
              <a:solidFill>
                <a:srgbClr val="444444"/>
              </a:solidFill>
              <a:latin typeface="Trebuchet MS"/>
              <a:ea typeface="Trebuchet MS"/>
              <a:cs typeface="Trebuchet MS"/>
              <a:sym typeface="Trebuchet MS"/>
            </a:endParaRPr>
          </a:p>
          <a:p>
            <a:pPr indent="-173736" lvl="0" marL="173736" marR="0" rtl="0" algn="l">
              <a:lnSpc>
                <a:spcPct val="120000"/>
              </a:lnSpc>
              <a:spcBef>
                <a:spcPts val="1000"/>
              </a:spcBef>
              <a:spcAft>
                <a:spcPts val="0"/>
              </a:spcAft>
              <a:buClr>
                <a:schemeClr val="accent2"/>
              </a:buClr>
              <a:buSzPts val="1400"/>
              <a:buFont typeface="Arial"/>
              <a:buChar char="•"/>
            </a:pPr>
            <a:r>
              <a:rPr lang="en-US" sz="1400">
                <a:solidFill>
                  <a:srgbClr val="444444"/>
                </a:solidFill>
                <a:latin typeface="Trebuchet MS"/>
                <a:ea typeface="Trebuchet MS"/>
                <a:cs typeface="Trebuchet MS"/>
                <a:sym typeface="Trebuchet MS"/>
              </a:rPr>
              <a:t>Aenean id mauris adipiscing accumsan, iaculis urna sit amet, facilisis velit.</a:t>
            </a:r>
            <a:endParaRPr sz="1400">
              <a:solidFill>
                <a:srgbClr val="444444"/>
              </a:solidFill>
              <a:latin typeface="Trebuchet MS"/>
              <a:ea typeface="Trebuchet MS"/>
              <a:cs typeface="Trebuchet MS"/>
              <a:sym typeface="Trebuchet MS"/>
            </a:endParaRPr>
          </a:p>
        </p:txBody>
      </p:sp>
      <p:cxnSp>
        <p:nvCxnSpPr>
          <p:cNvPr id="128" name="Google Shape;128;p18"/>
          <p:cNvCxnSpPr/>
          <p:nvPr/>
        </p:nvCxnSpPr>
        <p:spPr>
          <a:xfrm rot="10800000">
            <a:off x="6671724" y="757317"/>
            <a:ext cx="2283749" cy="0"/>
          </a:xfrm>
          <a:prstGeom prst="straightConnector1">
            <a:avLst/>
          </a:prstGeom>
          <a:noFill/>
          <a:ln cap="flat" cmpd="sng" w="12700">
            <a:solidFill>
              <a:srgbClr val="E6E6E6"/>
            </a:solidFill>
            <a:prstDash val="solid"/>
            <a:round/>
            <a:headEnd len="sm" w="sm" type="none"/>
            <a:tailEnd len="sm" w="sm" type="none"/>
          </a:ln>
        </p:spPr>
      </p:cxnSp>
      <p:sp>
        <p:nvSpPr>
          <p:cNvPr id="129" name="Google Shape;129;p18"/>
          <p:cNvSpPr txBox="1"/>
          <p:nvPr>
            <p:ph type="title"/>
          </p:nvPr>
        </p:nvSpPr>
        <p:spPr>
          <a:xfrm>
            <a:off x="272273" y="269597"/>
            <a:ext cx="5709427" cy="72486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2600"/>
              <a:buFont typeface="Arial Black"/>
              <a:buNone/>
              <a:defRPr b="0" i="0" sz="26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18"/>
          <p:cNvSpPr/>
          <p:nvPr>
            <p:ph idx="3" type="pic"/>
          </p:nvPr>
        </p:nvSpPr>
        <p:spPr>
          <a:xfrm>
            <a:off x="6683021" y="200557"/>
            <a:ext cx="1135543" cy="455167"/>
          </a:xfrm>
          <a:prstGeom prst="rect">
            <a:avLst/>
          </a:prstGeom>
          <a:noFill/>
          <a:ln>
            <a:noFill/>
          </a:ln>
        </p:spPr>
        <p:txBody>
          <a:bodyPr anchorCtr="0" anchor="t" bIns="45700" lIns="91425" spcFirstLastPara="1" rIns="91425" wrap="square" tIns="45700"/>
          <a:lstStyle>
            <a:lvl1pPr lvl="0" marR="0" rtl="0" algn="l">
              <a:spcBef>
                <a:spcPts val="240"/>
              </a:spcBef>
              <a:spcAft>
                <a:spcPts val="0"/>
              </a:spcAft>
              <a:buClr>
                <a:schemeClr val="accent2"/>
              </a:buClr>
              <a:buSzPts val="1200"/>
              <a:buFont typeface="Arial"/>
              <a:buNone/>
              <a:defRPr b="0" i="0" sz="12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p:cSld name="Section Title">
    <p:spTree>
      <p:nvGrpSpPr>
        <p:cNvPr id="131" name="Shape 131"/>
        <p:cNvGrpSpPr/>
        <p:nvPr/>
      </p:nvGrpSpPr>
      <p:grpSpPr>
        <a:xfrm>
          <a:off x="0" y="0"/>
          <a:ext cx="0" cy="0"/>
          <a:chOff x="0" y="0"/>
          <a:chExt cx="0" cy="0"/>
        </a:xfrm>
      </p:grpSpPr>
      <p:sp>
        <p:nvSpPr>
          <p:cNvPr id="132" name="Google Shape;132;p19"/>
          <p:cNvSpPr/>
          <p:nvPr/>
        </p:nvSpPr>
        <p:spPr>
          <a:xfrm>
            <a:off x="0" y="6349742"/>
            <a:ext cx="9144000" cy="5082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33" name="Google Shape;133;p19"/>
          <p:cNvSpPr/>
          <p:nvPr>
            <p:ph idx="2" type="pic"/>
          </p:nvPr>
        </p:nvSpPr>
        <p:spPr>
          <a:xfrm>
            <a:off x="0" y="0"/>
            <a:ext cx="9144000" cy="6858000"/>
          </a:xfrm>
          <a:prstGeom prst="rect">
            <a:avLst/>
          </a:prstGeom>
          <a:noFill/>
          <a:ln>
            <a:noFill/>
          </a:ln>
        </p:spPr>
        <p:txBody>
          <a:bodyPr anchorCtr="0" anchor="t"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Google Shape;134;p19"/>
          <p:cNvSpPr txBox="1"/>
          <p:nvPr/>
        </p:nvSpPr>
        <p:spPr>
          <a:xfrm>
            <a:off x="781353" y="3328611"/>
            <a:ext cx="648811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000"/>
              <a:buFont typeface="Arial"/>
              <a:buNone/>
            </a:pPr>
            <a:r>
              <a:t/>
            </a:r>
            <a:endParaRPr sz="2000">
              <a:solidFill>
                <a:schemeClr val="dk1"/>
              </a:solidFill>
              <a:latin typeface="Trebuchet MS"/>
              <a:ea typeface="Trebuchet MS"/>
              <a:cs typeface="Trebuchet MS"/>
              <a:sym typeface="Trebuchet MS"/>
            </a:endParaRPr>
          </a:p>
        </p:txBody>
      </p:sp>
      <p:sp>
        <p:nvSpPr>
          <p:cNvPr id="135" name="Google Shape;135;p19"/>
          <p:cNvSpPr txBox="1"/>
          <p:nvPr>
            <p:ph idx="1" type="body"/>
          </p:nvPr>
        </p:nvSpPr>
        <p:spPr>
          <a:xfrm>
            <a:off x="872405" y="5136641"/>
            <a:ext cx="5014975"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6" name="Google Shape;136;p19"/>
          <p:cNvSpPr txBox="1"/>
          <p:nvPr>
            <p:ph idx="3" type="body"/>
          </p:nvPr>
        </p:nvSpPr>
        <p:spPr>
          <a:xfrm>
            <a:off x="872405" y="4479647"/>
            <a:ext cx="368842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7" name="Google Shape;137;p19"/>
          <p:cNvSpPr txBox="1"/>
          <p:nvPr>
            <p:ph idx="4" type="body"/>
          </p:nvPr>
        </p:nvSpPr>
        <p:spPr>
          <a:xfrm>
            <a:off x="866629" y="3276170"/>
            <a:ext cx="3731155" cy="284693"/>
          </a:xfrm>
          <a:prstGeom prst="rect">
            <a:avLst/>
          </a:prstGeom>
          <a:solidFill>
            <a:schemeClr val="accent2"/>
          </a:solidFill>
          <a:ln>
            <a:noFill/>
          </a:ln>
        </p:spPr>
        <p:txBody>
          <a:bodyPr anchorCtr="0" anchor="t" bIns="34275" lIns="68575" spcFirstLastPara="1" rIns="68575" wrap="square" tIns="34275"/>
          <a:lstStyle>
            <a:lvl1pPr indent="-228600" lvl="0" marL="457200" marR="0" rtl="0" algn="l">
              <a:spcBef>
                <a:spcPts val="280"/>
              </a:spcBef>
              <a:spcAft>
                <a:spcPts val="0"/>
              </a:spcAft>
              <a:buClr>
                <a:schemeClr val="accent2"/>
              </a:buClr>
              <a:buSzPts val="1400"/>
              <a:buFont typeface="Arial"/>
              <a:buNone/>
              <a:defRPr b="0" i="0" sz="1400" u="none" cap="none" strike="noStrike">
                <a:solidFill>
                  <a:srgbClr val="FFFFFF"/>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8" name="Google Shape;138;p19"/>
          <p:cNvSpPr txBox="1"/>
          <p:nvPr>
            <p:ph idx="5" type="body"/>
          </p:nvPr>
        </p:nvSpPr>
        <p:spPr>
          <a:xfrm>
            <a:off x="872405" y="3831947"/>
            <a:ext cx="528575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Title">
  <p:cSld name="1_Section Title">
    <p:spTree>
      <p:nvGrpSpPr>
        <p:cNvPr id="139" name="Shape 139"/>
        <p:cNvGrpSpPr/>
        <p:nvPr/>
      </p:nvGrpSpPr>
      <p:grpSpPr>
        <a:xfrm>
          <a:off x="0" y="0"/>
          <a:ext cx="0" cy="0"/>
          <a:chOff x="0" y="0"/>
          <a:chExt cx="0" cy="0"/>
        </a:xfrm>
      </p:grpSpPr>
      <p:pic>
        <p:nvPicPr>
          <p:cNvPr descr="Pattern_ppt.jpg" id="140" name="Google Shape;140;p2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41" name="Google Shape;141;p20"/>
          <p:cNvSpPr txBox="1"/>
          <p:nvPr/>
        </p:nvSpPr>
        <p:spPr>
          <a:xfrm>
            <a:off x="781353" y="3328611"/>
            <a:ext cx="648811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000"/>
              <a:buFont typeface="Arial"/>
              <a:buNone/>
            </a:pPr>
            <a:r>
              <a:t/>
            </a:r>
            <a:endParaRPr sz="2000">
              <a:solidFill>
                <a:schemeClr val="dk1"/>
              </a:solidFill>
              <a:latin typeface="Trebuchet MS"/>
              <a:ea typeface="Trebuchet MS"/>
              <a:cs typeface="Trebuchet MS"/>
              <a:sym typeface="Trebuchet MS"/>
            </a:endParaRPr>
          </a:p>
        </p:txBody>
      </p:sp>
      <p:sp>
        <p:nvSpPr>
          <p:cNvPr id="142" name="Google Shape;142;p20"/>
          <p:cNvSpPr txBox="1"/>
          <p:nvPr>
            <p:ph idx="1" type="body"/>
          </p:nvPr>
        </p:nvSpPr>
        <p:spPr>
          <a:xfrm>
            <a:off x="872405" y="5136641"/>
            <a:ext cx="5014975"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3" name="Google Shape;143;p20"/>
          <p:cNvSpPr txBox="1"/>
          <p:nvPr>
            <p:ph idx="2" type="body"/>
          </p:nvPr>
        </p:nvSpPr>
        <p:spPr>
          <a:xfrm>
            <a:off x="872405" y="4479647"/>
            <a:ext cx="368842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4" name="Google Shape;144;p20"/>
          <p:cNvSpPr txBox="1"/>
          <p:nvPr>
            <p:ph idx="3" type="body"/>
          </p:nvPr>
        </p:nvSpPr>
        <p:spPr>
          <a:xfrm>
            <a:off x="866629" y="3276170"/>
            <a:ext cx="3731155" cy="284693"/>
          </a:xfrm>
          <a:prstGeom prst="rect">
            <a:avLst/>
          </a:prstGeom>
          <a:solidFill>
            <a:schemeClr val="accent2"/>
          </a:solidFill>
          <a:ln>
            <a:noFill/>
          </a:ln>
        </p:spPr>
        <p:txBody>
          <a:bodyPr anchorCtr="0" anchor="t" bIns="34275" lIns="68575" spcFirstLastPara="1" rIns="68575" wrap="square" tIns="34275"/>
          <a:lstStyle>
            <a:lvl1pPr indent="-228600" lvl="0" marL="457200" marR="0" rtl="0" algn="l">
              <a:spcBef>
                <a:spcPts val="280"/>
              </a:spcBef>
              <a:spcAft>
                <a:spcPts val="0"/>
              </a:spcAft>
              <a:buClr>
                <a:schemeClr val="accent2"/>
              </a:buClr>
              <a:buSzPts val="1400"/>
              <a:buFont typeface="Arial"/>
              <a:buNone/>
              <a:defRPr b="0" i="0" sz="1400" u="none" cap="none" strike="noStrike">
                <a:solidFill>
                  <a:srgbClr val="FFFFFF"/>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5" name="Google Shape;145;p20"/>
          <p:cNvSpPr txBox="1"/>
          <p:nvPr>
            <p:ph idx="4" type="body"/>
          </p:nvPr>
        </p:nvSpPr>
        <p:spPr>
          <a:xfrm>
            <a:off x="872405" y="3831947"/>
            <a:ext cx="5285757" cy="647100"/>
          </a:xfrm>
          <a:prstGeom prst="rect">
            <a:avLst/>
          </a:prstGeom>
          <a:solidFill>
            <a:srgbClr val="2FC2D9"/>
          </a:solidFill>
          <a:ln>
            <a:noFill/>
          </a:ln>
        </p:spPr>
        <p:txBody>
          <a:bodyPr anchorCtr="0" anchor="t" bIns="34275" lIns="137150" spcFirstLastPara="1" rIns="137150" wrap="square" tIns="27425"/>
          <a:lstStyle>
            <a:lvl1pPr indent="-228600" lvl="0" marL="457200" marR="0" rtl="0" algn="l">
              <a:spcBef>
                <a:spcPts val="76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228600" lvl="1" marL="9144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2pPr>
            <a:lvl3pPr indent="-228600" lvl="2" marL="13716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3pPr>
            <a:lvl4pPr indent="-228600" lvl="3" marL="18288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4pPr>
            <a:lvl5pPr indent="-228600" lvl="4" marL="2286000" marR="0" rtl="0" algn="l">
              <a:spcBef>
                <a:spcPts val="760"/>
              </a:spcBef>
              <a:spcAft>
                <a:spcPts val="0"/>
              </a:spcAft>
              <a:buClr>
                <a:schemeClr val="dk1"/>
              </a:buClr>
              <a:buSzPts val="3800"/>
              <a:buFont typeface="Arial"/>
              <a:buNone/>
              <a:defRPr b="0" i="0" sz="38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or Background Slide">
  <p:cSld name="Color Background Slide">
    <p:spTree>
      <p:nvGrpSpPr>
        <p:cNvPr id="146" name="Shape 146"/>
        <p:cNvGrpSpPr/>
        <p:nvPr/>
      </p:nvGrpSpPr>
      <p:grpSpPr>
        <a:xfrm>
          <a:off x="0" y="0"/>
          <a:ext cx="0" cy="0"/>
          <a:chOff x="0" y="0"/>
          <a:chExt cx="0" cy="0"/>
        </a:xfrm>
      </p:grpSpPr>
      <p:sp>
        <p:nvSpPr>
          <p:cNvPr id="147" name="Google Shape;147;p21"/>
          <p:cNvSpPr/>
          <p:nvPr/>
        </p:nvSpPr>
        <p:spPr>
          <a:xfrm>
            <a:off x="0" y="0"/>
            <a:ext cx="9144000" cy="6858000"/>
          </a:xfrm>
          <a:prstGeom prst="rect">
            <a:avLst/>
          </a:prstGeom>
          <a:gradFill>
            <a:gsLst>
              <a:gs pos="0">
                <a:srgbClr val="1A9CB0"/>
              </a:gs>
              <a:gs pos="100000">
                <a:srgbClr val="2FC2D9"/>
              </a:gs>
            </a:gsLst>
            <a:lin ang="17640000" scaled="0"/>
          </a:grad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48" name="Google Shape;148;p21"/>
          <p:cNvSpPr txBox="1"/>
          <p:nvPr>
            <p:ph idx="1" type="body"/>
          </p:nvPr>
        </p:nvSpPr>
        <p:spPr>
          <a:xfrm>
            <a:off x="626531" y="3197413"/>
            <a:ext cx="7574494" cy="2921872"/>
          </a:xfrm>
          <a:prstGeom prst="rect">
            <a:avLst/>
          </a:prstGeom>
          <a:noFill/>
          <a:ln>
            <a:noFill/>
          </a:ln>
        </p:spPr>
        <p:txBody>
          <a:bodyPr anchorCtr="0" anchor="t" bIns="45700" lIns="91425" spcFirstLastPara="1" rIns="91425" wrap="square" tIns="45700"/>
          <a:lstStyle>
            <a:lvl1pPr indent="-228600" lvl="0" marL="457200" marR="0" rtl="0" algn="l">
              <a:lnSpc>
                <a:spcPct val="85000"/>
              </a:lnSpc>
              <a:spcBef>
                <a:spcPts val="0"/>
              </a:spcBef>
              <a:spcAft>
                <a:spcPts val="0"/>
              </a:spcAft>
              <a:buClr>
                <a:schemeClr val="accent2"/>
              </a:buClr>
              <a:buSzPts val="3800"/>
              <a:buFont typeface="Arial"/>
              <a:buNone/>
              <a:defRPr b="0" i="0" sz="3800" u="none" cap="none" strike="noStrike">
                <a:solidFill>
                  <a:schemeClr val="lt1"/>
                </a:solidFill>
                <a:latin typeface="Arial Black"/>
                <a:ea typeface="Arial Black"/>
                <a:cs typeface="Arial Black"/>
                <a:sym typeface="Arial Black"/>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pic>
        <p:nvPicPr>
          <p:cNvPr id="149" name="Google Shape;149;p21"/>
          <p:cNvPicPr preferRelativeResize="0"/>
          <p:nvPr/>
        </p:nvPicPr>
        <p:blipFill rotWithShape="1">
          <a:blip r:embed="rId2">
            <a:alphaModFix amt="25000"/>
          </a:blip>
          <a:srcRect b="0" l="0" r="0" t="0"/>
          <a:stretch/>
        </p:blipFill>
        <p:spPr>
          <a:xfrm>
            <a:off x="-1642264" y="0"/>
            <a:ext cx="12428528" cy="721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
        <p:nvSpPr>
          <p:cNvPr id="17" name="Google Shape;17;p3"/>
          <p:cNvSpPr txBox="1"/>
          <p:nvPr>
            <p:ph idx="1" type="subTitle"/>
          </p:nvPr>
        </p:nvSpPr>
        <p:spPr>
          <a:xfrm>
            <a:off x="631825" y="5455612"/>
            <a:ext cx="6400800" cy="381000"/>
          </a:xfrm>
          <a:prstGeom prst="rect">
            <a:avLst/>
          </a:prstGeom>
          <a:noFill/>
          <a:ln>
            <a:noFill/>
          </a:ln>
        </p:spPr>
        <p:txBody>
          <a:bodyPr anchorCtr="0" anchor="t" bIns="45700" lIns="91425" spcFirstLastPara="1" rIns="91425" wrap="square" tIns="45700"/>
          <a:lstStyle>
            <a:lvl1pPr lvl="0" marR="0" rtl="0" algn="l">
              <a:spcBef>
                <a:spcPts val="360"/>
              </a:spcBef>
              <a:spcAft>
                <a:spcPts val="0"/>
              </a:spcAft>
              <a:buClr>
                <a:schemeClr val="dk1"/>
              </a:buClr>
              <a:buSzPts val="1800"/>
              <a:buFont typeface="Arial"/>
              <a:buNone/>
              <a:defRPr b="0" i="0" sz="1800" u="none" cap="none" strike="noStrike">
                <a:solidFill>
                  <a:schemeClr val="dk1"/>
                </a:solidFill>
                <a:latin typeface="Trebuchet MS"/>
                <a:ea typeface="Trebuchet MS"/>
                <a:cs typeface="Trebuchet MS"/>
                <a:sym typeface="Trebuchet MS"/>
              </a:defRPr>
            </a:lvl1pPr>
            <a:lvl2pPr lvl="1" marR="0" rtl="0" algn="ctr">
              <a:spcBef>
                <a:spcPts val="560"/>
              </a:spcBef>
              <a:spcAft>
                <a:spcPts val="0"/>
              </a:spcAft>
              <a:buClr>
                <a:srgbClr val="929292"/>
              </a:buClr>
              <a:buSzPts val="2800"/>
              <a:buFont typeface="Arial"/>
              <a:buNone/>
              <a:defRPr b="0" i="0" sz="2800" u="none" cap="none" strike="noStrike">
                <a:solidFill>
                  <a:srgbClr val="929292"/>
                </a:solidFill>
                <a:latin typeface="Trebuchet MS"/>
                <a:ea typeface="Trebuchet MS"/>
                <a:cs typeface="Trebuchet MS"/>
                <a:sym typeface="Trebuchet MS"/>
              </a:defRPr>
            </a:lvl2pPr>
            <a:lvl3pPr lvl="2" marR="0" rtl="0" algn="ctr">
              <a:spcBef>
                <a:spcPts val="480"/>
              </a:spcBef>
              <a:spcAft>
                <a:spcPts val="0"/>
              </a:spcAft>
              <a:buClr>
                <a:srgbClr val="929292"/>
              </a:buClr>
              <a:buSzPts val="2400"/>
              <a:buFont typeface="Arial"/>
              <a:buNone/>
              <a:defRPr b="0" i="0" sz="2400" u="none" cap="none" strike="noStrike">
                <a:solidFill>
                  <a:srgbClr val="929292"/>
                </a:solidFill>
                <a:latin typeface="Trebuchet MS"/>
                <a:ea typeface="Trebuchet MS"/>
                <a:cs typeface="Trebuchet MS"/>
                <a:sym typeface="Trebuchet MS"/>
              </a:defRPr>
            </a:lvl3pPr>
            <a:lvl4pPr lvl="3"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4pPr>
            <a:lvl5pPr lvl="4"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5pPr>
            <a:lvl6pPr lvl="5"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6pPr>
            <a:lvl7pPr lvl="6"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7pPr>
            <a:lvl8pPr lvl="7"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8pPr>
            <a:lvl9pPr lvl="8" marR="0" rtl="0" algn="ctr">
              <a:spcBef>
                <a:spcPts val="400"/>
              </a:spcBef>
              <a:spcAft>
                <a:spcPts val="0"/>
              </a:spcAft>
              <a:buClr>
                <a:srgbClr val="929292"/>
              </a:buClr>
              <a:buSzPts val="2000"/>
              <a:buFont typeface="Arial"/>
              <a:buNone/>
              <a:defRPr b="0" i="0" sz="2000" u="none" cap="none" strike="noStrike">
                <a:solidFill>
                  <a:srgbClr val="929292"/>
                </a:solidFill>
                <a:latin typeface="Trebuchet MS"/>
                <a:ea typeface="Trebuchet MS"/>
                <a:cs typeface="Trebuchet MS"/>
                <a:sym typeface="Trebuchet MS"/>
              </a:defRPr>
            </a:lvl9pPr>
          </a:lstStyle>
          <a:p/>
        </p:txBody>
      </p:sp>
      <p:sp>
        <p:nvSpPr>
          <p:cNvPr id="18" name="Google Shape;18;p3"/>
          <p:cNvSpPr txBox="1"/>
          <p:nvPr>
            <p:ph idx="2" type="body"/>
          </p:nvPr>
        </p:nvSpPr>
        <p:spPr>
          <a:xfrm>
            <a:off x="631825" y="4466209"/>
            <a:ext cx="3382957" cy="360099"/>
          </a:xfrm>
          <a:prstGeom prst="rect">
            <a:avLst/>
          </a:prstGeom>
          <a:solidFill>
            <a:schemeClr val="accent2"/>
          </a:solidFill>
          <a:ln>
            <a:noFill/>
          </a:ln>
        </p:spPr>
        <p:txBody>
          <a:bodyPr anchorCtr="0" anchor="t" bIns="45700" lIns="91425" spcFirstLastPara="1" rIns="91425" wrap="square" tIns="36575"/>
          <a:lstStyle>
            <a:lvl1pPr indent="-228600" lvl="0" marL="457200" marR="0" rtl="0" algn="l">
              <a:spcBef>
                <a:spcPts val="0"/>
              </a:spcBef>
              <a:spcAft>
                <a:spcPts val="0"/>
              </a:spcAft>
              <a:buClr>
                <a:srgbClr val="FFFFFF"/>
              </a:buClr>
              <a:buSzPts val="1800"/>
              <a:buFont typeface="Arial"/>
              <a:buNone/>
              <a:defRPr b="0" i="0" sz="1800" u="none" cap="none" strike="noStrike">
                <a:solidFill>
                  <a:srgbClr val="FFFFFF"/>
                </a:solidFill>
                <a:latin typeface="Arial Black"/>
                <a:ea typeface="Arial Black"/>
                <a:cs typeface="Arial Black"/>
                <a:sym typeface="Arial Black"/>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Trebuchet MS"/>
                <a:ea typeface="Trebuchet MS"/>
                <a:cs typeface="Trebuchet MS"/>
                <a:sym typeface="Trebuchet MS"/>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Trebuchet MS"/>
                <a:ea typeface="Trebuchet MS"/>
                <a:cs typeface="Trebuchet MS"/>
                <a:sym typeface="Trebuchet MS"/>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9" name="Google Shape;19;p3"/>
          <p:cNvSpPr/>
          <p:nvPr>
            <p:ph idx="3" type="pic"/>
          </p:nvPr>
        </p:nvSpPr>
        <p:spPr>
          <a:xfrm>
            <a:off x="627880" y="504826"/>
            <a:ext cx="1243502" cy="458237"/>
          </a:xfrm>
          <a:prstGeom prst="rect">
            <a:avLst/>
          </a:prstGeom>
          <a:noFill/>
          <a:ln>
            <a:noFill/>
          </a:ln>
        </p:spPr>
        <p:txBody>
          <a:bodyPr anchorCtr="0" anchor="t" bIns="34275" lIns="68575" spcFirstLastPara="1" rIns="68575" wrap="square" tIns="34275"/>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0" name="Google Shape;20;p3"/>
          <p:cNvSpPr/>
          <p:nvPr>
            <p:ph idx="4" type="pic"/>
          </p:nvPr>
        </p:nvSpPr>
        <p:spPr>
          <a:xfrm>
            <a:off x="2286351" y="504825"/>
            <a:ext cx="1411591" cy="458881"/>
          </a:xfrm>
          <a:prstGeom prst="rect">
            <a:avLst/>
          </a:prstGeom>
          <a:noFill/>
          <a:ln>
            <a:noFill/>
          </a:ln>
        </p:spPr>
        <p:txBody>
          <a:bodyPr anchorCtr="0" anchor="t" bIns="34275" lIns="68575" spcFirstLastPara="1" rIns="68575" wrap="square" tIns="34275"/>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Trebuchet MS"/>
                <a:ea typeface="Trebuchet MS"/>
                <a:cs typeface="Trebuchet MS"/>
                <a:sym typeface="Trebuchet MS"/>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cxnSp>
        <p:nvCxnSpPr>
          <p:cNvPr id="21" name="Google Shape;21;p3"/>
          <p:cNvCxnSpPr/>
          <p:nvPr/>
        </p:nvCxnSpPr>
        <p:spPr>
          <a:xfrm>
            <a:off x="2073088" y="571499"/>
            <a:ext cx="0" cy="347382"/>
          </a:xfrm>
          <a:prstGeom prst="straightConnector1">
            <a:avLst/>
          </a:prstGeom>
          <a:noFill/>
          <a:ln cap="flat" cmpd="sng" w="25400">
            <a:solidFill>
              <a:schemeClr val="accent1"/>
            </a:solidFill>
            <a:prstDash val="solid"/>
            <a:round/>
            <a:headEnd len="sm" w="sm" type="none"/>
            <a:tailEnd len="sm" w="sm" type="none"/>
          </a:ln>
        </p:spPr>
      </p:cxnSp>
      <p:sp>
        <p:nvSpPr>
          <p:cNvPr id="22" name="Google Shape;22;p3"/>
          <p:cNvSpPr txBox="1"/>
          <p:nvPr>
            <p:ph idx="5" type="body"/>
          </p:nvPr>
        </p:nvSpPr>
        <p:spPr>
          <a:xfrm>
            <a:off x="631825" y="2075578"/>
            <a:ext cx="6910388" cy="618118"/>
          </a:xfrm>
          <a:prstGeom prst="rect">
            <a:avLst/>
          </a:prstGeom>
          <a:noFill/>
          <a:ln>
            <a:noFill/>
          </a:ln>
        </p:spPr>
        <p:txBody>
          <a:bodyPr anchorCtr="0" anchor="t" bIns="45700" lIns="91425" spcFirstLastPara="1" rIns="91425" wrap="square" tIns="45700"/>
          <a:lstStyle>
            <a:lvl1pPr indent="-228600" lvl="0" marL="457200" marR="0" rtl="0" algn="l">
              <a:lnSpc>
                <a:spcPct val="80000"/>
              </a:lnSpc>
              <a:spcBef>
                <a:spcPts val="0"/>
              </a:spcBef>
              <a:spcAft>
                <a:spcPts val="0"/>
              </a:spcAft>
              <a:buClr>
                <a:schemeClr val="dk1"/>
              </a:buClr>
              <a:buSzPts val="4100"/>
              <a:buFont typeface="Arial"/>
              <a:buNone/>
              <a:defRPr b="0" i="0" sz="4100" u="none" cap="none" strike="noStrike">
                <a:solidFill>
                  <a:schemeClr val="dk1"/>
                </a:solidFill>
                <a:latin typeface="Arial Black"/>
                <a:ea typeface="Arial Black"/>
                <a:cs typeface="Arial Black"/>
                <a:sym typeface="Arial Black"/>
              </a:defRPr>
            </a:lvl1pPr>
            <a:lvl2pPr indent="-609600" lvl="1" marL="9144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2pPr>
            <a:lvl3pPr indent="-609600" lvl="2" marL="13716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3pPr>
            <a:lvl4pPr indent="-609600" lvl="3" marL="18288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4pPr>
            <a:lvl5pPr indent="-609600" lvl="4" marL="2286000" marR="0" rtl="0" algn="l">
              <a:spcBef>
                <a:spcPts val="1200"/>
              </a:spcBef>
              <a:spcAft>
                <a:spcPts val="0"/>
              </a:spcAft>
              <a:buClr>
                <a:schemeClr val="dk1"/>
              </a:buClr>
              <a:buSzPts val="6000"/>
              <a:buFont typeface="Arial"/>
              <a:buChar char="»"/>
              <a:defRPr b="0" i="0" sz="6000" u="none" cap="none" strike="noStrike">
                <a:solidFill>
                  <a:schemeClr val="dk1"/>
                </a:solidFill>
                <a:latin typeface="Arial Black"/>
                <a:ea typeface="Arial Black"/>
                <a:cs typeface="Arial Black"/>
                <a:sym typeface="Arial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p:cSld name="Timeline">
    <p:spTree>
      <p:nvGrpSpPr>
        <p:cNvPr id="150" name="Shape 150"/>
        <p:cNvGrpSpPr/>
        <p:nvPr/>
      </p:nvGrpSpPr>
      <p:grpSpPr>
        <a:xfrm>
          <a:off x="0" y="0"/>
          <a:ext cx="0" cy="0"/>
          <a:chOff x="0" y="0"/>
          <a:chExt cx="0" cy="0"/>
        </a:xfrm>
      </p:grpSpPr>
      <p:graphicFrame>
        <p:nvGraphicFramePr>
          <p:cNvPr id="151" name="Google Shape;151;p22"/>
          <p:cNvGraphicFramePr/>
          <p:nvPr/>
        </p:nvGraphicFramePr>
        <p:xfrm>
          <a:off x="-1" y="935107"/>
          <a:ext cx="3000000" cy="3000000"/>
        </p:xfrm>
        <a:graphic>
          <a:graphicData uri="http://schemas.openxmlformats.org/drawingml/2006/table">
            <a:tbl>
              <a:tblPr bandRow="1" firstRow="1">
                <a:noFill/>
                <a:tableStyleId>{278F48C7-630A-44A4-86CF-F5AE0F7287A8}</a:tableStyleId>
              </a:tblPr>
              <a:tblGrid>
                <a:gridCol w="762000"/>
                <a:gridCol w="762000"/>
                <a:gridCol w="762000"/>
                <a:gridCol w="762000"/>
                <a:gridCol w="762000"/>
                <a:gridCol w="762000"/>
                <a:gridCol w="762000"/>
                <a:gridCol w="762000"/>
                <a:gridCol w="762000"/>
                <a:gridCol w="762000"/>
                <a:gridCol w="762000"/>
                <a:gridCol w="762000"/>
              </a:tblGrid>
              <a:tr h="362750">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M1</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M2</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M3</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i="0" lang="en-US" sz="1200">
                          <a:solidFill>
                            <a:schemeClr val="lt1"/>
                          </a:solidFill>
                          <a:latin typeface="Trebuchet MS"/>
                          <a:ea typeface="Trebuchet MS"/>
                          <a:cs typeface="Trebuchet MS"/>
                          <a:sym typeface="Trebuchet MS"/>
                        </a:rPr>
                        <a:t>M4</a:t>
                      </a:r>
                      <a:endParaRPr b="1" i="0" sz="1200">
                        <a:solidFill>
                          <a:schemeClr val="lt1"/>
                        </a:solidFill>
                        <a:latin typeface="Trebuchet MS"/>
                        <a:ea typeface="Trebuchet MS"/>
                        <a:cs typeface="Trebuchet MS"/>
                        <a:sym typeface="Trebuchet MS"/>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M5</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M6</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M7</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M8</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M9</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M10</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M11</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c>
                  <a:txBody>
                    <a:bodyPr>
                      <a:noAutofit/>
                    </a:bodyPr>
                    <a:lstStyle/>
                    <a:p>
                      <a:pPr indent="0" lvl="0" marL="0" marR="0" rtl="0" algn="ctr">
                        <a:lnSpc>
                          <a:spcPct val="100000"/>
                        </a:lnSpc>
                        <a:spcBef>
                          <a:spcPts val="0"/>
                        </a:spcBef>
                        <a:spcAft>
                          <a:spcPts val="0"/>
                        </a:spcAft>
                        <a:buClr>
                          <a:schemeClr val="lt1"/>
                        </a:buClr>
                        <a:buSzPts val="1200"/>
                        <a:buFont typeface="Trebuchet MS"/>
                        <a:buNone/>
                      </a:pPr>
                      <a:r>
                        <a:rPr b="1" i="0" lang="en-US" sz="1200">
                          <a:solidFill>
                            <a:schemeClr val="lt1"/>
                          </a:solidFill>
                          <a:latin typeface="Trebuchet MS"/>
                          <a:ea typeface="Trebuchet MS"/>
                          <a:cs typeface="Trebuchet MS"/>
                          <a:sym typeface="Trebuchet MS"/>
                        </a:rPr>
                        <a:t>M12</a:t>
                      </a:r>
                      <a:endParaRPr/>
                    </a:p>
                  </a:txBody>
                  <a:tcPr marT="45725" marB="45725" marR="68575" marL="6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dk1"/>
                    </a:solidFill>
                  </a:tcPr>
                </a:tc>
              </a:tr>
              <a:tr h="5167600">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69803"/>
                      </a:schemeClr>
                    </a:solidFill>
                  </a:tcPr>
                </a:tc>
                <a:tc>
                  <a:txBody>
                    <a:bodyPr>
                      <a:noAutofit/>
                    </a:bodyPr>
                    <a:lstStyle/>
                    <a:p>
                      <a:pPr indent="0" lvl="0" marL="0" marR="0" rtl="0" algn="l">
                        <a:spcBef>
                          <a:spcPts val="0"/>
                        </a:spcBef>
                        <a:spcAft>
                          <a:spcPts val="0"/>
                        </a:spcAft>
                        <a:buNone/>
                      </a:pPr>
                      <a:r>
                        <a:t/>
                      </a:r>
                      <a:endParaRPr sz="1900"/>
                    </a:p>
                  </a:txBody>
                  <a:tcPr marT="45725" marB="4572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alpha val="20000"/>
                      </a:schemeClr>
                    </a:solidFill>
                  </a:tcPr>
                </a:tc>
              </a:tr>
            </a:tbl>
          </a:graphicData>
        </a:graphic>
      </p:graphicFrame>
      <p:sp>
        <p:nvSpPr>
          <p:cNvPr id="152" name="Google Shape;152;p22"/>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53" name="Shape 1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3" name="Shape 23"/>
        <p:cNvGrpSpPr/>
        <p:nvPr/>
      </p:nvGrpSpPr>
      <p:grpSpPr>
        <a:xfrm>
          <a:off x="0" y="0"/>
          <a:ext cx="0" cy="0"/>
          <a:chOff x="0" y="0"/>
          <a:chExt cx="0" cy="0"/>
        </a:xfrm>
      </p:grpSpPr>
      <p:sp>
        <p:nvSpPr>
          <p:cNvPr id="24" name="Google Shape;24;p4"/>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Arial Black"/>
                <a:ea typeface="Arial Black"/>
                <a:cs typeface="Arial Black"/>
                <a:sym typeface="Arial Black"/>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p:cSld name="Title &amp; Content">
    <p:spTree>
      <p:nvGrpSpPr>
        <p:cNvPr id="31" name="Shape 31"/>
        <p:cNvGrpSpPr/>
        <p:nvPr/>
      </p:nvGrpSpPr>
      <p:grpSpPr>
        <a:xfrm>
          <a:off x="0" y="0"/>
          <a:ext cx="0" cy="0"/>
          <a:chOff x="0" y="0"/>
          <a:chExt cx="0" cy="0"/>
        </a:xfrm>
      </p:grpSpPr>
      <p:sp>
        <p:nvSpPr>
          <p:cNvPr id="32" name="Google Shape;32;p6"/>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33" name="Google Shape;33;p6"/>
          <p:cNvSpPr txBox="1"/>
          <p:nvPr>
            <p:ph idx="2" type="body"/>
          </p:nvPr>
        </p:nvSpPr>
        <p:spPr>
          <a:xfrm>
            <a:off x="356616" y="1435607"/>
            <a:ext cx="8430768" cy="4572000"/>
          </a:xfrm>
          <a:prstGeom prst="rect">
            <a:avLst/>
          </a:prstGeom>
          <a:noFill/>
          <a:ln>
            <a:noFill/>
          </a:ln>
        </p:spPr>
        <p:txBody>
          <a:bodyPr anchorCtr="0" anchor="t" bIns="45700" lIns="91425" spcFirstLastPara="1" rIns="91425" wrap="square" tIns="45700"/>
          <a:lstStyle>
            <a:lvl1pPr indent="-228600" lvl="0" marL="457200" marR="0" rtl="0" algn="l">
              <a:lnSpc>
                <a:spcPct val="120000"/>
              </a:lnSpc>
              <a:spcBef>
                <a:spcPts val="0"/>
              </a:spcBef>
              <a:spcAft>
                <a:spcPts val="0"/>
              </a:spcAft>
              <a:buClr>
                <a:schemeClr val="accent2"/>
              </a:buClr>
              <a:buSzPts val="1600"/>
              <a:buFont typeface="Arial"/>
              <a:buNone/>
              <a:defRPr b="0" i="0" sz="1600" u="none" cap="none" strike="noStrike">
                <a:solidFill>
                  <a:schemeClr val="dk1"/>
                </a:solidFill>
                <a:latin typeface="Trebuchet MS"/>
                <a:ea typeface="Trebuchet MS"/>
                <a:cs typeface="Trebuchet MS"/>
                <a:sym typeface="Trebuchet MS"/>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34" name="Google Shape;34;p6"/>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5" name="Shape 35"/>
        <p:cNvGrpSpPr/>
        <p:nvPr/>
      </p:nvGrpSpPr>
      <p:grpSpPr>
        <a:xfrm>
          <a:off x="0" y="0"/>
          <a:ext cx="0" cy="0"/>
          <a:chOff x="0" y="0"/>
          <a:chExt cx="0" cy="0"/>
        </a:xfrm>
      </p:grpSpPr>
      <p:sp>
        <p:nvSpPr>
          <p:cNvPr id="36" name="Google Shape;36;p7"/>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ist">
  <p:cSld name="Numbered List">
    <p:spTree>
      <p:nvGrpSpPr>
        <p:cNvPr id="37" name="Shape 37"/>
        <p:cNvGrpSpPr/>
        <p:nvPr/>
      </p:nvGrpSpPr>
      <p:grpSpPr>
        <a:xfrm>
          <a:off x="0" y="0"/>
          <a:ext cx="0" cy="0"/>
          <a:chOff x="0" y="0"/>
          <a:chExt cx="0" cy="0"/>
        </a:xfrm>
      </p:grpSpPr>
      <p:sp>
        <p:nvSpPr>
          <p:cNvPr id="38" name="Google Shape;38;p8"/>
          <p:cNvSpPr txBox="1"/>
          <p:nvPr>
            <p:ph idx="1" type="body"/>
          </p:nvPr>
        </p:nvSpPr>
        <p:spPr>
          <a:xfrm>
            <a:off x="352473" y="1439863"/>
            <a:ext cx="8430768" cy="4572000"/>
          </a:xfrm>
          <a:prstGeom prst="rect">
            <a:avLst/>
          </a:prstGeom>
          <a:noFill/>
          <a:ln>
            <a:noFill/>
          </a:ln>
        </p:spPr>
        <p:txBody>
          <a:bodyPr anchorCtr="0" anchor="t" bIns="45700" lIns="91425" spcFirstLastPara="1" rIns="91425" wrap="square" tIns="45700"/>
          <a:lstStyle>
            <a:lvl1pPr indent="-370840" lvl="0" marL="457200" marR="0" rtl="0" algn="l">
              <a:lnSpc>
                <a:spcPct val="120000"/>
              </a:lnSpc>
              <a:spcBef>
                <a:spcPts val="0"/>
              </a:spcBef>
              <a:spcAft>
                <a:spcPts val="0"/>
              </a:spcAft>
              <a:buClr>
                <a:schemeClr val="accent2"/>
              </a:buClr>
              <a:buSzPts val="2240"/>
              <a:buFont typeface="Trebuchet MS"/>
              <a:buAutoNum type="arabicPeriod"/>
              <a:defRPr b="0" i="0" sz="1600" u="none" cap="none" strike="noStrike">
                <a:solidFill>
                  <a:schemeClr val="dk1"/>
                </a:solidFill>
                <a:latin typeface="Trebuchet MS"/>
                <a:ea typeface="Trebuchet MS"/>
                <a:cs typeface="Trebuchet MS"/>
                <a:sym typeface="Trebuchet MS"/>
              </a:defRPr>
            </a:lvl1pPr>
            <a:lvl2pPr indent="-342900" lvl="1" marL="914400" marR="0" rtl="0" algn="l">
              <a:spcBef>
                <a:spcPts val="18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39" name="Google Shape;39;p8"/>
          <p:cNvSpPr txBox="1"/>
          <p:nvPr>
            <p:ph idx="2"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List">
  <p:cSld name="Bulleted List">
    <p:spTree>
      <p:nvGrpSpPr>
        <p:cNvPr id="40" name="Shape 40"/>
        <p:cNvGrpSpPr/>
        <p:nvPr/>
      </p:nvGrpSpPr>
      <p:grpSpPr>
        <a:xfrm>
          <a:off x="0" y="0"/>
          <a:ext cx="0" cy="0"/>
          <a:chOff x="0" y="0"/>
          <a:chExt cx="0" cy="0"/>
        </a:xfrm>
      </p:grpSpPr>
      <p:sp>
        <p:nvSpPr>
          <p:cNvPr id="41" name="Google Shape;41;p9"/>
          <p:cNvSpPr txBox="1"/>
          <p:nvPr>
            <p:ph idx="1" type="body"/>
          </p:nvPr>
        </p:nvSpPr>
        <p:spPr>
          <a:xfrm>
            <a:off x="360363" y="1439862"/>
            <a:ext cx="8430768" cy="4572000"/>
          </a:xfrm>
          <a:prstGeom prst="rect">
            <a:avLst/>
          </a:prstGeom>
          <a:noFill/>
          <a:ln>
            <a:noFill/>
          </a:ln>
        </p:spPr>
        <p:txBody>
          <a:bodyPr anchorCtr="0" anchor="t" bIns="45700" lIns="91425" spcFirstLastPara="1" rIns="91425" wrap="square" tIns="45700"/>
          <a:lstStyle>
            <a:lvl1pPr indent="-330200" lvl="0" marL="457200" marR="0" rtl="0" algn="l">
              <a:lnSpc>
                <a:spcPct val="120000"/>
              </a:lnSpc>
              <a:spcBef>
                <a:spcPts val="0"/>
              </a:spcBef>
              <a:spcAft>
                <a:spcPts val="0"/>
              </a:spcAft>
              <a:buClr>
                <a:schemeClr val="accent2"/>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17500" lvl="1" marL="914400" marR="0" rtl="0" algn="l">
              <a:lnSpc>
                <a:spcPct val="120000"/>
              </a:lnSpc>
              <a:spcBef>
                <a:spcPts val="1000"/>
              </a:spcBef>
              <a:spcAft>
                <a:spcPts val="0"/>
              </a:spcAft>
              <a:buClr>
                <a:schemeClr val="dk1"/>
              </a:buClr>
              <a:buSzPts val="1400"/>
              <a:buFont typeface="Merriweather Sans"/>
              <a:buChar char="–"/>
              <a:defRPr b="0" i="0" sz="1400" u="none" cap="none" strike="noStrike">
                <a:solidFill>
                  <a:schemeClr val="dk1"/>
                </a:solidFill>
                <a:latin typeface="Trebuchet MS"/>
                <a:ea typeface="Trebuchet MS"/>
                <a:cs typeface="Trebuchet MS"/>
                <a:sym typeface="Trebuchet MS"/>
              </a:defRPr>
            </a:lvl2pPr>
            <a:lvl3pPr indent="-317500" lvl="2" marL="1371600" marR="0" rtl="0" algn="l">
              <a:lnSpc>
                <a:spcPct val="120000"/>
              </a:lnSpc>
              <a:spcBef>
                <a:spcPts val="264"/>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2" name="Google Shape;42;p9"/>
          <p:cNvSpPr txBox="1"/>
          <p:nvPr>
            <p:ph idx="2"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List with Graphic">
  <p:cSld name="Bullet List with Graphic">
    <p:spTree>
      <p:nvGrpSpPr>
        <p:cNvPr id="43" name="Shape 43"/>
        <p:cNvGrpSpPr/>
        <p:nvPr/>
      </p:nvGrpSpPr>
      <p:grpSpPr>
        <a:xfrm>
          <a:off x="0" y="0"/>
          <a:ext cx="0" cy="0"/>
          <a:chOff x="0" y="0"/>
          <a:chExt cx="0" cy="0"/>
        </a:xfrm>
      </p:grpSpPr>
      <p:sp>
        <p:nvSpPr>
          <p:cNvPr id="44" name="Google Shape;44;p10"/>
          <p:cNvSpPr/>
          <p:nvPr>
            <p:ph idx="2" type="pic"/>
          </p:nvPr>
        </p:nvSpPr>
        <p:spPr>
          <a:xfrm>
            <a:off x="5029200" y="910939"/>
            <a:ext cx="4114800" cy="5577840"/>
          </a:xfrm>
          <a:prstGeom prst="rect">
            <a:avLst/>
          </a:prstGeom>
          <a:noFill/>
          <a:ln>
            <a:noFill/>
          </a:ln>
        </p:spPr>
        <p:txBody>
          <a:bodyPr anchorCtr="0" anchor="ctr" bIns="45700" lIns="91425" spcFirstLastPara="1" rIns="91425" wrap="square" tIns="45700"/>
          <a:lstStyle>
            <a:lvl1pPr lvl="0" marR="0" rtl="0" algn="ctr">
              <a:spcBef>
                <a:spcPts val="400"/>
              </a:spcBef>
              <a:spcAft>
                <a:spcPts val="0"/>
              </a:spcAft>
              <a:buClr>
                <a:schemeClr val="accent2"/>
              </a:buClr>
              <a:buSzPts val="2000"/>
              <a:buFont typeface="Arial"/>
              <a:buNone/>
              <a:defRPr b="0" i="0" sz="2000" u="none" cap="none" strike="noStrike">
                <a:solidFill>
                  <a:schemeClr val="dk1"/>
                </a:solidFill>
                <a:latin typeface="Trebuchet MS"/>
                <a:ea typeface="Trebuchet MS"/>
                <a:cs typeface="Trebuchet MS"/>
                <a:sym typeface="Trebuchet MS"/>
              </a:defRPr>
            </a:lvl1pPr>
            <a:lvl2pPr lvl="1"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lvl="2"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lvl="3"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lvl="4"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5" name="Google Shape;45;p10"/>
          <p:cNvSpPr txBox="1"/>
          <p:nvPr>
            <p:ph idx="1" type="body"/>
          </p:nvPr>
        </p:nvSpPr>
        <p:spPr>
          <a:xfrm>
            <a:off x="360363" y="1439862"/>
            <a:ext cx="4343400" cy="4572000"/>
          </a:xfrm>
          <a:prstGeom prst="rect">
            <a:avLst/>
          </a:prstGeom>
          <a:noFill/>
          <a:ln>
            <a:noFill/>
          </a:ln>
        </p:spPr>
        <p:txBody>
          <a:bodyPr anchorCtr="0" anchor="t" bIns="45700" lIns="91425" spcFirstLastPara="1" rIns="91425" wrap="square" tIns="45700"/>
          <a:lstStyle>
            <a:lvl1pPr indent="-330200" lvl="0" marL="457200" marR="0" rtl="0" algn="l">
              <a:lnSpc>
                <a:spcPct val="120000"/>
              </a:lnSpc>
              <a:spcBef>
                <a:spcPts val="0"/>
              </a:spcBef>
              <a:spcAft>
                <a:spcPts val="0"/>
              </a:spcAft>
              <a:buClr>
                <a:schemeClr val="accent2"/>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30200" lvl="1" marL="914400" marR="0" rtl="0" algn="l">
              <a:spcBef>
                <a:spcPts val="10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6" name="Google Shape;46;p10"/>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Bulleted list">
  <p:cSld name="Title with Bulleted list">
    <p:spTree>
      <p:nvGrpSpPr>
        <p:cNvPr id="47" name="Shape 47"/>
        <p:cNvGrpSpPr/>
        <p:nvPr/>
      </p:nvGrpSpPr>
      <p:grpSpPr>
        <a:xfrm>
          <a:off x="0" y="0"/>
          <a:ext cx="0" cy="0"/>
          <a:chOff x="0" y="0"/>
          <a:chExt cx="0" cy="0"/>
        </a:xfrm>
      </p:grpSpPr>
      <p:sp>
        <p:nvSpPr>
          <p:cNvPr id="48" name="Google Shape;48;p11"/>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lstStyle>
            <a:lvl1pPr indent="-228600" lvl="0" marL="457200" marR="0" rtl="0" algn="l">
              <a:spcBef>
                <a:spcPts val="520"/>
              </a:spcBef>
              <a:spcAft>
                <a:spcPts val="0"/>
              </a:spcAft>
              <a:buClr>
                <a:schemeClr val="accent2"/>
              </a:buClr>
              <a:buSzPts val="2600"/>
              <a:buFont typeface="Arial"/>
              <a:buNone/>
              <a:defRPr b="0" i="0" sz="2600" u="none" cap="none" strike="noStrike">
                <a:solidFill>
                  <a:schemeClr val="dk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49" name="Google Shape;49;p11"/>
          <p:cNvSpPr txBox="1"/>
          <p:nvPr>
            <p:ph idx="2" type="body"/>
          </p:nvPr>
        </p:nvSpPr>
        <p:spPr>
          <a:xfrm>
            <a:off x="360363" y="1776415"/>
            <a:ext cx="8329612" cy="4196433"/>
          </a:xfrm>
          <a:prstGeom prst="rect">
            <a:avLst/>
          </a:prstGeom>
          <a:noFill/>
          <a:ln>
            <a:noFill/>
          </a:ln>
        </p:spPr>
        <p:txBody>
          <a:bodyPr anchorCtr="0" anchor="t" bIns="34275" lIns="68575" spcFirstLastPara="1" rIns="68575" wrap="square" tIns="34275"/>
          <a:lstStyle>
            <a:lvl1pPr indent="-330200" lvl="0" marL="457200" marR="0" rtl="0" algn="l">
              <a:lnSpc>
                <a:spcPct val="120000"/>
              </a:lnSpc>
              <a:spcBef>
                <a:spcPts val="0"/>
              </a:spcBef>
              <a:spcAft>
                <a:spcPts val="0"/>
              </a:spcAft>
              <a:buClr>
                <a:schemeClr val="accent2"/>
              </a:buClr>
              <a:buSzPts val="1600"/>
              <a:buFont typeface="Arial"/>
              <a:buChar char="•"/>
              <a:defRPr b="0" i="0" sz="1600" u="none" cap="none" strike="noStrike">
                <a:solidFill>
                  <a:schemeClr val="dk1"/>
                </a:solidFill>
                <a:latin typeface="Trebuchet MS"/>
                <a:ea typeface="Trebuchet MS"/>
                <a:cs typeface="Trebuchet MS"/>
                <a:sym typeface="Trebuchet MS"/>
              </a:defRPr>
            </a:lvl1pPr>
            <a:lvl2pPr indent="-304800" lvl="1" marL="914400" marR="0" rtl="0" algn="l">
              <a:spcBef>
                <a:spcPts val="10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304800" lvl="3" marL="1828800" marR="0" rtl="0" algn="l">
              <a:spcBef>
                <a:spcPts val="24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50" name="Google Shape;50;p11"/>
          <p:cNvSpPr txBox="1"/>
          <p:nvPr>
            <p:ph idx="3" type="body"/>
          </p:nvPr>
        </p:nvSpPr>
        <p:spPr>
          <a:xfrm>
            <a:off x="418148" y="1345462"/>
            <a:ext cx="1748991" cy="295466"/>
          </a:xfrm>
          <a:prstGeom prst="rect">
            <a:avLst/>
          </a:prstGeom>
          <a:solidFill>
            <a:schemeClr val="accent2"/>
          </a:solidFill>
          <a:ln>
            <a:noFill/>
          </a:ln>
        </p:spPr>
        <p:txBody>
          <a:bodyPr anchorCtr="0" anchor="ctr" bIns="54850" lIns="68575" spcFirstLastPara="1" rIns="68575" wrap="square" tIns="54850"/>
          <a:lstStyle>
            <a:lvl1pPr indent="-228600" lvl="0" marL="457200" marR="0" rtl="0" algn="l">
              <a:spcBef>
                <a:spcPts val="0"/>
              </a:spcBef>
              <a:spcAft>
                <a:spcPts val="0"/>
              </a:spcAft>
              <a:buClr>
                <a:schemeClr val="accent2"/>
              </a:buClr>
              <a:buSzPts val="1200"/>
              <a:buFont typeface="Arial"/>
              <a:buNone/>
              <a:defRPr b="0" i="0" sz="1200" u="none" cap="none" strike="noStrike">
                <a:solidFill>
                  <a:schemeClr val="lt1"/>
                </a:solidFill>
                <a:latin typeface="Arial Black"/>
                <a:ea typeface="Arial Black"/>
                <a:cs typeface="Arial Black"/>
                <a:sym typeface="Arial Black"/>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3pPr>
            <a:lvl4pPr indent="-311150" lvl="3" marL="1828800" marR="0" rtl="0" algn="l">
              <a:spcBef>
                <a:spcPts val="260"/>
              </a:spcBef>
              <a:spcAft>
                <a:spcPts val="0"/>
              </a:spcAft>
              <a:buClr>
                <a:schemeClr val="dk1"/>
              </a:buClr>
              <a:buSzPts val="1300"/>
              <a:buFont typeface="Arial"/>
              <a:buChar char="–"/>
              <a:defRPr b="0" i="0" sz="1300" u="none" cap="none" strike="noStrike">
                <a:solidFill>
                  <a:schemeClr val="dk1"/>
                </a:solidFill>
                <a:latin typeface="Trebuchet MS"/>
                <a:ea typeface="Trebuchet MS"/>
                <a:cs typeface="Trebuchet MS"/>
                <a:sym typeface="Trebuchet MS"/>
              </a:defRPr>
            </a:lvl4pPr>
            <a:lvl5pPr indent="-298450" lvl="4" marL="2286000" marR="0" rtl="0" algn="l">
              <a:spcBef>
                <a:spcPts val="220"/>
              </a:spcBef>
              <a:spcAft>
                <a:spcPts val="0"/>
              </a:spcAft>
              <a:buClr>
                <a:schemeClr val="dk1"/>
              </a:buClr>
              <a:buSzPts val="1100"/>
              <a:buFont typeface="Arial"/>
              <a:buChar char="»"/>
              <a:defRPr b="0" i="0" sz="1100" u="none" cap="none" strike="noStrike">
                <a:solidFill>
                  <a:schemeClr val="dk1"/>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Google Shape;26;p5"/>
          <p:cNvSpPr/>
          <p:nvPr/>
        </p:nvSpPr>
        <p:spPr>
          <a:xfrm>
            <a:off x="0" y="6500707"/>
            <a:ext cx="9144000" cy="36576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7" name="Google Shape;27;p5"/>
          <p:cNvSpPr txBox="1"/>
          <p:nvPr/>
        </p:nvSpPr>
        <p:spPr>
          <a:xfrm>
            <a:off x="7281115" y="6560477"/>
            <a:ext cx="1493520" cy="24622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rgbClr val="CCCCCC"/>
                </a:solidFill>
                <a:latin typeface="Trebuchet MS"/>
                <a:ea typeface="Trebuchet MS"/>
                <a:cs typeface="Trebuchet MS"/>
                <a:sym typeface="Trebuchet MS"/>
              </a:rPr>
              <a:t>‹#›</a:t>
            </a:fld>
            <a:endParaRPr b="0" i="0" sz="1000" u="none" cap="none" strike="noStrike">
              <a:solidFill>
                <a:srgbClr val="CCCCCC"/>
              </a:solidFill>
              <a:latin typeface="Trebuchet MS"/>
              <a:ea typeface="Trebuchet MS"/>
              <a:cs typeface="Trebuchet MS"/>
              <a:sym typeface="Trebuchet MS"/>
            </a:endParaRPr>
          </a:p>
        </p:txBody>
      </p:sp>
      <p:sp>
        <p:nvSpPr>
          <p:cNvPr id="28" name="Google Shape;28;p5"/>
          <p:cNvSpPr txBox="1"/>
          <p:nvPr/>
        </p:nvSpPr>
        <p:spPr>
          <a:xfrm>
            <a:off x="1172210" y="6564320"/>
            <a:ext cx="2316480"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chemeClr val="accent1"/>
                </a:solidFill>
                <a:latin typeface="Trebuchet MS"/>
                <a:ea typeface="Trebuchet MS"/>
                <a:cs typeface="Trebuchet MS"/>
                <a:sym typeface="Trebuchet MS"/>
              </a:rPr>
              <a:t>CONFIDENTIAL</a:t>
            </a:r>
            <a:endParaRPr b="0" i="0" sz="800">
              <a:solidFill>
                <a:schemeClr val="accent1"/>
              </a:solidFill>
              <a:latin typeface="Trebuchet MS"/>
              <a:ea typeface="Trebuchet MS"/>
              <a:cs typeface="Trebuchet MS"/>
              <a:sym typeface="Trebuchet MS"/>
            </a:endParaRPr>
          </a:p>
        </p:txBody>
      </p:sp>
      <p:cxnSp>
        <p:nvCxnSpPr>
          <p:cNvPr id="29" name="Google Shape;29;p5"/>
          <p:cNvCxnSpPr/>
          <p:nvPr/>
        </p:nvCxnSpPr>
        <p:spPr>
          <a:xfrm>
            <a:off x="1104900" y="6601291"/>
            <a:ext cx="0" cy="164592"/>
          </a:xfrm>
          <a:prstGeom prst="straightConnector1">
            <a:avLst/>
          </a:prstGeom>
          <a:noFill/>
          <a:ln cap="flat" cmpd="sng" w="9525">
            <a:solidFill>
              <a:schemeClr val="accent1"/>
            </a:solidFill>
            <a:prstDash val="solid"/>
            <a:round/>
            <a:headEnd len="sm" w="sm" type="none"/>
            <a:tailEnd len="sm" w="sm" type="none"/>
          </a:ln>
        </p:spPr>
      </p:cxnSp>
      <p:pic>
        <p:nvPicPr>
          <p:cNvPr descr="logo_footer.png" id="30" name="Google Shape;30;p5"/>
          <p:cNvPicPr preferRelativeResize="0"/>
          <p:nvPr/>
        </p:nvPicPr>
        <p:blipFill rotWithShape="1">
          <a:blip r:embed="rId1">
            <a:alphaModFix/>
          </a:blip>
          <a:srcRect b="0" l="0" r="0" t="0"/>
          <a:stretch/>
        </p:blipFill>
        <p:spPr>
          <a:xfrm>
            <a:off x="466830" y="6615683"/>
            <a:ext cx="476250" cy="1694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w3schools.com/tags/att_ol_reversed.asp" TargetMode="External"/><Relationship Id="rId4" Type="http://schemas.openxmlformats.org/officeDocument/2006/relationships/hyperlink" Target="http://www.w3schools.com/tags/att_ol_start.asp" TargetMode="External"/><Relationship Id="rId5" Type="http://schemas.openxmlformats.org/officeDocument/2006/relationships/hyperlink" Target="http://www.w3schools.com/tags/att_ol_type.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w3schools.com/tags/att_a_href.asp" TargetMode="External"/><Relationship Id="rId4" Type="http://schemas.openxmlformats.org/officeDocument/2006/relationships/hyperlink" Target="http://www.w3schools.com/tags/att_a_target.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ebref.ru/" TargetMode="External"/><Relationship Id="rId4" Type="http://schemas.openxmlformats.org/officeDocument/2006/relationships/hyperlink" Target="http://www.w3schools.com/html/html_intro.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4"/>
          <p:cNvPicPr preferRelativeResize="0"/>
          <p:nvPr>
            <p:ph idx="2" type="pic"/>
          </p:nvPr>
        </p:nvPicPr>
        <p:blipFill rotWithShape="1">
          <a:blip r:embed="rId3">
            <a:alphaModFix/>
          </a:blip>
          <a:srcRect b="0" l="0" r="11459" t="0"/>
          <a:stretch/>
        </p:blipFill>
        <p:spPr>
          <a:xfrm flipH="1">
            <a:off x="0" y="-1"/>
            <a:ext cx="9144000" cy="6858002"/>
          </a:xfrm>
          <a:prstGeom prst="rect">
            <a:avLst/>
          </a:prstGeom>
          <a:noFill/>
          <a:ln>
            <a:noFill/>
          </a:ln>
        </p:spPr>
      </p:pic>
      <p:sp>
        <p:nvSpPr>
          <p:cNvPr id="160" name="Google Shape;160;p24"/>
          <p:cNvSpPr txBox="1"/>
          <p:nvPr>
            <p:ph idx="1" type="body"/>
          </p:nvPr>
        </p:nvSpPr>
        <p:spPr>
          <a:xfrm>
            <a:off x="631825" y="2075578"/>
            <a:ext cx="6910388" cy="110184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4100"/>
              <a:buFont typeface="Arial"/>
              <a:buNone/>
            </a:pPr>
            <a:r>
              <a:rPr b="0" i="0" lang="en-US" sz="4100" u="none" cap="none" strike="noStrike">
                <a:solidFill>
                  <a:schemeClr val="lt1"/>
                </a:solidFill>
                <a:latin typeface="Arial Black"/>
                <a:ea typeface="Arial Black"/>
                <a:cs typeface="Arial Black"/>
                <a:sym typeface="Arial Black"/>
              </a:rPr>
              <a:t>HTML</a:t>
            </a:r>
            <a:endParaRPr/>
          </a:p>
          <a:p>
            <a:pPr indent="0" lvl="0" marL="0" marR="0" rtl="0" algn="l">
              <a:lnSpc>
                <a:spcPct val="80000"/>
              </a:lnSpc>
              <a:spcBef>
                <a:spcPts val="0"/>
              </a:spcBef>
              <a:spcAft>
                <a:spcPts val="0"/>
              </a:spcAft>
              <a:buClr>
                <a:schemeClr val="lt1"/>
              </a:buClr>
              <a:buSzPts val="4100"/>
              <a:buFont typeface="Arial"/>
              <a:buNone/>
            </a:pPr>
            <a:r>
              <a:rPr b="0" i="0" lang="en-US" sz="4100" u="none" cap="none" strike="noStrike">
                <a:solidFill>
                  <a:schemeClr val="lt1"/>
                </a:solidFill>
                <a:latin typeface="Arial Black"/>
                <a:ea typeface="Arial Black"/>
                <a:cs typeface="Arial Black"/>
                <a:sym typeface="Arial Black"/>
              </a:rPr>
              <a:t>Basics</a:t>
            </a:r>
            <a:endParaRPr/>
          </a:p>
        </p:txBody>
      </p:sp>
      <p:sp>
        <p:nvSpPr>
          <p:cNvPr id="161" name="Google Shape;161;p24"/>
          <p:cNvSpPr txBox="1"/>
          <p:nvPr>
            <p:ph idx="3" type="body"/>
          </p:nvPr>
        </p:nvSpPr>
        <p:spPr>
          <a:xfrm>
            <a:off x="631825" y="4453468"/>
            <a:ext cx="6488113" cy="3749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Black"/>
                <a:ea typeface="Arial Black"/>
                <a:cs typeface="Arial Black"/>
                <a:sym typeface="Arial Black"/>
              </a:rPr>
              <a:t>HyperText Markup Language</a:t>
            </a:r>
            <a:endParaRPr b="0" i="0" sz="1800" u="none" cap="none" strike="noStrike">
              <a:solidFill>
                <a:schemeClr val="lt1"/>
              </a:solidFill>
              <a:latin typeface="Arial Black"/>
              <a:ea typeface="Arial Black"/>
              <a:cs typeface="Arial Black"/>
              <a:sym typeface="Arial Black"/>
            </a:endParaRPr>
          </a:p>
        </p:txBody>
      </p:sp>
      <p:sp>
        <p:nvSpPr>
          <p:cNvPr id="162" name="Google Shape;162;p24"/>
          <p:cNvSpPr txBox="1"/>
          <p:nvPr>
            <p:ph idx="4" type="body"/>
          </p:nvPr>
        </p:nvSpPr>
        <p:spPr>
          <a:xfrm>
            <a:off x="631825" y="5459483"/>
            <a:ext cx="3649662" cy="373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rPr b="0" i="0" lang="en-US" sz="1800" u="none" cap="none" strike="noStrike">
                <a:solidFill>
                  <a:schemeClr val="accent2"/>
                </a:solidFill>
                <a:latin typeface="Trebuchet MS"/>
                <a:ea typeface="Trebuchet MS"/>
                <a:cs typeface="Trebuchet MS"/>
                <a:sym typeface="Trebuchet MS"/>
              </a:rPr>
              <a:t>NOVEMBER, 2016</a:t>
            </a:r>
            <a:endParaRPr b="0" i="0" sz="1800" u="none" cap="none" strike="noStrike">
              <a:solidFill>
                <a:schemeClr val="accent2"/>
              </a:solidFill>
              <a:latin typeface="Trebuchet MS"/>
              <a:ea typeface="Trebuchet MS"/>
              <a:cs typeface="Trebuchet MS"/>
              <a:sym typeface="Trebuchet MS"/>
            </a:endParaRPr>
          </a:p>
        </p:txBody>
      </p:sp>
      <p:pic>
        <p:nvPicPr>
          <p:cNvPr descr="logo_cover_5.png" id="163" name="Google Shape;163;p24"/>
          <p:cNvPicPr preferRelativeResize="0"/>
          <p:nvPr>
            <p:ph idx="5" type="pic"/>
          </p:nvPr>
        </p:nvPicPr>
        <p:blipFill rotWithShape="1">
          <a:blip r:embed="rId4">
            <a:alphaModFix/>
          </a:blip>
          <a:srcRect b="3538" l="0" r="0" t="3538"/>
          <a:stretch/>
        </p:blipFill>
        <p:spPr>
          <a:xfrm>
            <a:off x="627880" y="504826"/>
            <a:ext cx="1243502" cy="458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&lt;meta&gt;</a:t>
            </a:r>
            <a:endParaRPr b="0" i="0" sz="2600" u="none" cap="none" strike="noStrike">
              <a:solidFill>
                <a:schemeClr val="dk1"/>
              </a:solidFill>
              <a:latin typeface="Arial Black"/>
              <a:ea typeface="Arial Black"/>
              <a:cs typeface="Arial Black"/>
              <a:sym typeface="Arial Black"/>
            </a:endParaRPr>
          </a:p>
        </p:txBody>
      </p:sp>
      <p:sp>
        <p:nvSpPr>
          <p:cNvPr id="228" name="Google Shape;228;p33"/>
          <p:cNvSpPr txBox="1"/>
          <p:nvPr>
            <p:ph idx="2" type="body"/>
          </p:nvPr>
        </p:nvSpPr>
        <p:spPr>
          <a:xfrm>
            <a:off x="356616" y="3249166"/>
            <a:ext cx="8430768" cy="30881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http-equiv</a:t>
            </a:r>
            <a:r>
              <a:rPr b="0" i="0" lang="en-US" sz="1480" u="none" cap="none" strike="noStrike">
                <a:solidFill>
                  <a:srgbClr val="0000FF"/>
                </a:solidFill>
                <a:highlight>
                  <a:srgbClr val="FFFFFF"/>
                </a:highlight>
                <a:latin typeface="Consolas"/>
                <a:ea typeface="Consolas"/>
                <a:cs typeface="Consolas"/>
                <a:sym typeface="Consolas"/>
              </a:rPr>
              <a:t>=“name"</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=“content"&gt;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name</a:t>
            </a:r>
            <a:r>
              <a:rPr b="0" i="0" lang="en-US" sz="1480" u="none" cap="none" strike="noStrike">
                <a:solidFill>
                  <a:srgbClr val="0000FF"/>
                </a:solidFill>
                <a:highlight>
                  <a:srgbClr val="FFFFFF"/>
                </a:highlight>
                <a:latin typeface="Consolas"/>
                <a:ea typeface="Consolas"/>
                <a:cs typeface="Consolas"/>
                <a:sym typeface="Consolas"/>
              </a:rPr>
              <a:t>=“name"</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=“content"&gt;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head</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title</a:t>
            </a:r>
            <a:r>
              <a:rPr b="0" i="0" lang="en-US" sz="1480" u="none" cap="none" strike="noStrike">
                <a:solidFill>
                  <a:srgbClr val="0000FF"/>
                </a:solidFill>
                <a:highlight>
                  <a:srgbClr val="FFFFFF"/>
                </a:highlight>
                <a:latin typeface="Consolas"/>
                <a:ea typeface="Consolas"/>
                <a:cs typeface="Consolas"/>
                <a:sym typeface="Consolas"/>
              </a:rPr>
              <a:t>&gt;</a:t>
            </a:r>
            <a:r>
              <a:rPr b="0" i="0" lang="en-US" sz="1480" u="none" cap="none" strike="noStrike">
                <a:solidFill>
                  <a:srgbClr val="000000"/>
                </a:solidFill>
                <a:highlight>
                  <a:srgbClr val="FFFFFF"/>
                </a:highlight>
                <a:latin typeface="Consolas"/>
                <a:ea typeface="Consolas"/>
                <a:cs typeface="Consolas"/>
                <a:sym typeface="Consolas"/>
              </a:rPr>
              <a:t>Metatag page</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title</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charset</a:t>
            </a:r>
            <a:r>
              <a:rPr b="0" i="0" lang="en-US" sz="1480" u="none" cap="none" strike="noStrike">
                <a:solidFill>
                  <a:srgbClr val="0000FF"/>
                </a:solidFill>
                <a:highlight>
                  <a:srgbClr val="FFFFFF"/>
                </a:highlight>
                <a:latin typeface="Consolas"/>
                <a:ea typeface="Consolas"/>
                <a:cs typeface="Consolas"/>
                <a:sym typeface="Consolas"/>
              </a:rPr>
              <a:t>="UTF-8"&gt;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http-equiv</a:t>
            </a:r>
            <a:r>
              <a:rPr b="0" i="0" lang="en-US" sz="1480" u="none" cap="none" strike="noStrike">
                <a:solidFill>
                  <a:srgbClr val="0000FF"/>
                </a:solidFill>
                <a:highlight>
                  <a:srgbClr val="FFFFFF"/>
                </a:highlight>
                <a:latin typeface="Consolas"/>
                <a:ea typeface="Consolas"/>
                <a:cs typeface="Consolas"/>
                <a:sym typeface="Consolas"/>
              </a:rPr>
              <a:t>="Content-Type"</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="text/html; charset=utf-8"&gt;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name</a:t>
            </a:r>
            <a:r>
              <a:rPr b="0" i="0" lang="en-US" sz="1480" u="none" cap="none" strike="noStrike">
                <a:solidFill>
                  <a:srgbClr val="0000FF"/>
                </a:solidFill>
                <a:highlight>
                  <a:srgbClr val="FFFFFF"/>
                </a:highlight>
                <a:latin typeface="Consolas"/>
                <a:ea typeface="Consolas"/>
                <a:cs typeface="Consolas"/>
                <a:sym typeface="Consolas"/>
              </a:rPr>
              <a:t>="viewport"</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="width=device-width, initial-scale=1"&gt;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name</a:t>
            </a:r>
            <a:r>
              <a:rPr b="0" i="0" lang="en-US" sz="1480" u="none" cap="none" strike="noStrike">
                <a:solidFill>
                  <a:srgbClr val="0000FF"/>
                </a:solidFill>
                <a:highlight>
                  <a:srgbClr val="FFFFFF"/>
                </a:highlight>
                <a:latin typeface="Consolas"/>
                <a:ea typeface="Consolas"/>
                <a:cs typeface="Consolas"/>
                <a:sym typeface="Consolas"/>
              </a:rPr>
              <a:t>="keywords"</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="HTML, META, metatag, tag"&gt;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name</a:t>
            </a:r>
            <a:r>
              <a:rPr b="0" i="0" lang="en-US" sz="1480" u="none" cap="none" strike="noStrike">
                <a:solidFill>
                  <a:srgbClr val="0000FF"/>
                </a:solidFill>
                <a:highlight>
                  <a:srgbClr val="FFFFFF"/>
                </a:highlight>
                <a:latin typeface="Consolas"/>
                <a:ea typeface="Consolas"/>
                <a:cs typeface="Consolas"/>
                <a:sym typeface="Consolas"/>
              </a:rPr>
              <a:t>="author"</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="Trevor Philips"</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name</a:t>
            </a:r>
            <a:r>
              <a:rPr b="0" i="0" lang="en-US" sz="1480" u="none" cap="none" strike="noStrike">
                <a:solidFill>
                  <a:srgbClr val="0000FF"/>
                </a:solidFill>
                <a:highlight>
                  <a:srgbClr val="FFFFFF"/>
                </a:highlight>
                <a:latin typeface="Consolas"/>
                <a:ea typeface="Consolas"/>
                <a:cs typeface="Consolas"/>
                <a:sym typeface="Consolas"/>
              </a:rPr>
              <a:t>="copyright"</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="Trevor Philips Industries"</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head</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chemeClr val="dk1"/>
              </a:solidFill>
              <a:latin typeface="Trebuchet MS"/>
              <a:ea typeface="Trebuchet MS"/>
              <a:cs typeface="Trebuchet MS"/>
              <a:sym typeface="Trebuchet MS"/>
            </a:endParaRPr>
          </a:p>
        </p:txBody>
      </p:sp>
      <p:graphicFrame>
        <p:nvGraphicFramePr>
          <p:cNvPr id="229" name="Google Shape;229;p33"/>
          <p:cNvGraphicFramePr/>
          <p:nvPr/>
        </p:nvGraphicFramePr>
        <p:xfrm>
          <a:off x="381000" y="1059687"/>
          <a:ext cx="3000000" cy="3000000"/>
        </p:xfrm>
        <a:graphic>
          <a:graphicData uri="http://schemas.openxmlformats.org/drawingml/2006/table">
            <a:tbl>
              <a:tblPr bandRow="1" firstRow="1">
                <a:noFill/>
                <a:tableStyleId>{4E542D46-1660-4B6F-BA4E-169E77618F0D}</a:tableStyleId>
              </a:tblPr>
              <a:tblGrid>
                <a:gridCol w="1600200"/>
                <a:gridCol w="6781800"/>
              </a:tblGrid>
              <a:tr h="370850">
                <a:tc>
                  <a:txBody>
                    <a:bodyPr>
                      <a:noAutofit/>
                    </a:bodyPr>
                    <a:lstStyle/>
                    <a:p>
                      <a:pPr indent="0" lvl="0" marL="0" marR="0" rtl="0" algn="l">
                        <a:spcBef>
                          <a:spcPts val="0"/>
                        </a:spcBef>
                        <a:spcAft>
                          <a:spcPts val="0"/>
                        </a:spcAft>
                        <a:buNone/>
                      </a:pPr>
                      <a:r>
                        <a:rPr lang="en-US" sz="1600"/>
                        <a:t>Атрибут</a:t>
                      </a:r>
                      <a:endParaRPr sz="16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noAutofit/>
                    </a:bodyPr>
                    <a:lstStyle/>
                    <a:p>
                      <a:pPr indent="0" lvl="0" marL="0" marR="0" rtl="0" algn="l">
                        <a:spcBef>
                          <a:spcPts val="0"/>
                        </a:spcBef>
                        <a:spcAft>
                          <a:spcPts val="0"/>
                        </a:spcAft>
                        <a:buNone/>
                      </a:pPr>
                      <a:r>
                        <a:rPr lang="en-US" sz="1600"/>
                        <a:t>Значение</a:t>
                      </a:r>
                      <a:endParaRPr sz="16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70850">
                <a:tc>
                  <a:txBody>
                    <a:bodyPr>
                      <a:noAutofit/>
                    </a:bodyPr>
                    <a:lstStyle/>
                    <a:p>
                      <a:pPr indent="0" lvl="0" marL="0" marR="0" rtl="0" algn="l">
                        <a:spcBef>
                          <a:spcPts val="0"/>
                        </a:spcBef>
                        <a:spcAft>
                          <a:spcPts val="0"/>
                        </a:spcAft>
                        <a:buNone/>
                      </a:pPr>
                      <a:r>
                        <a:rPr lang="en-US" sz="1600"/>
                        <a:t>charset</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Задает кодировку документа.</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content</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Устанавливает значение атрибута, заданного с</a:t>
                      </a:r>
                      <a:r>
                        <a:rPr b="0" i="0" lang="en-US" sz="1600">
                          <a:solidFill>
                            <a:schemeClr val="dk1"/>
                          </a:solidFill>
                          <a:latin typeface="Trebuchet MS"/>
                          <a:ea typeface="Trebuchet MS"/>
                          <a:cs typeface="Trebuchet MS"/>
                          <a:sym typeface="Trebuchet MS"/>
                        </a:rPr>
                        <a:t> </a:t>
                      </a:r>
                      <a:r>
                        <a:rPr b="0" i="0" lang="en-US" sz="1600">
                          <a:solidFill>
                            <a:schemeClr val="dk1"/>
                          </a:solidFill>
                          <a:latin typeface="Trebuchet MS"/>
                          <a:ea typeface="Trebuchet MS"/>
                          <a:cs typeface="Trebuchet MS"/>
                          <a:sym typeface="Trebuchet MS"/>
                        </a:rPr>
                        <a:t>помощью name или http-equiv.</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http-equiv</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Предназначен для конвертирования метатега в заголовок HTTP.</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name</a:t>
                      </a:r>
                      <a:endParaRPr sz="1600"/>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Имя метатега, также косвенно устанавливает его предназначение.</a:t>
                      </a:r>
                      <a:endParaRPr sz="16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Inline vs block</a:t>
            </a:r>
            <a:endParaRPr b="0" i="0" sz="2600" u="none" cap="none" strike="noStrike">
              <a:solidFill>
                <a:schemeClr val="dk1"/>
              </a:solidFill>
              <a:latin typeface="Arial Black"/>
              <a:ea typeface="Arial Black"/>
              <a:cs typeface="Arial Black"/>
              <a:sym typeface="Arial Black"/>
            </a:endParaRPr>
          </a:p>
        </p:txBody>
      </p:sp>
      <p:graphicFrame>
        <p:nvGraphicFramePr>
          <p:cNvPr id="236" name="Google Shape;236;p34"/>
          <p:cNvGraphicFramePr/>
          <p:nvPr/>
        </p:nvGraphicFramePr>
        <p:xfrm>
          <a:off x="381000" y="1093304"/>
          <a:ext cx="3000000" cy="3000000"/>
        </p:xfrm>
        <a:graphic>
          <a:graphicData uri="http://schemas.openxmlformats.org/drawingml/2006/table">
            <a:tbl>
              <a:tblPr bandRow="1" firstRow="1">
                <a:noFill/>
                <a:tableStyleId>{4E542D46-1660-4B6F-BA4E-169E77618F0D}</a:tableStyleId>
              </a:tblPr>
              <a:tblGrid>
                <a:gridCol w="4191000"/>
                <a:gridCol w="4191000"/>
              </a:tblGrid>
              <a:tr h="370850">
                <a:tc>
                  <a:txBody>
                    <a:bodyPr>
                      <a:noAutofit/>
                    </a:bodyPr>
                    <a:lstStyle/>
                    <a:p>
                      <a:pPr indent="0" lvl="0" marL="0" marR="0" rtl="0" algn="l">
                        <a:spcBef>
                          <a:spcPts val="0"/>
                        </a:spcBef>
                        <a:spcAft>
                          <a:spcPts val="0"/>
                        </a:spcAft>
                        <a:buNone/>
                      </a:pPr>
                      <a:r>
                        <a:rPr lang="en-US" sz="1600"/>
                        <a:t>Блочные</a:t>
                      </a:r>
                      <a:endParaRPr sz="16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noAutofit/>
                    </a:bodyPr>
                    <a:lstStyle/>
                    <a:p>
                      <a:pPr indent="0" lvl="0" marL="0" marR="0" rtl="0" algn="l">
                        <a:spcBef>
                          <a:spcPts val="0"/>
                        </a:spcBef>
                        <a:spcAft>
                          <a:spcPts val="0"/>
                        </a:spcAft>
                        <a:buNone/>
                      </a:pPr>
                      <a:r>
                        <a:rPr lang="en-US" sz="1600"/>
                        <a:t>Строчные</a:t>
                      </a:r>
                      <a:r>
                        <a:rPr lang="en-US" sz="1600"/>
                        <a:t> </a:t>
                      </a:r>
                      <a:endParaRPr sz="16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70850">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занимают всю доступную ширину</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lang="en-US" sz="1600"/>
                        <a:t>ширина = содержимое + отступы + поля</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высота элемента определяется его содержимым</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всегда начинается с новой строки</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несколько строчных элементов идущих подряд располагаются на одной строке и переносятся на другую строку при необходимости</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может содержать</a:t>
                      </a:r>
                      <a:r>
                        <a:rPr lang="en-US" sz="1600"/>
                        <a:t> блочные, строчные элементы и данные</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lang="en-US" sz="1600"/>
                        <a:t>содержат только данные или другие строчные элементы</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t/>
                      </a:r>
                      <a:endParaRPr sz="16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lnSpc>
                          <a:spcPct val="100000"/>
                        </a:lnSpc>
                        <a:spcBef>
                          <a:spcPts val="0"/>
                        </a:spcBef>
                        <a:spcAft>
                          <a:spcPts val="0"/>
                        </a:spcAft>
                        <a:buClr>
                          <a:schemeClr val="dk1"/>
                        </a:buClr>
                        <a:buSzPts val="1600"/>
                        <a:buFont typeface="Trebuchet MS"/>
                        <a:buNone/>
                      </a:pPr>
                      <a:r>
                        <a:rPr b="0" i="0" lang="en-US" sz="1600">
                          <a:solidFill>
                            <a:schemeClr val="dk1"/>
                          </a:solidFill>
                          <a:latin typeface="Trebuchet MS"/>
                          <a:ea typeface="Trebuchet MS"/>
                          <a:cs typeface="Trebuchet MS"/>
                          <a:sym typeface="Trebuchet MS"/>
                        </a:rPr>
                        <a:t>cвойства, связанные с размерами (width, height) не применимы</a:t>
                      </a:r>
                      <a:endParaRPr sz="1600"/>
                    </a:p>
                  </a:txBody>
                  <a:tcPr marT="45725" marB="45725" marR="91450" marL="91450">
                    <a:lnR cap="flat" cmpd="sng" w="12700">
                      <a:solidFill>
                        <a:schemeClr val="dk1"/>
                      </a:solidFill>
                      <a:prstDash val="solid"/>
                      <a:round/>
                      <a:headEnd len="sm" w="sm" type="none"/>
                      <a:tailEnd len="sm" w="sm" type="none"/>
                    </a:lnR>
                  </a:tcPr>
                </a:tc>
              </a:tr>
              <a:tr h="370850">
                <a:tc>
                  <a:txBody>
                    <a:bodyPr>
                      <a:noAutofit/>
                    </a:bodyPr>
                    <a:lstStyle/>
                    <a:p>
                      <a:pPr indent="0" lvl="0" marL="0" marR="0" rtl="0" algn="l">
                        <a:lnSpc>
                          <a:spcPct val="100000"/>
                        </a:lnSpc>
                        <a:spcBef>
                          <a:spcPts val="0"/>
                        </a:spcBef>
                        <a:spcAft>
                          <a:spcPts val="0"/>
                        </a:spcAft>
                        <a:buClr>
                          <a:srgbClr val="666666"/>
                        </a:buClr>
                        <a:buSzPts val="1600"/>
                        <a:buFont typeface="Trebuchet MS"/>
                        <a:buNone/>
                      </a:pPr>
                      <a:r>
                        <a:rPr b="1" lang="en-US" sz="1600">
                          <a:solidFill>
                            <a:srgbClr val="666666"/>
                          </a:solidFill>
                        </a:rPr>
                        <a:t>&lt;address&gt;, &lt;blockquote&gt;, &lt;div&gt;, &lt;fieldset&gt;, &lt;form&gt;, &lt;h1&gt;, &lt;h2&gt;, &lt;h3&gt;…, &lt;hr&gt;,</a:t>
                      </a:r>
                      <a:r>
                        <a:rPr b="1" lang="en-US" sz="1600">
                          <a:solidFill>
                            <a:srgbClr val="666666"/>
                          </a:solidFill>
                        </a:rPr>
                        <a:t> </a:t>
                      </a:r>
                      <a:r>
                        <a:rPr b="1" lang="en-US" sz="1600">
                          <a:solidFill>
                            <a:srgbClr val="666666"/>
                          </a:solidFill>
                        </a:rPr>
                        <a:t>&lt;menu&gt;, &lt;ol&gt;, &lt;pre&gt;, &lt;table&gt;, &lt;ul&gt;</a:t>
                      </a:r>
                      <a:endParaRPr sz="1600"/>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666666"/>
                        </a:buClr>
                        <a:buSzPts val="1600"/>
                        <a:buFont typeface="Trebuchet MS"/>
                        <a:buNone/>
                      </a:pPr>
                      <a:r>
                        <a:rPr b="1" lang="en-US" sz="1600">
                          <a:solidFill>
                            <a:srgbClr val="666666"/>
                          </a:solidFill>
                        </a:rPr>
                        <a:t>&lt;span&gt;</a:t>
                      </a:r>
                      <a:r>
                        <a:rPr lang="en-US" sz="1600">
                          <a:solidFill>
                            <a:srgbClr val="666666"/>
                          </a:solidFill>
                        </a:rPr>
                        <a:t>, </a:t>
                      </a:r>
                      <a:r>
                        <a:rPr b="1" lang="en-US" sz="1600">
                          <a:solidFill>
                            <a:srgbClr val="666666"/>
                          </a:solidFill>
                        </a:rPr>
                        <a:t>&lt;a&gt;</a:t>
                      </a:r>
                      <a:r>
                        <a:rPr lang="en-US" sz="1600">
                          <a:solidFill>
                            <a:srgbClr val="666666"/>
                          </a:solidFill>
                        </a:rPr>
                        <a:t>, </a:t>
                      </a:r>
                      <a:r>
                        <a:rPr b="1" lang="en-US" sz="1600">
                          <a:solidFill>
                            <a:srgbClr val="666666"/>
                          </a:solidFill>
                        </a:rPr>
                        <a:t>&lt;q&gt;</a:t>
                      </a:r>
                      <a:r>
                        <a:rPr lang="en-US" sz="1600">
                          <a:solidFill>
                            <a:srgbClr val="666666"/>
                          </a:solidFill>
                        </a:rPr>
                        <a:t>, </a:t>
                      </a:r>
                      <a:r>
                        <a:rPr b="1" lang="en-US" sz="1600">
                          <a:solidFill>
                            <a:srgbClr val="666666"/>
                          </a:solidFill>
                        </a:rPr>
                        <a:t>&lt;code&gt;</a:t>
                      </a:r>
                      <a:r>
                        <a:rPr lang="en-US" sz="1600">
                          <a:solidFill>
                            <a:srgbClr val="666666"/>
                          </a:solidFill>
                        </a:rPr>
                        <a:t> и др., а также элементы, у которых свойство display установлено как inline</a:t>
                      </a:r>
                      <a:endParaRPr sz="16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idx="1" type="body"/>
          </p:nvPr>
        </p:nvSpPr>
        <p:spPr>
          <a:xfrm>
            <a:off x="0" y="0"/>
            <a:ext cx="9144000" cy="914400"/>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t/>
            </a:r>
            <a:endParaRPr b="0" i="0" sz="2600" u="none" cap="none" strike="noStrike">
              <a:solidFill>
                <a:schemeClr val="dk1"/>
              </a:solidFill>
              <a:latin typeface="Arial Black"/>
              <a:ea typeface="Arial Black"/>
              <a:cs typeface="Arial Black"/>
              <a:sym typeface="Arial Black"/>
            </a:endParaRPr>
          </a:p>
        </p:txBody>
      </p:sp>
      <p:pic>
        <p:nvPicPr>
          <p:cNvPr descr="Screen Clipping" id="243" name="Google Shape;243;p35"/>
          <p:cNvPicPr preferRelativeResize="0"/>
          <p:nvPr>
            <p:ph idx="2" type="body"/>
          </p:nvPr>
        </p:nvPicPr>
        <p:blipFill rotWithShape="1">
          <a:blip r:embed="rId3">
            <a:alphaModFix/>
          </a:blip>
          <a:srcRect b="0" l="0" r="0" t="0"/>
          <a:stretch/>
        </p:blipFill>
        <p:spPr>
          <a:xfrm>
            <a:off x="231121" y="4004151"/>
            <a:ext cx="8681757" cy="2331212"/>
          </a:xfrm>
          <a:prstGeom prst="rect">
            <a:avLst/>
          </a:prstGeom>
          <a:noFill/>
          <a:ln>
            <a:noFill/>
          </a:ln>
        </p:spPr>
      </p:pic>
      <p:sp>
        <p:nvSpPr>
          <p:cNvPr id="244" name="Google Shape;244;p35"/>
          <p:cNvSpPr txBox="1"/>
          <p:nvPr>
            <p:ph idx="3"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Inline vs block example</a:t>
            </a:r>
            <a:endParaRPr b="0" i="0" sz="2600" u="none" cap="none" strike="noStrike">
              <a:solidFill>
                <a:schemeClr val="dk1"/>
              </a:solidFill>
              <a:latin typeface="Arial Black"/>
              <a:ea typeface="Arial Black"/>
              <a:cs typeface="Arial Black"/>
              <a:sym typeface="Arial Black"/>
            </a:endParaRPr>
          </a:p>
        </p:txBody>
      </p:sp>
      <p:sp>
        <p:nvSpPr>
          <p:cNvPr id="245" name="Google Shape;245;p35"/>
          <p:cNvSpPr txBox="1"/>
          <p:nvPr/>
        </p:nvSpPr>
        <p:spPr>
          <a:xfrm>
            <a:off x="1" y="932688"/>
            <a:ext cx="92329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div</a:t>
            </a:r>
            <a:r>
              <a:rPr lang="en-US" sz="1800">
                <a:solidFill>
                  <a:srgbClr val="0000FF"/>
                </a:solidFill>
                <a:highlight>
                  <a:srgbClr val="FFFFFF"/>
                </a:highlight>
                <a:latin typeface="Consolas"/>
                <a:ea typeface="Consolas"/>
                <a:cs typeface="Consolas"/>
                <a:sym typeface="Consolas"/>
              </a:rPr>
              <a:t>&gt;</a:t>
            </a:r>
            <a:r>
              <a:rPr lang="en-US" sz="1800">
                <a:solidFill>
                  <a:srgbClr val="000000"/>
                </a:solidFill>
                <a:highlight>
                  <a:srgbClr val="FFFFFF"/>
                </a:highlight>
                <a:latin typeface="Consolas"/>
                <a:ea typeface="Consolas"/>
                <a:cs typeface="Consolas"/>
                <a:sym typeface="Consolas"/>
              </a:rPr>
              <a:t>Lorem ipsum dolor</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div</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div</a:t>
            </a:r>
            <a:r>
              <a:rPr lang="en-US" sz="1800">
                <a:solidFill>
                  <a:srgbClr val="0000FF"/>
                </a:solidFill>
                <a:highlight>
                  <a:srgbClr val="FFFFFF"/>
                </a:highlight>
                <a:latin typeface="Consolas"/>
                <a:ea typeface="Consolas"/>
                <a:cs typeface="Consolas"/>
                <a:sym typeface="Consolas"/>
              </a:rPr>
              <a:t>&gt;</a:t>
            </a:r>
            <a:r>
              <a:rPr lang="en-US" sz="1800">
                <a:solidFill>
                  <a:srgbClr val="000000"/>
                </a:solidFill>
                <a:highlight>
                  <a:srgbClr val="FFFFFF"/>
                </a:highlight>
                <a:latin typeface="Consolas"/>
                <a:ea typeface="Consolas"/>
                <a:cs typeface="Consolas"/>
                <a:sym typeface="Consolas"/>
              </a:rPr>
              <a:t>sit amet,</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div</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r>
              <a:rPr lang="en-US" sz="1800">
                <a:solidFill>
                  <a:srgbClr val="000000"/>
                </a:solidFill>
                <a:highlight>
                  <a:srgbClr val="FFFFFF"/>
                </a:highlight>
                <a:latin typeface="Consolas"/>
                <a:ea typeface="Consolas"/>
                <a:cs typeface="Consolas"/>
                <a:sym typeface="Consolas"/>
              </a:rPr>
              <a:t>consectetur</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r>
              <a:rPr lang="en-US" sz="1800">
                <a:solidFill>
                  <a:srgbClr val="000000"/>
                </a:solidFill>
                <a:highlight>
                  <a:srgbClr val="FFFFFF"/>
                </a:highlight>
                <a:latin typeface="Consolas"/>
                <a:ea typeface="Consolas"/>
                <a:cs typeface="Consolas"/>
                <a:sym typeface="Consolas"/>
              </a:rPr>
              <a:t>adipisicing elit.</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endParaRPr sz="18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Mollitia_dignissimos_illo_architecto_ex_rem_sapiente_asperiores_officia.</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Adipisci sunt deserunt fugit atque</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div</a:t>
            </a:r>
            <a:r>
              <a:rPr lang="en-US" sz="1800">
                <a:solidFill>
                  <a:srgbClr val="0000FF"/>
                </a:solidFill>
                <a:highlight>
                  <a:srgbClr val="FFFFFF"/>
                </a:highlight>
                <a:latin typeface="Consolas"/>
                <a:ea typeface="Consolas"/>
                <a:cs typeface="Consolas"/>
                <a:sym typeface="Consolas"/>
              </a:rPr>
              <a:t>&gt;</a:t>
            </a:r>
            <a:r>
              <a:rPr lang="en-US" sz="1800">
                <a:solidFill>
                  <a:srgbClr val="000000"/>
                </a:solidFill>
                <a:highlight>
                  <a:srgbClr val="FFFFFF"/>
                </a:highlight>
                <a:latin typeface="Consolas"/>
                <a:ea typeface="Consolas"/>
                <a:cs typeface="Consolas"/>
                <a:sym typeface="Consolas"/>
              </a:rPr>
              <a:t>corporis exercitationem vitae quidem numquam, pariatur,</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div</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r>
              <a:rPr lang="en-US" sz="1800">
                <a:solidFill>
                  <a:srgbClr val="000000"/>
                </a:solidFill>
                <a:highlight>
                  <a:srgbClr val="FFFFFF"/>
                </a:highlight>
                <a:latin typeface="Consolas"/>
                <a:ea typeface="Consolas"/>
                <a:cs typeface="Consolas"/>
                <a:sym typeface="Consolas"/>
              </a:rPr>
              <a:t>similique officia.</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span</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Заголовки &lt;h#&gt;</a:t>
            </a:r>
            <a:endParaRPr/>
          </a:p>
        </p:txBody>
      </p:sp>
      <p:sp>
        <p:nvSpPr>
          <p:cNvPr id="252" name="Google Shape;252;p36"/>
          <p:cNvSpPr txBox="1"/>
          <p:nvPr>
            <p:ph idx="2" type="body"/>
          </p:nvPr>
        </p:nvSpPr>
        <p:spPr>
          <a:xfrm>
            <a:off x="356616" y="1033670"/>
            <a:ext cx="8430768" cy="541682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HTML:</a:t>
            </a:r>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&lt;h1&gt;Header #1&lt;/h1&gt;</a:t>
            </a:r>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&lt;h2&gt;Header #2&lt;/h2&gt;</a:t>
            </a:r>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&lt;h3&gt;Header #3&lt;/h3&gt;</a:t>
            </a:r>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&lt;h4&gt;Header #4&lt;/h4&gt;</a:t>
            </a:r>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&lt;h5&gt;Header #5&lt;/h5&gt;</a:t>
            </a:r>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				&lt;h6&gt;Header #6&lt;/h6&gt;</a:t>
            </a:r>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Результат:</a:t>
            </a:r>
            <a:endParaRPr b="0" i="0" sz="1600" u="none" cap="none" strike="noStrike">
              <a:solidFill>
                <a:schemeClr val="dk1"/>
              </a:solidFill>
              <a:latin typeface="Trebuchet MS"/>
              <a:ea typeface="Trebuchet MS"/>
              <a:cs typeface="Trebuchet MS"/>
              <a:sym typeface="Trebuchet MS"/>
            </a:endParaRPr>
          </a:p>
        </p:txBody>
      </p:sp>
      <p:pic>
        <p:nvPicPr>
          <p:cNvPr id="253" name="Google Shape;253;p36"/>
          <p:cNvPicPr preferRelativeResize="0"/>
          <p:nvPr/>
        </p:nvPicPr>
        <p:blipFill rotWithShape="1">
          <a:blip r:embed="rId3">
            <a:alphaModFix/>
          </a:blip>
          <a:srcRect b="0" l="0" r="0" t="0"/>
          <a:stretch/>
        </p:blipFill>
        <p:spPr>
          <a:xfrm>
            <a:off x="2809875" y="3742083"/>
            <a:ext cx="3524250" cy="232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Параграф &lt;p&gt;</a:t>
            </a:r>
            <a:endParaRPr/>
          </a:p>
        </p:txBody>
      </p:sp>
      <p:sp>
        <p:nvSpPr>
          <p:cNvPr id="260" name="Google Shape;260;p37"/>
          <p:cNvSpPr txBox="1"/>
          <p:nvPr>
            <p:ph idx="2" type="body"/>
          </p:nvPr>
        </p:nvSpPr>
        <p:spPr>
          <a:xfrm>
            <a:off x="356616" y="1033670"/>
            <a:ext cx="8430768" cy="541682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HTML:</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p</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Lorem ipsum dolor sit amet, consectetur adipisicing elit. Dolorem sed officia ex eius iste quod commodi doloribus totam reiciendis suscipit atque repellendus culpa, hic neque consequatur pariatur!</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p</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p</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Quaerat ab impedit, dolorum excepturi sapiente itaque nobis repudiandae cupiditate voluptate repellat labore, quae perferendis officiis, quis. Totam nesciunt itaque, praesentium illo hic!</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p</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chemeClr val="dk1"/>
                </a:solidFill>
                <a:latin typeface="Trebuchet MS"/>
                <a:ea typeface="Trebuchet MS"/>
                <a:cs typeface="Trebuchet MS"/>
                <a:sym typeface="Trebuchet MS"/>
              </a:rPr>
              <a:t>Результат:</a:t>
            </a:r>
            <a:endParaRPr b="0" i="0" sz="1600" u="none" cap="none" strike="noStrike">
              <a:solidFill>
                <a:schemeClr val="dk1"/>
              </a:solidFill>
              <a:latin typeface="Trebuchet MS"/>
              <a:ea typeface="Trebuchet MS"/>
              <a:cs typeface="Trebuchet MS"/>
              <a:sym typeface="Trebuchet MS"/>
            </a:endParaRPr>
          </a:p>
        </p:txBody>
      </p:sp>
      <p:pic>
        <p:nvPicPr>
          <p:cNvPr descr="Screen Clipping" id="261" name="Google Shape;261;p37"/>
          <p:cNvPicPr preferRelativeResize="0"/>
          <p:nvPr/>
        </p:nvPicPr>
        <p:blipFill rotWithShape="1">
          <a:blip r:embed="rId3">
            <a:alphaModFix/>
          </a:blip>
          <a:srcRect b="0" l="0" r="0" t="0"/>
          <a:stretch/>
        </p:blipFill>
        <p:spPr>
          <a:xfrm>
            <a:off x="594360" y="4228154"/>
            <a:ext cx="8193024" cy="15848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Таблицы</a:t>
            </a:r>
            <a:endParaRPr b="0" i="0" sz="2600" u="none" cap="none" strike="noStrike">
              <a:solidFill>
                <a:schemeClr val="dk1"/>
              </a:solidFill>
              <a:latin typeface="Arial Black"/>
              <a:ea typeface="Arial Black"/>
              <a:cs typeface="Arial Black"/>
              <a:sym typeface="Arial Black"/>
            </a:endParaRPr>
          </a:p>
        </p:txBody>
      </p:sp>
      <p:sp>
        <p:nvSpPr>
          <p:cNvPr id="268" name="Google Shape;268;p38"/>
          <p:cNvSpPr txBox="1"/>
          <p:nvPr>
            <p:ph idx="2" type="body"/>
          </p:nvPr>
        </p:nvSpPr>
        <p:spPr>
          <a:xfrm>
            <a:off x="356616" y="1435606"/>
            <a:ext cx="4850384" cy="4838193"/>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table</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caption</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Заголовок таблицы</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caption</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tbody</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tr</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th</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Шапка</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th</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th</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Таблицы</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th</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tr</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tr</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Ячейка</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Ячейка</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tr</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tr</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Ячейка</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r>
              <a:rPr b="0" i="0" lang="en-US" sz="1600" u="none" cap="none" strike="noStrike">
                <a:solidFill>
                  <a:srgbClr val="000000"/>
                </a:solidFill>
                <a:highlight>
                  <a:srgbClr val="FFFFFF"/>
                </a:highlight>
                <a:latin typeface="Consolas"/>
                <a:ea typeface="Consolas"/>
                <a:cs typeface="Consolas"/>
                <a:sym typeface="Consolas"/>
              </a:rPr>
              <a:t>Ячейка</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td</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tr</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tbody</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600"/>
              <a:buFont typeface="Arial"/>
              <a:buNone/>
            </a:pP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table</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p:txBody>
      </p:sp>
      <p:pic>
        <p:nvPicPr>
          <p:cNvPr descr="Screen Clipping" id="269" name="Google Shape;269;p38"/>
          <p:cNvPicPr preferRelativeResize="0"/>
          <p:nvPr/>
        </p:nvPicPr>
        <p:blipFill rotWithShape="1">
          <a:blip r:embed="rId3">
            <a:alphaModFix/>
          </a:blip>
          <a:srcRect b="0" l="0" r="0" t="0"/>
          <a:stretch/>
        </p:blipFill>
        <p:spPr>
          <a:xfrm>
            <a:off x="5582411" y="2883369"/>
            <a:ext cx="2734057" cy="23815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9"/>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Изображения &lt;img&gt;</a:t>
            </a:r>
            <a:endParaRPr b="0" i="0" sz="2600" u="none" cap="none" strike="noStrike">
              <a:solidFill>
                <a:schemeClr val="dk1"/>
              </a:solidFill>
              <a:latin typeface="Arial Black"/>
              <a:ea typeface="Arial Black"/>
              <a:cs typeface="Arial Black"/>
              <a:sym typeface="Arial Black"/>
            </a:endParaRPr>
          </a:p>
        </p:txBody>
      </p:sp>
      <p:graphicFrame>
        <p:nvGraphicFramePr>
          <p:cNvPr id="276" name="Google Shape;276;p39"/>
          <p:cNvGraphicFramePr/>
          <p:nvPr/>
        </p:nvGraphicFramePr>
        <p:xfrm>
          <a:off x="381000" y="1049153"/>
          <a:ext cx="3000000" cy="3000000"/>
        </p:xfrm>
        <a:graphic>
          <a:graphicData uri="http://schemas.openxmlformats.org/drawingml/2006/table">
            <a:tbl>
              <a:tblPr bandRow="1" firstRow="1">
                <a:noFill/>
                <a:tableStyleId>{4E542D46-1660-4B6F-BA4E-169E77618F0D}</a:tableStyleId>
              </a:tblPr>
              <a:tblGrid>
                <a:gridCol w="1588775"/>
                <a:gridCol w="6793225"/>
              </a:tblGrid>
              <a:tr h="434875">
                <a:tc>
                  <a:txBody>
                    <a:bodyPr>
                      <a:noAutofit/>
                    </a:bodyPr>
                    <a:lstStyle/>
                    <a:p>
                      <a:pPr indent="0" lvl="0" marL="0" marR="0" rtl="0" algn="l">
                        <a:spcBef>
                          <a:spcPts val="0"/>
                        </a:spcBef>
                        <a:spcAft>
                          <a:spcPts val="0"/>
                        </a:spcAft>
                        <a:buNone/>
                      </a:pPr>
                      <a:r>
                        <a:rPr lang="en-US" sz="1800"/>
                        <a:t>Атрибут</a:t>
                      </a:r>
                      <a:endParaRPr sz="18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noAutofit/>
                    </a:bodyPr>
                    <a:lstStyle/>
                    <a:p>
                      <a:pPr indent="0" lvl="0" marL="0" marR="0" rtl="0" algn="l">
                        <a:spcBef>
                          <a:spcPts val="0"/>
                        </a:spcBef>
                        <a:spcAft>
                          <a:spcPts val="0"/>
                        </a:spcAft>
                        <a:buNone/>
                      </a:pPr>
                      <a:r>
                        <a:rPr lang="en-US" sz="1800"/>
                        <a:t>Значение</a:t>
                      </a:r>
                      <a:endParaRPr sz="18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52900">
                <a:tc>
                  <a:txBody>
                    <a:bodyPr>
                      <a:noAutofit/>
                    </a:bodyPr>
                    <a:lstStyle/>
                    <a:p>
                      <a:pPr indent="0" lvl="0" marL="0" marR="0" rtl="0" algn="l">
                        <a:spcBef>
                          <a:spcPts val="0"/>
                        </a:spcBef>
                        <a:spcAft>
                          <a:spcPts val="0"/>
                        </a:spcAft>
                        <a:buNone/>
                      </a:pPr>
                      <a:r>
                        <a:rPr lang="en-US" sz="1800"/>
                        <a:t>Alt</a:t>
                      </a:r>
                      <a:endParaRPr sz="18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lang="en-US" sz="1800"/>
                        <a:t>Альтернативный текст</a:t>
                      </a:r>
                      <a:endParaRPr sz="1800"/>
                    </a:p>
                  </a:txBody>
                  <a:tcPr marT="45725" marB="45725" marR="91450" marL="91450">
                    <a:lnR cap="flat" cmpd="sng" w="12700">
                      <a:solidFill>
                        <a:schemeClr val="dk1"/>
                      </a:solidFill>
                      <a:prstDash val="solid"/>
                      <a:round/>
                      <a:headEnd len="sm" w="sm" type="none"/>
                      <a:tailEnd len="sm" w="sm" type="none"/>
                    </a:lnR>
                  </a:tcPr>
                </a:tc>
              </a:tr>
              <a:tr h="352900">
                <a:tc>
                  <a:txBody>
                    <a:bodyPr>
                      <a:noAutofit/>
                    </a:bodyPr>
                    <a:lstStyle/>
                    <a:p>
                      <a:pPr indent="0" lvl="0" marL="0" marR="0" rtl="0" algn="l">
                        <a:spcBef>
                          <a:spcPts val="0"/>
                        </a:spcBef>
                        <a:spcAft>
                          <a:spcPts val="0"/>
                        </a:spcAft>
                        <a:buNone/>
                      </a:pPr>
                      <a:r>
                        <a:rPr lang="en-US" sz="1800"/>
                        <a:t>Height</a:t>
                      </a:r>
                      <a:endParaRPr sz="18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800">
                          <a:solidFill>
                            <a:schemeClr val="dk1"/>
                          </a:solidFill>
                          <a:latin typeface="Trebuchet MS"/>
                          <a:ea typeface="Trebuchet MS"/>
                          <a:cs typeface="Trebuchet MS"/>
                          <a:sym typeface="Trebuchet MS"/>
                        </a:rPr>
                        <a:t>Высота изображения</a:t>
                      </a:r>
                      <a:endParaRPr sz="1800"/>
                    </a:p>
                  </a:txBody>
                  <a:tcPr marT="45725" marB="45725" marR="91450" marL="91450">
                    <a:lnR cap="flat" cmpd="sng" w="12700">
                      <a:solidFill>
                        <a:schemeClr val="dk1"/>
                      </a:solidFill>
                      <a:prstDash val="solid"/>
                      <a:round/>
                      <a:headEnd len="sm" w="sm" type="none"/>
                      <a:tailEnd len="sm" w="sm" type="none"/>
                    </a:lnR>
                  </a:tcPr>
                </a:tc>
              </a:tr>
              <a:tr h="352900">
                <a:tc>
                  <a:txBody>
                    <a:bodyPr>
                      <a:noAutofit/>
                    </a:bodyPr>
                    <a:lstStyle/>
                    <a:p>
                      <a:pPr indent="0" lvl="0" marL="0" marR="0" rtl="0" algn="l">
                        <a:spcBef>
                          <a:spcPts val="0"/>
                        </a:spcBef>
                        <a:spcAft>
                          <a:spcPts val="0"/>
                        </a:spcAft>
                        <a:buNone/>
                      </a:pPr>
                      <a:r>
                        <a:rPr lang="en-US" sz="1800"/>
                        <a:t>Src</a:t>
                      </a:r>
                      <a:endParaRPr sz="1800"/>
                    </a:p>
                  </a:txBody>
                  <a:tcPr marT="45725" marB="45725" marR="91450" marL="91450">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800">
                          <a:solidFill>
                            <a:schemeClr val="dk1"/>
                          </a:solidFill>
                          <a:latin typeface="Trebuchet MS"/>
                          <a:ea typeface="Trebuchet MS"/>
                          <a:cs typeface="Trebuchet MS"/>
                          <a:sym typeface="Trebuchet MS"/>
                        </a:rPr>
                        <a:t>Путь к графическому файлу</a:t>
                      </a:r>
                      <a:endParaRPr sz="1800"/>
                    </a:p>
                  </a:txBody>
                  <a:tcPr marT="45725" marB="45725" marR="91450" marL="91450">
                    <a:lnR cap="flat" cmpd="sng" w="12700">
                      <a:solidFill>
                        <a:schemeClr val="dk1"/>
                      </a:solidFill>
                      <a:prstDash val="solid"/>
                      <a:round/>
                      <a:headEnd len="sm" w="sm" type="none"/>
                      <a:tailEnd len="sm" w="sm" type="none"/>
                    </a:lnR>
                  </a:tcPr>
                </a:tc>
              </a:tr>
              <a:tr h="352900">
                <a:tc>
                  <a:txBody>
                    <a:bodyPr>
                      <a:noAutofit/>
                    </a:bodyPr>
                    <a:lstStyle/>
                    <a:p>
                      <a:pPr indent="0" lvl="0" marL="0" marR="0" rtl="0" algn="l">
                        <a:spcBef>
                          <a:spcPts val="0"/>
                        </a:spcBef>
                        <a:spcAft>
                          <a:spcPts val="0"/>
                        </a:spcAft>
                        <a:buNone/>
                      </a:pPr>
                      <a:r>
                        <a:rPr lang="en-US" sz="1800"/>
                        <a:t>Width</a:t>
                      </a:r>
                      <a:endParaRPr sz="1800"/>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800">
                          <a:solidFill>
                            <a:schemeClr val="dk1"/>
                          </a:solidFill>
                          <a:latin typeface="Trebuchet MS"/>
                          <a:ea typeface="Trebuchet MS"/>
                          <a:cs typeface="Trebuchet MS"/>
                          <a:sym typeface="Trebuchet MS"/>
                        </a:rPr>
                        <a:t>Ширина изображения</a:t>
                      </a:r>
                      <a:endParaRPr sz="18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
        <p:nvSpPr>
          <p:cNvPr id="277" name="Google Shape;277;p39"/>
          <p:cNvSpPr/>
          <p:nvPr/>
        </p:nvSpPr>
        <p:spPr>
          <a:xfrm>
            <a:off x="381000" y="3060700"/>
            <a:ext cx="838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href</a:t>
            </a:r>
            <a:r>
              <a:rPr lang="en-US" sz="1800">
                <a:solidFill>
                  <a:srgbClr val="0000FF"/>
                </a:solidFill>
                <a:highlight>
                  <a:srgbClr val="FFFFFF"/>
                </a:highlight>
                <a:latin typeface="Consolas"/>
                <a:ea typeface="Consolas"/>
                <a:cs typeface="Consolas"/>
                <a:sym typeface="Consolas"/>
              </a:rPr>
              <a:t>="https://www.pexels.com/photo/red-panda-146232/"&gt;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Photographer: Mathias Appel</a:t>
            </a:r>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img</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src</a:t>
            </a:r>
            <a:r>
              <a:rPr lang="en-US" sz="1800">
                <a:solidFill>
                  <a:srgbClr val="0000FF"/>
                </a:solidFill>
                <a:highlight>
                  <a:srgbClr val="FFFFFF"/>
                </a:highlight>
                <a:latin typeface="Consolas"/>
                <a:ea typeface="Consolas"/>
                <a:cs typeface="Consolas"/>
                <a:sym typeface="Consolas"/>
              </a:rPr>
              <a:t>="https://static.pexels.com/photos/146232/pexels-photo-146232.jpeg"</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width</a:t>
            </a:r>
            <a:r>
              <a:rPr lang="en-US" sz="1800">
                <a:solidFill>
                  <a:srgbClr val="0000FF"/>
                </a:solidFill>
                <a:highlight>
                  <a:srgbClr val="FFFFFF"/>
                </a:highlight>
                <a:latin typeface="Consolas"/>
                <a:ea typeface="Consolas"/>
                <a:cs typeface="Consolas"/>
                <a:sym typeface="Consolas"/>
              </a:rPr>
              <a:t>="120"</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height</a:t>
            </a:r>
            <a:r>
              <a:rPr lang="en-US" sz="1800">
                <a:solidFill>
                  <a:srgbClr val="0000FF"/>
                </a:solidFill>
                <a:highlight>
                  <a:srgbClr val="FFFFFF"/>
                </a:highlight>
                <a:latin typeface="Consolas"/>
                <a:ea typeface="Consolas"/>
                <a:cs typeface="Consolas"/>
                <a:sym typeface="Consolas"/>
              </a:rPr>
              <a:t>="120"</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alt</a:t>
            </a:r>
            <a:r>
              <a:rPr lang="en-US" sz="1800">
                <a:solidFill>
                  <a:srgbClr val="0000FF"/>
                </a:solidFill>
                <a:highlight>
                  <a:srgbClr val="FFFFFF"/>
                </a:highlight>
                <a:latin typeface="Consolas"/>
                <a:ea typeface="Consolas"/>
                <a:cs typeface="Consolas"/>
                <a:sym typeface="Consolas"/>
              </a:rPr>
              <a:t>="Red Panda"&gt;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Photographed at: Nov 8, 2015</a:t>
            </a:r>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a</a:t>
            </a:r>
            <a:r>
              <a:rPr lang="en-US" sz="1800">
                <a:solidFill>
                  <a:srgbClr val="0000FF"/>
                </a:solidFill>
                <a:highlight>
                  <a:srgbClr val="FFFFFF"/>
                </a:highlight>
                <a:latin typeface="Consolas"/>
                <a:ea typeface="Consolas"/>
                <a:cs typeface="Consolas"/>
                <a:sym typeface="Consolas"/>
              </a:rPr>
              <a:t>&gt;</a:t>
            </a:r>
            <a:endParaRPr sz="1800">
              <a:solidFill>
                <a:schemeClr val="dk1"/>
              </a:solidFill>
              <a:latin typeface="Trebuchet MS"/>
              <a:ea typeface="Trebuchet MS"/>
              <a:cs typeface="Trebuchet MS"/>
              <a:sym typeface="Trebuchet MS"/>
            </a:endParaRPr>
          </a:p>
        </p:txBody>
      </p:sp>
      <p:pic>
        <p:nvPicPr>
          <p:cNvPr id="278" name="Google Shape;278;p39"/>
          <p:cNvPicPr preferRelativeResize="0"/>
          <p:nvPr/>
        </p:nvPicPr>
        <p:blipFill rotWithShape="1">
          <a:blip r:embed="rId3">
            <a:alphaModFix/>
          </a:blip>
          <a:srcRect b="0" l="0" r="0" t="0"/>
          <a:stretch/>
        </p:blipFill>
        <p:spPr>
          <a:xfrm>
            <a:off x="942975" y="4928666"/>
            <a:ext cx="7258050" cy="13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Списки</a:t>
            </a:r>
            <a:endParaRPr b="0" i="0" sz="2600" u="none" cap="none" strike="noStrike">
              <a:solidFill>
                <a:schemeClr val="dk1"/>
              </a:solidFill>
              <a:latin typeface="Arial Black"/>
              <a:ea typeface="Arial Black"/>
              <a:cs typeface="Arial Black"/>
              <a:sym typeface="Arial Black"/>
            </a:endParaRPr>
          </a:p>
        </p:txBody>
      </p:sp>
      <p:graphicFrame>
        <p:nvGraphicFramePr>
          <p:cNvPr id="285" name="Google Shape;285;p40"/>
          <p:cNvGraphicFramePr/>
          <p:nvPr/>
        </p:nvGraphicFramePr>
        <p:xfrm>
          <a:off x="381000" y="1093304"/>
          <a:ext cx="3000000" cy="3000000"/>
        </p:xfrm>
        <a:graphic>
          <a:graphicData uri="http://schemas.openxmlformats.org/drawingml/2006/table">
            <a:tbl>
              <a:tblPr bandRow="1" firstRow="1">
                <a:noFill/>
                <a:tableStyleId>{4E542D46-1660-4B6F-BA4E-169E77618F0D}</a:tableStyleId>
              </a:tblPr>
              <a:tblGrid>
                <a:gridCol w="4191000"/>
                <a:gridCol w="4191000"/>
              </a:tblGrid>
              <a:tr h="370850">
                <a:tc>
                  <a:txBody>
                    <a:bodyPr>
                      <a:noAutofit/>
                    </a:bodyPr>
                    <a:lstStyle/>
                    <a:p>
                      <a:pPr indent="0" lvl="0" marL="0" marR="0" rtl="0" algn="l">
                        <a:spcBef>
                          <a:spcPts val="0"/>
                        </a:spcBef>
                        <a:spcAft>
                          <a:spcPts val="0"/>
                        </a:spcAft>
                        <a:buNone/>
                      </a:pPr>
                      <a:r>
                        <a:rPr lang="en-US" sz="1600"/>
                        <a:t>Маркированный</a:t>
                      </a:r>
                      <a:endParaRPr sz="16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noAutofit/>
                    </a:bodyPr>
                    <a:lstStyle/>
                    <a:p>
                      <a:pPr indent="0" lvl="0" marL="0" marR="0" rtl="0" algn="l">
                        <a:spcBef>
                          <a:spcPts val="0"/>
                        </a:spcBef>
                        <a:spcAft>
                          <a:spcPts val="0"/>
                        </a:spcAft>
                        <a:buNone/>
                      </a:pPr>
                      <a:r>
                        <a:rPr lang="en-US" sz="1600"/>
                        <a:t>Нумерованный</a:t>
                      </a:r>
                      <a:endParaRPr sz="16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70850">
                <a:tc>
                  <a:txBody>
                    <a:bodyPr>
                      <a:noAutofit/>
                    </a:bodyPr>
                    <a:lstStyle/>
                    <a:p>
                      <a:pPr indent="0" lvl="0" marL="0" marR="0" rtl="0" algn="l">
                        <a:spcBef>
                          <a:spcPts val="0"/>
                        </a:spcBef>
                        <a:spcAft>
                          <a:spcPts val="0"/>
                        </a:spcAft>
                        <a:buNone/>
                      </a:pPr>
                      <a:r>
                        <a:t/>
                      </a:r>
                      <a:endParaRPr sz="1600"/>
                    </a:p>
                    <a:p>
                      <a:pPr indent="0" lvl="0" marL="0" marR="0" rtl="0" algn="l">
                        <a:spcBef>
                          <a:spcPts val="0"/>
                        </a:spcBef>
                        <a:spcAft>
                          <a:spcPts val="0"/>
                        </a:spcAft>
                        <a:buNone/>
                      </a:pPr>
                      <a:r>
                        <a:rPr lang="en-US" sz="1600"/>
                        <a:t>&lt;ul&gt;</a:t>
                      </a:r>
                      <a:endParaRPr/>
                    </a:p>
                    <a:p>
                      <a:pPr indent="0" lvl="0" marL="0" marR="0" rtl="0" algn="l">
                        <a:spcBef>
                          <a:spcPts val="0"/>
                        </a:spcBef>
                        <a:spcAft>
                          <a:spcPts val="0"/>
                        </a:spcAft>
                        <a:buNone/>
                      </a:pPr>
                      <a:r>
                        <a:rPr lang="en-US" sz="1600"/>
                        <a:t>    &lt;li&gt;Первый&lt;/li&gt;</a:t>
                      </a:r>
                      <a:endParaRPr/>
                    </a:p>
                    <a:p>
                      <a:pPr indent="0" lvl="0" marL="0" marR="0" rtl="0" algn="l">
                        <a:spcBef>
                          <a:spcPts val="0"/>
                        </a:spcBef>
                        <a:spcAft>
                          <a:spcPts val="0"/>
                        </a:spcAft>
                        <a:buNone/>
                      </a:pPr>
                      <a:r>
                        <a:rPr lang="en-US" sz="1600"/>
                        <a:t>    &lt;li&gt;Второй&lt;/li&gt;</a:t>
                      </a:r>
                      <a:endParaRPr/>
                    </a:p>
                    <a:p>
                      <a:pPr indent="0" lvl="0" marL="0" marR="0" rtl="0" algn="l">
                        <a:spcBef>
                          <a:spcPts val="0"/>
                        </a:spcBef>
                        <a:spcAft>
                          <a:spcPts val="0"/>
                        </a:spcAft>
                        <a:buNone/>
                      </a:pPr>
                      <a:r>
                        <a:rPr lang="en-US" sz="1600"/>
                        <a:t>    &lt;li&gt;Третий&lt;/li&gt;</a:t>
                      </a:r>
                      <a:endParaRPr/>
                    </a:p>
                    <a:p>
                      <a:pPr indent="0" lvl="0" marL="0" marR="0" rtl="0" algn="l">
                        <a:spcBef>
                          <a:spcPts val="0"/>
                        </a:spcBef>
                        <a:spcAft>
                          <a:spcPts val="0"/>
                        </a:spcAft>
                        <a:buNone/>
                      </a:pPr>
                      <a:r>
                        <a:rPr lang="en-US" sz="1600"/>
                        <a:t>&lt;/ul&gt;</a:t>
                      </a:r>
                      <a:endParaRPr sz="1600"/>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600"/>
                    </a:p>
                    <a:p>
                      <a:pPr indent="0" lvl="0" marL="0" marR="0" rtl="0" algn="l">
                        <a:spcBef>
                          <a:spcPts val="0"/>
                        </a:spcBef>
                        <a:spcAft>
                          <a:spcPts val="0"/>
                        </a:spcAft>
                        <a:buNone/>
                      </a:pPr>
                      <a:r>
                        <a:rPr lang="en-US" sz="1600"/>
                        <a:t>&lt;ol&gt;</a:t>
                      </a:r>
                      <a:endParaRPr/>
                    </a:p>
                    <a:p>
                      <a:pPr indent="0" lvl="0" marL="0" marR="0" rtl="0" algn="l">
                        <a:spcBef>
                          <a:spcPts val="0"/>
                        </a:spcBef>
                        <a:spcAft>
                          <a:spcPts val="0"/>
                        </a:spcAft>
                        <a:buNone/>
                      </a:pPr>
                      <a:r>
                        <a:rPr lang="en-US" sz="1600"/>
                        <a:t>    &lt;li&gt;Первый&lt;/li&gt;</a:t>
                      </a:r>
                      <a:endParaRPr/>
                    </a:p>
                    <a:p>
                      <a:pPr indent="0" lvl="0" marL="0" marR="0" rtl="0" algn="l">
                        <a:spcBef>
                          <a:spcPts val="0"/>
                        </a:spcBef>
                        <a:spcAft>
                          <a:spcPts val="0"/>
                        </a:spcAft>
                        <a:buNone/>
                      </a:pPr>
                      <a:r>
                        <a:rPr lang="en-US" sz="1600"/>
                        <a:t>    &lt;li&gt;Второй&lt;/li&gt;</a:t>
                      </a:r>
                      <a:endParaRPr/>
                    </a:p>
                    <a:p>
                      <a:pPr indent="0" lvl="0" marL="0" marR="0" rtl="0" algn="l">
                        <a:spcBef>
                          <a:spcPts val="0"/>
                        </a:spcBef>
                        <a:spcAft>
                          <a:spcPts val="0"/>
                        </a:spcAft>
                        <a:buNone/>
                      </a:pPr>
                      <a:r>
                        <a:rPr lang="en-US" sz="1600"/>
                        <a:t>    &lt;li&gt;Третий&lt;/li&gt;</a:t>
                      </a:r>
                      <a:endParaRPr/>
                    </a:p>
                    <a:p>
                      <a:pPr indent="0" lvl="0" marL="0" marR="0" rtl="0" algn="l">
                        <a:spcBef>
                          <a:spcPts val="0"/>
                        </a:spcBef>
                        <a:spcAft>
                          <a:spcPts val="0"/>
                        </a:spcAft>
                        <a:buNone/>
                      </a:pPr>
                      <a:r>
                        <a:rPr lang="en-US" sz="1600"/>
                        <a:t>&lt;/ol&gt;</a:t>
                      </a:r>
                      <a:endParaRPr/>
                    </a:p>
                    <a:p>
                      <a:pPr indent="0" lvl="0" marL="0" marR="0" rtl="0" algn="l">
                        <a:spcBef>
                          <a:spcPts val="0"/>
                        </a:spcBef>
                        <a:spcAft>
                          <a:spcPts val="0"/>
                        </a:spcAft>
                        <a:buNone/>
                      </a:pPr>
                      <a:r>
                        <a:t/>
                      </a:r>
                      <a:endParaRPr sz="16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
        <p:nvSpPr>
          <p:cNvPr id="286" name="Google Shape;286;p40"/>
          <p:cNvSpPr txBox="1"/>
          <p:nvPr/>
        </p:nvSpPr>
        <p:spPr>
          <a:xfrm>
            <a:off x="381000" y="3283276"/>
            <a:ext cx="8430768" cy="101925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accent2"/>
              </a:buClr>
              <a:buSzPts val="1480"/>
              <a:buFont typeface="Arial"/>
              <a:buChar char="•"/>
            </a:pPr>
            <a:r>
              <a:rPr lang="en-US" sz="1480">
                <a:solidFill>
                  <a:schemeClr val="dk1"/>
                </a:solidFill>
                <a:latin typeface="Trebuchet MS"/>
                <a:ea typeface="Trebuchet MS"/>
                <a:cs typeface="Trebuchet MS"/>
                <a:sym typeface="Trebuchet MS"/>
              </a:rPr>
              <a:t>Первый</a:t>
            </a:r>
            <a:endParaRPr/>
          </a:p>
          <a:p>
            <a:pPr indent="-285750" lvl="0" marL="285750" marR="0" rtl="0" algn="l">
              <a:lnSpc>
                <a:spcPct val="100000"/>
              </a:lnSpc>
              <a:spcBef>
                <a:spcPts val="0"/>
              </a:spcBef>
              <a:spcAft>
                <a:spcPts val="0"/>
              </a:spcAft>
              <a:buClr>
                <a:schemeClr val="accent2"/>
              </a:buClr>
              <a:buSzPts val="1480"/>
              <a:buFont typeface="Arial"/>
              <a:buChar char="•"/>
            </a:pPr>
            <a:r>
              <a:rPr lang="en-US" sz="1480">
                <a:solidFill>
                  <a:schemeClr val="dk1"/>
                </a:solidFill>
                <a:latin typeface="Trebuchet MS"/>
                <a:ea typeface="Trebuchet MS"/>
                <a:cs typeface="Trebuchet MS"/>
                <a:sym typeface="Trebuchet MS"/>
              </a:rPr>
              <a:t>Второй</a:t>
            </a:r>
            <a:endParaRPr/>
          </a:p>
          <a:p>
            <a:pPr indent="-285750" lvl="0" marL="285750" marR="0" rtl="0" algn="l">
              <a:lnSpc>
                <a:spcPct val="100000"/>
              </a:lnSpc>
              <a:spcBef>
                <a:spcPts val="0"/>
              </a:spcBef>
              <a:spcAft>
                <a:spcPts val="0"/>
              </a:spcAft>
              <a:buClr>
                <a:schemeClr val="accent2"/>
              </a:buClr>
              <a:buSzPts val="1480"/>
              <a:buFont typeface="Arial"/>
              <a:buChar char="•"/>
            </a:pPr>
            <a:r>
              <a:rPr lang="en-US" sz="1480">
                <a:solidFill>
                  <a:schemeClr val="dk1"/>
                </a:solidFill>
                <a:latin typeface="Trebuchet MS"/>
                <a:ea typeface="Trebuchet MS"/>
                <a:cs typeface="Trebuchet MS"/>
                <a:sym typeface="Trebuchet MS"/>
              </a:rPr>
              <a:t>Третий</a:t>
            </a:r>
            <a:endParaRPr/>
          </a:p>
          <a:p>
            <a:pPr indent="0" lvl="0" marL="0" marR="0" rtl="0" algn="l">
              <a:lnSpc>
                <a:spcPct val="100000"/>
              </a:lnSpc>
              <a:spcBef>
                <a:spcPts val="0"/>
              </a:spcBef>
              <a:spcAft>
                <a:spcPts val="0"/>
              </a:spcAft>
              <a:buClr>
                <a:schemeClr val="accent2"/>
              </a:buClr>
              <a:buSzPts val="1480"/>
              <a:buFont typeface="Arial"/>
              <a:buNone/>
            </a:pPr>
            <a:r>
              <a:t/>
            </a:r>
            <a:endParaRPr sz="1480">
              <a:solidFill>
                <a:schemeClr val="dk1"/>
              </a:solidFill>
              <a:latin typeface="Trebuchet MS"/>
              <a:ea typeface="Trebuchet MS"/>
              <a:cs typeface="Trebuchet MS"/>
              <a:sym typeface="Trebuchet MS"/>
            </a:endParaRPr>
          </a:p>
          <a:p>
            <a:pPr indent="-342900" lvl="0" marL="342900" marR="0" rtl="0" algn="l">
              <a:lnSpc>
                <a:spcPct val="100000"/>
              </a:lnSpc>
              <a:spcBef>
                <a:spcPts val="0"/>
              </a:spcBef>
              <a:spcAft>
                <a:spcPts val="0"/>
              </a:spcAft>
              <a:buClr>
                <a:schemeClr val="accent2"/>
              </a:buClr>
              <a:buSzPts val="1480"/>
              <a:buFont typeface="Trebuchet MS"/>
              <a:buAutoNum type="arabicPeriod"/>
            </a:pPr>
            <a:r>
              <a:rPr lang="en-US" sz="1480">
                <a:solidFill>
                  <a:schemeClr val="dk1"/>
                </a:solidFill>
                <a:latin typeface="Trebuchet MS"/>
                <a:ea typeface="Trebuchet MS"/>
                <a:cs typeface="Trebuchet MS"/>
                <a:sym typeface="Trebuchet MS"/>
              </a:rPr>
              <a:t>Первый</a:t>
            </a:r>
            <a:endParaRPr/>
          </a:p>
          <a:p>
            <a:pPr indent="-342900" lvl="0" marL="342900" marR="0" rtl="0" algn="l">
              <a:lnSpc>
                <a:spcPct val="100000"/>
              </a:lnSpc>
              <a:spcBef>
                <a:spcPts val="0"/>
              </a:spcBef>
              <a:spcAft>
                <a:spcPts val="0"/>
              </a:spcAft>
              <a:buClr>
                <a:schemeClr val="accent2"/>
              </a:buClr>
              <a:buSzPts val="1480"/>
              <a:buFont typeface="Trebuchet MS"/>
              <a:buAutoNum type="arabicPeriod"/>
            </a:pPr>
            <a:r>
              <a:rPr lang="en-US" sz="1480">
                <a:solidFill>
                  <a:schemeClr val="dk1"/>
                </a:solidFill>
                <a:latin typeface="Trebuchet MS"/>
                <a:ea typeface="Trebuchet MS"/>
                <a:cs typeface="Trebuchet MS"/>
                <a:sym typeface="Trebuchet MS"/>
              </a:rPr>
              <a:t>Второй</a:t>
            </a:r>
            <a:endParaRPr/>
          </a:p>
          <a:p>
            <a:pPr indent="-342900" lvl="0" marL="342900" marR="0" rtl="0" algn="l">
              <a:lnSpc>
                <a:spcPct val="100000"/>
              </a:lnSpc>
              <a:spcBef>
                <a:spcPts val="0"/>
              </a:spcBef>
              <a:spcAft>
                <a:spcPts val="0"/>
              </a:spcAft>
              <a:buClr>
                <a:schemeClr val="accent2"/>
              </a:buClr>
              <a:buSzPts val="1480"/>
              <a:buFont typeface="Trebuchet MS"/>
              <a:buAutoNum type="arabicPeriod"/>
            </a:pPr>
            <a:r>
              <a:rPr lang="en-US" sz="1480">
                <a:solidFill>
                  <a:schemeClr val="dk1"/>
                </a:solidFill>
                <a:latin typeface="Trebuchet MS"/>
                <a:ea typeface="Trebuchet MS"/>
                <a:cs typeface="Trebuchet MS"/>
                <a:sym typeface="Trebuchet MS"/>
              </a:rPr>
              <a:t>Третий</a:t>
            </a:r>
            <a:endParaRPr sz="1480">
              <a:solidFill>
                <a:schemeClr val="dk1"/>
              </a:solidFill>
              <a:latin typeface="Trebuchet MS"/>
              <a:ea typeface="Trebuchet MS"/>
              <a:cs typeface="Trebuchet MS"/>
              <a:sym typeface="Trebuchet MS"/>
            </a:endParaRPr>
          </a:p>
        </p:txBody>
      </p:sp>
      <p:graphicFrame>
        <p:nvGraphicFramePr>
          <p:cNvPr id="287" name="Google Shape;287;p40"/>
          <p:cNvGraphicFramePr/>
          <p:nvPr/>
        </p:nvGraphicFramePr>
        <p:xfrm>
          <a:off x="2997198" y="4302534"/>
          <a:ext cx="3000000" cy="3000000"/>
        </p:xfrm>
        <a:graphic>
          <a:graphicData uri="http://schemas.openxmlformats.org/drawingml/2006/table">
            <a:tbl>
              <a:tblPr>
                <a:noFill/>
                <a:tableStyleId>{D1AE914A-E41E-456A-A776-28F3D9185D40}</a:tableStyleId>
              </a:tblPr>
              <a:tblGrid>
                <a:gridCol w="1151375"/>
                <a:gridCol w="1151375"/>
                <a:gridCol w="3463025"/>
              </a:tblGrid>
              <a:tr h="327275">
                <a:tc>
                  <a:txBody>
                    <a:bodyPr>
                      <a:noAutofit/>
                    </a:bodyPr>
                    <a:lstStyle/>
                    <a:p>
                      <a:pPr indent="0" lvl="0" marL="0" marR="0" rtl="0" algn="l">
                        <a:spcBef>
                          <a:spcPts val="0"/>
                        </a:spcBef>
                        <a:spcAft>
                          <a:spcPts val="0"/>
                        </a:spcAft>
                        <a:buNone/>
                      </a:pPr>
                      <a:r>
                        <a:rPr lang="en-US" sz="1400"/>
                        <a:t>Attribute</a:t>
                      </a:r>
                      <a:endParaRPr/>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400"/>
                        <a:t>Value</a:t>
                      </a:r>
                      <a:endParaRPr/>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400"/>
                        <a:t>Description</a:t>
                      </a:r>
                      <a:endParaRPr/>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34375">
                <a:tc>
                  <a:txBody>
                    <a:bodyPr>
                      <a:noAutofit/>
                    </a:bodyPr>
                    <a:lstStyle/>
                    <a:p>
                      <a:pPr indent="0" lvl="0" marL="0" marR="0" rtl="0" algn="l">
                        <a:spcBef>
                          <a:spcPts val="0"/>
                        </a:spcBef>
                        <a:spcAft>
                          <a:spcPts val="0"/>
                        </a:spcAft>
                        <a:buNone/>
                      </a:pPr>
                      <a:r>
                        <a:rPr lang="en-US" sz="1400" u="sng">
                          <a:solidFill>
                            <a:schemeClr val="hlink"/>
                          </a:solidFill>
                          <a:hlinkClick r:id="rId3"/>
                        </a:rPr>
                        <a:t>reversed</a:t>
                      </a:r>
                      <a:endParaRPr sz="1400"/>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400"/>
                        <a:t>reversed</a:t>
                      </a:r>
                      <a:endParaRPr/>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400"/>
                        <a:t>Specifies that the list order should be descending (9,8,7...)</a:t>
                      </a:r>
                      <a:endParaRPr/>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34375">
                <a:tc>
                  <a:txBody>
                    <a:bodyPr>
                      <a:noAutofit/>
                    </a:bodyPr>
                    <a:lstStyle/>
                    <a:p>
                      <a:pPr indent="0" lvl="0" marL="0" marR="0" rtl="0" algn="l">
                        <a:spcBef>
                          <a:spcPts val="0"/>
                        </a:spcBef>
                        <a:spcAft>
                          <a:spcPts val="0"/>
                        </a:spcAft>
                        <a:buNone/>
                      </a:pPr>
                      <a:r>
                        <a:rPr lang="en-US" sz="1400" u="sng">
                          <a:solidFill>
                            <a:schemeClr val="hlink"/>
                          </a:solidFill>
                          <a:hlinkClick r:id="rId4"/>
                        </a:rPr>
                        <a:t>start</a:t>
                      </a:r>
                      <a:endParaRPr sz="1400"/>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1F1F1"/>
                    </a:solidFill>
                  </a:tcPr>
                </a:tc>
                <a:tc>
                  <a:txBody>
                    <a:bodyPr>
                      <a:noAutofit/>
                    </a:bodyPr>
                    <a:lstStyle/>
                    <a:p>
                      <a:pPr indent="0" lvl="0" marL="0" marR="0" rtl="0" algn="l">
                        <a:spcBef>
                          <a:spcPts val="0"/>
                        </a:spcBef>
                        <a:spcAft>
                          <a:spcPts val="0"/>
                        </a:spcAft>
                        <a:buNone/>
                      </a:pPr>
                      <a:r>
                        <a:rPr i="1" lang="en-US" sz="1400"/>
                        <a:t>number</a:t>
                      </a:r>
                      <a:endParaRPr sz="1400"/>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1F1F1"/>
                    </a:solidFill>
                  </a:tcPr>
                </a:tc>
                <a:tc>
                  <a:txBody>
                    <a:bodyPr>
                      <a:noAutofit/>
                    </a:bodyPr>
                    <a:lstStyle/>
                    <a:p>
                      <a:pPr indent="0" lvl="0" marL="0" marR="0" rtl="0" algn="l">
                        <a:spcBef>
                          <a:spcPts val="0"/>
                        </a:spcBef>
                        <a:spcAft>
                          <a:spcPts val="0"/>
                        </a:spcAft>
                        <a:buNone/>
                      </a:pPr>
                      <a:r>
                        <a:rPr lang="en-US" sz="1400"/>
                        <a:t>Specifies the start value of an ordered list</a:t>
                      </a:r>
                      <a:endParaRPr/>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1F1F1"/>
                    </a:solidFill>
                  </a:tcPr>
                </a:tc>
              </a:tr>
              <a:tr h="534375">
                <a:tc>
                  <a:txBody>
                    <a:bodyPr>
                      <a:noAutofit/>
                    </a:bodyPr>
                    <a:lstStyle/>
                    <a:p>
                      <a:pPr indent="0" lvl="0" marL="0" marR="0" rtl="0" algn="l">
                        <a:spcBef>
                          <a:spcPts val="0"/>
                        </a:spcBef>
                        <a:spcAft>
                          <a:spcPts val="0"/>
                        </a:spcAft>
                        <a:buNone/>
                      </a:pPr>
                      <a:r>
                        <a:rPr lang="en-US" sz="1400" u="sng">
                          <a:solidFill>
                            <a:schemeClr val="hlink"/>
                          </a:solidFill>
                          <a:hlinkClick r:id="rId5"/>
                        </a:rPr>
                        <a:t>type</a:t>
                      </a:r>
                      <a:endParaRPr sz="1400"/>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400"/>
                        <a:t>1,</a:t>
                      </a:r>
                      <a:r>
                        <a:rPr lang="en-US" sz="1400"/>
                        <a:t> </a:t>
                      </a:r>
                      <a:r>
                        <a:rPr lang="en-US" sz="1400"/>
                        <a:t>A, a, I, i</a:t>
                      </a:r>
                      <a:endParaRPr sz="1400"/>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400"/>
                        <a:t>Specifies the kind of marker to use in the list</a:t>
                      </a:r>
                      <a:endParaRPr/>
                    </a:p>
                  </a:txBody>
                  <a:tcPr marT="48650" marB="48650" marR="48650" marL="48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1"/>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Ссылка / Якорь</a:t>
            </a:r>
            <a:endParaRPr b="0" i="0" sz="2600" u="none" cap="none" strike="noStrike">
              <a:solidFill>
                <a:schemeClr val="dk1"/>
              </a:solidFill>
              <a:latin typeface="Arial Black"/>
              <a:ea typeface="Arial Black"/>
              <a:cs typeface="Arial Black"/>
              <a:sym typeface="Arial Black"/>
            </a:endParaRPr>
          </a:p>
        </p:txBody>
      </p:sp>
      <p:graphicFrame>
        <p:nvGraphicFramePr>
          <p:cNvPr id="294" name="Google Shape;294;p41"/>
          <p:cNvGraphicFramePr/>
          <p:nvPr/>
        </p:nvGraphicFramePr>
        <p:xfrm>
          <a:off x="356614" y="4155357"/>
          <a:ext cx="3000000" cy="3000000"/>
        </p:xfrm>
        <a:graphic>
          <a:graphicData uri="http://schemas.openxmlformats.org/drawingml/2006/table">
            <a:tbl>
              <a:tblPr>
                <a:noFill/>
                <a:tableStyleId>{D1AE914A-E41E-456A-A776-28F3D9185D40}</a:tableStyleId>
              </a:tblPr>
              <a:tblGrid>
                <a:gridCol w="1683550"/>
                <a:gridCol w="1683550"/>
                <a:gridCol w="5063650"/>
              </a:tblGrid>
              <a:tr h="161325">
                <a:tc>
                  <a:txBody>
                    <a:bodyPr>
                      <a:noAutofit/>
                    </a:bodyPr>
                    <a:lstStyle/>
                    <a:p>
                      <a:pPr indent="0" lvl="0" marL="0" marR="0" rtl="0" algn="l">
                        <a:spcBef>
                          <a:spcPts val="0"/>
                        </a:spcBef>
                        <a:spcAft>
                          <a:spcPts val="0"/>
                        </a:spcAft>
                        <a:buNone/>
                      </a:pPr>
                      <a:r>
                        <a:rPr lang="en-US" sz="1600"/>
                        <a:t>Attribute</a:t>
                      </a:r>
                      <a:endParaRPr/>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600"/>
                        <a:t>Value</a:t>
                      </a:r>
                      <a:endParaRPr/>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600"/>
                        <a:t>Description</a:t>
                      </a:r>
                      <a:endParaRPr/>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61325">
                <a:tc>
                  <a:txBody>
                    <a:bodyPr>
                      <a:noAutofit/>
                    </a:bodyPr>
                    <a:lstStyle/>
                    <a:p>
                      <a:pPr indent="0" lvl="0" marL="0" marR="0" rtl="0" algn="l">
                        <a:spcBef>
                          <a:spcPts val="0"/>
                        </a:spcBef>
                        <a:spcAft>
                          <a:spcPts val="0"/>
                        </a:spcAft>
                        <a:buNone/>
                      </a:pPr>
                      <a:r>
                        <a:rPr lang="en-US" sz="1600" u="sng">
                          <a:solidFill>
                            <a:schemeClr val="hlink"/>
                          </a:solidFill>
                          <a:hlinkClick r:id="rId3"/>
                        </a:rPr>
                        <a:t>href</a:t>
                      </a:r>
                      <a:endParaRPr sz="1600"/>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i="1" lang="en-US" sz="1600"/>
                        <a:t>URL</a:t>
                      </a:r>
                      <a:endParaRPr sz="1600"/>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US" sz="1600"/>
                        <a:t>Specifies the URL of the page the link goes to</a:t>
                      </a:r>
                      <a:endParaRPr/>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565200">
                <a:tc>
                  <a:txBody>
                    <a:bodyPr>
                      <a:noAutofit/>
                    </a:bodyPr>
                    <a:lstStyle/>
                    <a:p>
                      <a:pPr indent="0" lvl="0" marL="0" marR="0" rtl="0" algn="l">
                        <a:spcBef>
                          <a:spcPts val="0"/>
                        </a:spcBef>
                        <a:spcAft>
                          <a:spcPts val="0"/>
                        </a:spcAft>
                        <a:buNone/>
                      </a:pPr>
                      <a:r>
                        <a:rPr lang="en-US" sz="1600" u="sng">
                          <a:solidFill>
                            <a:schemeClr val="hlink"/>
                          </a:solidFill>
                          <a:hlinkClick r:id="rId4"/>
                        </a:rPr>
                        <a:t>target</a:t>
                      </a:r>
                      <a:endParaRPr sz="1600"/>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F1F1"/>
                    </a:solidFill>
                  </a:tcPr>
                </a:tc>
                <a:tc>
                  <a:txBody>
                    <a:bodyPr>
                      <a:noAutofit/>
                    </a:bodyPr>
                    <a:lstStyle/>
                    <a:p>
                      <a:pPr indent="0" lvl="0" marL="0" marR="0" rtl="0" algn="l">
                        <a:spcBef>
                          <a:spcPts val="0"/>
                        </a:spcBef>
                        <a:spcAft>
                          <a:spcPts val="0"/>
                        </a:spcAft>
                        <a:buNone/>
                      </a:pPr>
                      <a:r>
                        <a:rPr lang="en-US" sz="1600"/>
                        <a:t>_blank</a:t>
                      </a:r>
                      <a:br>
                        <a:rPr lang="en-US" sz="1600"/>
                      </a:br>
                      <a:r>
                        <a:rPr lang="en-US" sz="1600"/>
                        <a:t>_parent</a:t>
                      </a:r>
                      <a:br>
                        <a:rPr lang="en-US" sz="1600"/>
                      </a:br>
                      <a:r>
                        <a:rPr lang="en-US" sz="1600"/>
                        <a:t>_self (default)</a:t>
                      </a:r>
                      <a:br>
                        <a:rPr lang="en-US" sz="1600"/>
                      </a:br>
                      <a:r>
                        <a:rPr lang="en-US" sz="1600"/>
                        <a:t>_top</a:t>
                      </a:r>
                      <a:br>
                        <a:rPr lang="en-US" sz="1600"/>
                      </a:br>
                      <a:r>
                        <a:rPr i="1" lang="en-US" sz="1600"/>
                        <a:t>framename</a:t>
                      </a:r>
                      <a:endParaRPr sz="1600"/>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F1F1"/>
                    </a:solidFill>
                  </a:tcPr>
                </a:tc>
                <a:tc>
                  <a:txBody>
                    <a:bodyPr>
                      <a:noAutofit/>
                    </a:bodyPr>
                    <a:lstStyle/>
                    <a:p>
                      <a:pPr indent="0" lvl="0" marL="0" marR="0" rtl="0" algn="l">
                        <a:spcBef>
                          <a:spcPts val="0"/>
                        </a:spcBef>
                        <a:spcAft>
                          <a:spcPts val="0"/>
                        </a:spcAft>
                        <a:buNone/>
                      </a:pPr>
                      <a:r>
                        <a:rPr lang="en-US" sz="1600"/>
                        <a:t>Specifies where to open the linked document</a:t>
                      </a:r>
                      <a:endParaRPr/>
                    </a:p>
                  </a:txBody>
                  <a:tcPr marT="27325" marB="27325" marR="27325" marL="27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1F1F1"/>
                    </a:solidFill>
                  </a:tcPr>
                </a:tc>
              </a:tr>
            </a:tbl>
          </a:graphicData>
        </a:graphic>
      </p:graphicFrame>
      <p:sp>
        <p:nvSpPr>
          <p:cNvPr id="295" name="Google Shape;295;p41"/>
          <p:cNvSpPr txBox="1"/>
          <p:nvPr>
            <p:ph idx="2" type="body"/>
          </p:nvPr>
        </p:nvSpPr>
        <p:spPr>
          <a:xfrm>
            <a:off x="356616" y="1435607"/>
            <a:ext cx="8430768" cy="200609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a</a:t>
            </a: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FF0000"/>
                </a:solidFill>
                <a:highlight>
                  <a:srgbClr val="FFFFFF"/>
                </a:highlight>
                <a:latin typeface="Consolas"/>
                <a:ea typeface="Consolas"/>
                <a:cs typeface="Consolas"/>
                <a:sym typeface="Consolas"/>
              </a:rPr>
              <a:t>href</a:t>
            </a:r>
            <a:r>
              <a:rPr b="0" i="0" lang="en-US" sz="1600" u="none" cap="none" strike="noStrike">
                <a:solidFill>
                  <a:srgbClr val="0000FF"/>
                </a:solidFill>
                <a:highlight>
                  <a:srgbClr val="FFFFFF"/>
                </a:highlight>
                <a:latin typeface="Consolas"/>
                <a:ea typeface="Consolas"/>
                <a:cs typeface="Consolas"/>
                <a:sym typeface="Consolas"/>
              </a:rPr>
              <a:t>="http://www.w3schools.com/tags/tag_a.asp"&gt;</a:t>
            </a:r>
            <a:r>
              <a:rPr b="0" i="0" lang="en-US" sz="1600" u="none" cap="none" strike="noStrike">
                <a:solidFill>
                  <a:srgbClr val="000000"/>
                </a:solidFill>
                <a:highlight>
                  <a:srgbClr val="FFFFFF"/>
                </a:highlight>
                <a:latin typeface="Consolas"/>
                <a:ea typeface="Consolas"/>
                <a:cs typeface="Consolas"/>
                <a:sym typeface="Consolas"/>
              </a:rPr>
              <a:t>Link</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a</a:t>
            </a:r>
            <a:r>
              <a:rPr b="0" i="0" lang="en-US" sz="1600" u="none" cap="none" strike="noStrike">
                <a:solidFill>
                  <a:srgbClr val="0000FF"/>
                </a:solidFill>
                <a:highlight>
                  <a:srgbClr val="FFFFFF"/>
                </a:highlight>
                <a:latin typeface="Consolas"/>
                <a:ea typeface="Consolas"/>
                <a:cs typeface="Consolas"/>
                <a:sym typeface="Consolas"/>
              </a:rPr>
              <a:t>&gt;</a:t>
            </a:r>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0000FF"/>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rgbClr val="0000FF"/>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p</a:t>
            </a: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FF0000"/>
                </a:solidFill>
                <a:highlight>
                  <a:srgbClr val="FFFFFF"/>
                </a:highlight>
                <a:latin typeface="Consolas"/>
                <a:ea typeface="Consolas"/>
                <a:cs typeface="Consolas"/>
                <a:sym typeface="Consolas"/>
              </a:rPr>
              <a:t>id</a:t>
            </a:r>
            <a:r>
              <a:rPr b="0" i="0" lang="en-US" sz="1600" u="none" cap="none" strike="noStrike">
                <a:solidFill>
                  <a:srgbClr val="0000FF"/>
                </a:solidFill>
                <a:highlight>
                  <a:srgbClr val="FFFFFF"/>
                </a:highlight>
                <a:latin typeface="Consolas"/>
                <a:ea typeface="Consolas"/>
                <a:cs typeface="Consolas"/>
                <a:sym typeface="Consolas"/>
              </a:rPr>
              <a:t>="uniqueId"&gt;</a:t>
            </a:r>
            <a:r>
              <a:rPr b="0" i="0" lang="en-US" sz="1600" u="none" cap="none" strike="noStrike">
                <a:solidFill>
                  <a:srgbClr val="000000"/>
                </a:solidFill>
                <a:highlight>
                  <a:srgbClr val="FFFFFF"/>
                </a:highlight>
                <a:latin typeface="Consolas"/>
                <a:ea typeface="Consolas"/>
                <a:cs typeface="Consolas"/>
                <a:sym typeface="Consolas"/>
              </a:rPr>
              <a:t>My precious!</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p</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600"/>
              <a:buFont typeface="Arial"/>
              <a:buNone/>
            </a:pP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a</a:t>
            </a:r>
            <a:r>
              <a:rPr b="0" i="0" lang="en-US" sz="1600" u="none" cap="none" strike="noStrike">
                <a:solidFill>
                  <a:srgbClr val="000000"/>
                </a:solidFill>
                <a:highlight>
                  <a:srgbClr val="FFFFFF"/>
                </a:highlight>
                <a:latin typeface="Consolas"/>
                <a:ea typeface="Consolas"/>
                <a:cs typeface="Consolas"/>
                <a:sym typeface="Consolas"/>
              </a:rPr>
              <a:t> </a:t>
            </a:r>
            <a:r>
              <a:rPr b="0" i="0" lang="en-US" sz="1600" u="none" cap="none" strike="noStrike">
                <a:solidFill>
                  <a:srgbClr val="FF0000"/>
                </a:solidFill>
                <a:highlight>
                  <a:srgbClr val="FFFFFF"/>
                </a:highlight>
                <a:latin typeface="Consolas"/>
                <a:ea typeface="Consolas"/>
                <a:cs typeface="Consolas"/>
                <a:sym typeface="Consolas"/>
              </a:rPr>
              <a:t>href</a:t>
            </a:r>
            <a:r>
              <a:rPr b="0" i="0" lang="en-US" sz="1600" u="none" cap="none" strike="noStrike">
                <a:solidFill>
                  <a:srgbClr val="0000FF"/>
                </a:solidFill>
                <a:highlight>
                  <a:srgbClr val="FFFFFF"/>
                </a:highlight>
                <a:latin typeface="Consolas"/>
                <a:ea typeface="Consolas"/>
                <a:cs typeface="Consolas"/>
                <a:sym typeface="Consolas"/>
              </a:rPr>
              <a:t>="#uniqueId"&gt;</a:t>
            </a:r>
            <a:r>
              <a:rPr b="0" i="0" lang="en-US" sz="1600" u="none" cap="none" strike="noStrike">
                <a:solidFill>
                  <a:srgbClr val="000000"/>
                </a:solidFill>
                <a:highlight>
                  <a:srgbClr val="FFFFFF"/>
                </a:highlight>
                <a:latin typeface="Consolas"/>
                <a:ea typeface="Consolas"/>
                <a:cs typeface="Consolas"/>
                <a:sym typeface="Consolas"/>
              </a:rPr>
              <a:t>Go to my unique item</a:t>
            </a:r>
            <a:r>
              <a:rPr b="0" i="0" lang="en-US" sz="1600" u="none" cap="none" strike="noStrike">
                <a:solidFill>
                  <a:srgbClr val="0000FF"/>
                </a:solidFill>
                <a:highlight>
                  <a:srgbClr val="FFFFFF"/>
                </a:highlight>
                <a:latin typeface="Consolas"/>
                <a:ea typeface="Consolas"/>
                <a:cs typeface="Consolas"/>
                <a:sym typeface="Consolas"/>
              </a:rPr>
              <a:t>&lt;/</a:t>
            </a:r>
            <a:r>
              <a:rPr b="0" i="0" lang="en-US" sz="1600" u="none" cap="none" strike="noStrike">
                <a:solidFill>
                  <a:srgbClr val="800000"/>
                </a:solidFill>
                <a:highlight>
                  <a:srgbClr val="FFFFFF"/>
                </a:highlight>
                <a:latin typeface="Consolas"/>
                <a:ea typeface="Consolas"/>
                <a:cs typeface="Consolas"/>
                <a:sym typeface="Consolas"/>
              </a:rPr>
              <a:t>a</a:t>
            </a:r>
            <a:r>
              <a:rPr b="0" i="0" lang="en-US" sz="1600" u="none" cap="none" strike="noStrike">
                <a:solidFill>
                  <a:srgbClr val="0000FF"/>
                </a:solidFill>
                <a:highlight>
                  <a:srgbClr val="FFFFFF"/>
                </a:highlight>
                <a:latin typeface="Consolas"/>
                <a:ea typeface="Consolas"/>
                <a:cs typeface="Consolas"/>
                <a:sym typeface="Consolas"/>
              </a:rPr>
              <a:t>&gt;</a:t>
            </a:r>
            <a:endParaRPr b="0" i="0" sz="16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Формы</a:t>
            </a:r>
            <a:endParaRPr b="0" i="0" sz="2600" u="none" cap="none" strike="noStrike">
              <a:solidFill>
                <a:schemeClr val="dk1"/>
              </a:solidFill>
              <a:latin typeface="Arial Black"/>
              <a:ea typeface="Arial Black"/>
              <a:cs typeface="Arial Black"/>
              <a:sym typeface="Arial Black"/>
            </a:endParaRPr>
          </a:p>
        </p:txBody>
      </p:sp>
      <p:sp>
        <p:nvSpPr>
          <p:cNvPr id="302" name="Google Shape;302;p42"/>
          <p:cNvSpPr/>
          <p:nvPr/>
        </p:nvSpPr>
        <p:spPr>
          <a:xfrm>
            <a:off x="334219" y="1494989"/>
            <a:ext cx="8475562"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form</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action</a:t>
            </a:r>
            <a:r>
              <a:rPr lang="en-US" sz="1800">
                <a:solidFill>
                  <a:srgbClr val="0000FF"/>
                </a:solidFill>
                <a:highlight>
                  <a:srgbClr val="FFFFFF"/>
                </a:highlight>
                <a:latin typeface="Consolas"/>
                <a:ea typeface="Consolas"/>
                <a:cs typeface="Consolas"/>
                <a:sym typeface="Consolas"/>
              </a:rPr>
              <a:t>="demo_form.asp"</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method</a:t>
            </a:r>
            <a:r>
              <a:rPr lang="en-US" sz="1800">
                <a:solidFill>
                  <a:srgbClr val="0000FF"/>
                </a:solidFill>
                <a:highlight>
                  <a:srgbClr val="FFFFFF"/>
                </a:highlight>
                <a:latin typeface="Consolas"/>
                <a:ea typeface="Consolas"/>
                <a:cs typeface="Consolas"/>
                <a:sym typeface="Consolas"/>
              </a:rPr>
              <a:t>="get"&gt;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First name: </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input</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type</a:t>
            </a:r>
            <a:r>
              <a:rPr lang="en-US" sz="1800">
                <a:solidFill>
                  <a:srgbClr val="0000FF"/>
                </a:solidFill>
                <a:highlight>
                  <a:srgbClr val="FFFFFF"/>
                </a:highlight>
                <a:latin typeface="Consolas"/>
                <a:ea typeface="Consolas"/>
                <a:cs typeface="Consolas"/>
                <a:sym typeface="Consolas"/>
              </a:rPr>
              <a:t>="text"</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name</a:t>
            </a:r>
            <a:r>
              <a:rPr lang="en-US" sz="1800">
                <a:solidFill>
                  <a:srgbClr val="0000FF"/>
                </a:solidFill>
                <a:highlight>
                  <a:srgbClr val="FFFFFF"/>
                </a:highlight>
                <a:latin typeface="Consolas"/>
                <a:ea typeface="Consolas"/>
                <a:cs typeface="Consolas"/>
                <a:sym typeface="Consolas"/>
              </a:rPr>
              <a:t>="FirstName"</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value</a:t>
            </a:r>
            <a:r>
              <a:rPr lang="en-US" sz="1800">
                <a:solidFill>
                  <a:srgbClr val="0000FF"/>
                </a:solidFill>
                <a:highlight>
                  <a:srgbClr val="FFFFFF"/>
                </a:highlight>
                <a:latin typeface="Consolas"/>
                <a:ea typeface="Consolas"/>
                <a:cs typeface="Consolas"/>
                <a:sym typeface="Consolas"/>
              </a:rPr>
              <a:t>="Mickey"&gt;&lt;</a:t>
            </a:r>
            <a:r>
              <a:rPr lang="en-US" sz="1800">
                <a:solidFill>
                  <a:srgbClr val="800000"/>
                </a:solidFill>
                <a:highlight>
                  <a:srgbClr val="FFFFFF"/>
                </a:highlight>
                <a:latin typeface="Consolas"/>
                <a:ea typeface="Consolas"/>
                <a:cs typeface="Consolas"/>
                <a:sym typeface="Consolas"/>
              </a:rPr>
              <a:t>br</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Last name: </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input</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type</a:t>
            </a:r>
            <a:r>
              <a:rPr lang="en-US" sz="1800">
                <a:solidFill>
                  <a:srgbClr val="0000FF"/>
                </a:solidFill>
                <a:highlight>
                  <a:srgbClr val="FFFFFF"/>
                </a:highlight>
                <a:latin typeface="Consolas"/>
                <a:ea typeface="Consolas"/>
                <a:cs typeface="Consolas"/>
                <a:sym typeface="Consolas"/>
              </a:rPr>
              <a:t>="text"</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name</a:t>
            </a:r>
            <a:r>
              <a:rPr lang="en-US" sz="1800">
                <a:solidFill>
                  <a:srgbClr val="0000FF"/>
                </a:solidFill>
                <a:highlight>
                  <a:srgbClr val="FFFFFF"/>
                </a:highlight>
                <a:latin typeface="Consolas"/>
                <a:ea typeface="Consolas"/>
                <a:cs typeface="Consolas"/>
                <a:sym typeface="Consolas"/>
              </a:rPr>
              <a:t>="LastName"</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value</a:t>
            </a:r>
            <a:r>
              <a:rPr lang="en-US" sz="1800">
                <a:solidFill>
                  <a:srgbClr val="0000FF"/>
                </a:solidFill>
                <a:highlight>
                  <a:srgbClr val="FFFFFF"/>
                </a:highlight>
                <a:latin typeface="Consolas"/>
                <a:ea typeface="Consolas"/>
                <a:cs typeface="Consolas"/>
                <a:sym typeface="Consolas"/>
              </a:rPr>
              <a:t>="Mouse"&gt;&lt;</a:t>
            </a:r>
            <a:r>
              <a:rPr lang="en-US" sz="1800">
                <a:solidFill>
                  <a:srgbClr val="800000"/>
                </a:solidFill>
                <a:highlight>
                  <a:srgbClr val="FFFFFF"/>
                </a:highlight>
                <a:latin typeface="Consolas"/>
                <a:ea typeface="Consolas"/>
                <a:cs typeface="Consolas"/>
                <a:sym typeface="Consolas"/>
              </a:rPr>
              <a:t>br</a:t>
            </a:r>
            <a:r>
              <a:rPr lang="en-US" sz="1800">
                <a:solidFill>
                  <a:srgbClr val="0000FF"/>
                </a:solidFill>
                <a:highlight>
                  <a:srgbClr val="FFFFFF"/>
                </a:highlight>
                <a:latin typeface="Consolas"/>
                <a:ea typeface="Consolas"/>
                <a:cs typeface="Consolas"/>
                <a:sym typeface="Consolas"/>
              </a:rPr>
              <a: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input</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type</a:t>
            </a:r>
            <a:r>
              <a:rPr lang="en-US" sz="1800">
                <a:solidFill>
                  <a:srgbClr val="0000FF"/>
                </a:solidFill>
                <a:highlight>
                  <a:srgbClr val="FFFFFF"/>
                </a:highlight>
                <a:latin typeface="Consolas"/>
                <a:ea typeface="Consolas"/>
                <a:cs typeface="Consolas"/>
                <a:sym typeface="Consolas"/>
              </a:rPr>
              <a:t>="submit"</a:t>
            </a:r>
            <a:r>
              <a:rPr lang="en-US" sz="1800">
                <a:solidFill>
                  <a:srgbClr val="000000"/>
                </a:solidFill>
                <a:highlight>
                  <a:srgbClr val="FFFFFF"/>
                </a:highlight>
                <a:latin typeface="Consolas"/>
                <a:ea typeface="Consolas"/>
                <a:cs typeface="Consolas"/>
                <a:sym typeface="Consolas"/>
              </a:rPr>
              <a:t> </a:t>
            </a:r>
            <a:r>
              <a:rPr lang="en-US" sz="1800">
                <a:solidFill>
                  <a:srgbClr val="FF0000"/>
                </a:solidFill>
                <a:highlight>
                  <a:srgbClr val="FFFFFF"/>
                </a:highlight>
                <a:latin typeface="Consolas"/>
                <a:ea typeface="Consolas"/>
                <a:cs typeface="Consolas"/>
                <a:sym typeface="Consolas"/>
              </a:rPr>
              <a:t>value</a:t>
            </a:r>
            <a:r>
              <a:rPr lang="en-US" sz="1800">
                <a:solidFill>
                  <a:srgbClr val="0000FF"/>
                </a:solidFill>
                <a:highlight>
                  <a:srgbClr val="FFFFFF"/>
                </a:highlight>
                <a:latin typeface="Consolas"/>
                <a:ea typeface="Consolas"/>
                <a:cs typeface="Consolas"/>
                <a:sym typeface="Consolas"/>
              </a:rPr>
              <a:t>="Submit"&gt;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&lt;/</a:t>
            </a:r>
            <a:r>
              <a:rPr lang="en-US" sz="1800">
                <a:solidFill>
                  <a:srgbClr val="800000"/>
                </a:solidFill>
                <a:highlight>
                  <a:srgbClr val="FFFFFF"/>
                </a:highlight>
                <a:latin typeface="Consolas"/>
                <a:ea typeface="Consolas"/>
                <a:cs typeface="Consolas"/>
                <a:sym typeface="Consolas"/>
              </a:rPr>
              <a:t>form</a:t>
            </a:r>
            <a:r>
              <a:rPr lang="en-US" sz="1800">
                <a:solidFill>
                  <a:srgbClr val="0000FF"/>
                </a:solidFill>
                <a:highlight>
                  <a:srgbClr val="FFFFFF"/>
                </a:highlight>
                <a:latin typeface="Consolas"/>
                <a:ea typeface="Consolas"/>
                <a:cs typeface="Consolas"/>
                <a:sym typeface="Consolas"/>
              </a:rPr>
              <a:t>&gt;</a:t>
            </a:r>
            <a:endParaRPr sz="1800">
              <a:solidFill>
                <a:schemeClr val="dk1"/>
              </a:solidFill>
              <a:latin typeface="Trebuchet MS"/>
              <a:ea typeface="Trebuchet MS"/>
              <a:cs typeface="Trebuchet MS"/>
              <a:sym typeface="Trebuchet MS"/>
            </a:endParaRPr>
          </a:p>
        </p:txBody>
      </p:sp>
      <p:pic>
        <p:nvPicPr>
          <p:cNvPr id="303" name="Google Shape;303;p42"/>
          <p:cNvPicPr preferRelativeResize="0"/>
          <p:nvPr/>
        </p:nvPicPr>
        <p:blipFill rotWithShape="1">
          <a:blip r:embed="rId3">
            <a:alphaModFix/>
          </a:blip>
          <a:srcRect b="0" l="0" r="0" t="0"/>
          <a:stretch/>
        </p:blipFill>
        <p:spPr>
          <a:xfrm>
            <a:off x="1609725" y="3583463"/>
            <a:ext cx="5924550" cy="1695450"/>
          </a:xfrm>
          <a:prstGeom prst="rect">
            <a:avLst/>
          </a:prstGeom>
          <a:noFill/>
          <a:ln>
            <a:noFill/>
          </a:ln>
        </p:spPr>
      </p:pic>
      <p:sp>
        <p:nvSpPr>
          <p:cNvPr id="304" name="Google Shape;304;p42"/>
          <p:cNvSpPr/>
          <p:nvPr/>
        </p:nvSpPr>
        <p:spPr>
          <a:xfrm>
            <a:off x="275059" y="5613061"/>
            <a:ext cx="859388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00"/>
                </a:solidFill>
                <a:highlight>
                  <a:srgbClr val="FFFFFF"/>
                </a:highlight>
                <a:latin typeface="Consolas"/>
                <a:ea typeface="Consolas"/>
                <a:cs typeface="Consolas"/>
                <a:sym typeface="Consolas"/>
              </a:rPr>
              <a:t>http://www.w3schools.com/tags/demo_form.asp?FirstName=Mickey&amp;LastName=Mouse</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General structure</a:t>
            </a:r>
            <a:endParaRPr b="0" i="0" sz="2600" u="none" cap="none" strike="noStrike">
              <a:solidFill>
                <a:schemeClr val="dk1"/>
              </a:solidFill>
              <a:latin typeface="Arial Black"/>
              <a:ea typeface="Arial Black"/>
              <a:cs typeface="Arial Black"/>
              <a:sym typeface="Arial Black"/>
            </a:endParaRPr>
          </a:p>
        </p:txBody>
      </p:sp>
      <p:sp>
        <p:nvSpPr>
          <p:cNvPr id="170" name="Google Shape;170;p25"/>
          <p:cNvSpPr txBox="1"/>
          <p:nvPr>
            <p:ph idx="2" type="body"/>
          </p:nvPr>
        </p:nvSpPr>
        <p:spPr>
          <a:xfrm>
            <a:off x="308991" y="1178432"/>
            <a:ext cx="8596884" cy="50699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!DOCTYPE</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html</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html</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lang</a:t>
            </a:r>
            <a:r>
              <a:rPr b="0" i="0" lang="en-US" sz="1480" u="none" cap="none" strike="noStrike">
                <a:solidFill>
                  <a:srgbClr val="0000FF"/>
                </a:solidFill>
                <a:highlight>
                  <a:srgbClr val="FFFFFF"/>
                </a:highlight>
                <a:latin typeface="Consolas"/>
                <a:ea typeface="Consolas"/>
                <a:cs typeface="Consolas"/>
                <a:sym typeface="Consolas"/>
              </a:rPr>
              <a:t>="en"&gt;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head</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charset</a:t>
            </a:r>
            <a:r>
              <a:rPr b="0" i="0" lang="en-US" sz="1480" u="none" cap="none" strike="noStrike">
                <a:solidFill>
                  <a:srgbClr val="0000FF"/>
                </a:solidFill>
                <a:highlight>
                  <a:srgbClr val="FFFFFF"/>
                </a:highlight>
                <a:latin typeface="Consolas"/>
                <a:ea typeface="Consolas"/>
                <a:cs typeface="Consolas"/>
                <a:sym typeface="Consolas"/>
              </a:rPr>
              <a:t>="utf-8"</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title</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 Simple Website, helping you grasp HTML today</a:t>
            </a:r>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title</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link</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rel</a:t>
            </a:r>
            <a:r>
              <a:rPr b="0" i="0" lang="en-US" sz="1480" u="none" cap="none" strike="noStrike">
                <a:solidFill>
                  <a:srgbClr val="0000FF"/>
                </a:solidFill>
                <a:highlight>
                  <a:srgbClr val="FFFFFF"/>
                </a:highlight>
                <a:latin typeface="Consolas"/>
                <a:ea typeface="Consolas"/>
                <a:cs typeface="Consolas"/>
                <a:sym typeface="Consolas"/>
              </a:rPr>
              <a:t>="stylesheet"</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href</a:t>
            </a:r>
            <a:r>
              <a:rPr b="0" i="0" lang="en-US" sz="1480" u="none" cap="none" strike="noStrike">
                <a:solidFill>
                  <a:srgbClr val="0000FF"/>
                </a:solidFill>
                <a:highlight>
                  <a:srgbClr val="FFFFFF"/>
                </a:highlight>
                <a:latin typeface="Consolas"/>
                <a:ea typeface="Consolas"/>
                <a:cs typeface="Consolas"/>
                <a:sym typeface="Consolas"/>
              </a:rPr>
              <a:t>="http://simplewebsite.com/style.css"</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meta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name</a:t>
            </a:r>
            <a:r>
              <a:rPr b="0" i="0" lang="en-US" sz="1480" u="none" cap="none" strike="noStrike">
                <a:solidFill>
                  <a:srgbClr val="0000FF"/>
                </a:solidFill>
                <a:highlight>
                  <a:srgbClr val="FFFFFF"/>
                </a:highlight>
                <a:latin typeface="Consolas"/>
                <a:ea typeface="Consolas"/>
                <a:cs typeface="Consolas"/>
                <a:sym typeface="Consolas"/>
              </a:rPr>
              <a:t>="google-site-verification"</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content</a:t>
            </a:r>
            <a:r>
              <a:rPr b="0" i="0" lang="en-US" sz="1480" u="none" cap="none" strike="noStrike">
                <a:solidFill>
                  <a:srgbClr val="0000FF"/>
                </a:solidFill>
                <a:highlight>
                  <a:srgbClr val="FFFFFF"/>
                </a:highlight>
                <a:latin typeface="Consolas"/>
                <a:ea typeface="Consolas"/>
                <a:cs typeface="Consolas"/>
                <a:sym typeface="Consolas"/>
              </a:rPr>
              <a:t>="DFdsfvgF-rtew45"</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head</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body</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class</a:t>
            </a:r>
            <a:r>
              <a:rPr b="0" i="0" lang="en-US" sz="1480" u="none" cap="none" strike="noStrike">
                <a:solidFill>
                  <a:srgbClr val="0000FF"/>
                </a:solidFill>
                <a:highlight>
                  <a:srgbClr val="FFFFFF"/>
                </a:highlight>
                <a:latin typeface="Consolas"/>
                <a:ea typeface="Consolas"/>
                <a:cs typeface="Consolas"/>
                <a:sym typeface="Consolas"/>
              </a:rPr>
              <a:t>="home blog"</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id</a:t>
            </a:r>
            <a:r>
              <a:rPr b="0" i="0" lang="en-US" sz="1480" u="none" cap="none" strike="noStrike">
                <a:solidFill>
                  <a:srgbClr val="0000FF"/>
                </a:solidFill>
                <a:highlight>
                  <a:srgbClr val="FFFFFF"/>
                </a:highlight>
                <a:latin typeface="Consolas"/>
                <a:ea typeface="Consolas"/>
                <a:cs typeface="Consolas"/>
                <a:sym typeface="Consolas"/>
              </a:rPr>
              <a:t>="com-simplewebsite"&gt;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header</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a</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href</a:t>
            </a:r>
            <a:r>
              <a:rPr b="0" i="0" lang="en-US" sz="1480" u="none" cap="none" strike="noStrike">
                <a:solidFill>
                  <a:srgbClr val="0000FF"/>
                </a:solidFill>
                <a:highlight>
                  <a:srgbClr val="FFFFFF"/>
                </a:highlight>
                <a:latin typeface="Consolas"/>
                <a:ea typeface="Consolas"/>
                <a:cs typeface="Consolas"/>
                <a:sym typeface="Consolas"/>
              </a:rPr>
              <a:t>="http://simplewebsite.com"&gt;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div</a:t>
            </a: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FF0000"/>
                </a:solidFill>
                <a:highlight>
                  <a:srgbClr val="FFFFFF"/>
                </a:highlight>
                <a:latin typeface="Consolas"/>
                <a:ea typeface="Consolas"/>
                <a:cs typeface="Consolas"/>
                <a:sym typeface="Consolas"/>
              </a:rPr>
              <a:t>class</a:t>
            </a:r>
            <a:r>
              <a:rPr b="0" i="0" lang="en-US" sz="1480" u="none" cap="none" strike="noStrike">
                <a:solidFill>
                  <a:srgbClr val="0000FF"/>
                </a:solidFill>
                <a:highlight>
                  <a:srgbClr val="FFFFFF"/>
                </a:highlight>
                <a:latin typeface="Consolas"/>
                <a:ea typeface="Consolas"/>
                <a:cs typeface="Consolas"/>
                <a:sym typeface="Consolas"/>
              </a:rPr>
              <a:t>="logo"&gt;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h1</a:t>
            </a:r>
            <a:r>
              <a:rPr b="0" i="0" lang="en-US" sz="1480" u="none" cap="none" strike="noStrike">
                <a:solidFill>
                  <a:srgbClr val="0000FF"/>
                </a:solidFill>
                <a:highlight>
                  <a:srgbClr val="FFFFFF"/>
                </a:highlight>
                <a:latin typeface="Consolas"/>
                <a:ea typeface="Consolas"/>
                <a:cs typeface="Consolas"/>
                <a:sym typeface="Consolas"/>
              </a:rPr>
              <a:t>&gt;</a:t>
            </a:r>
            <a:r>
              <a:rPr b="0" i="0" lang="en-US" sz="1480" u="none" cap="none" strike="noStrike">
                <a:solidFill>
                  <a:srgbClr val="000000"/>
                </a:solidFill>
                <a:highlight>
                  <a:srgbClr val="FFFFFF"/>
                </a:highlight>
                <a:latin typeface="Consolas"/>
                <a:ea typeface="Consolas"/>
                <a:cs typeface="Consolas"/>
                <a:sym typeface="Consolas"/>
              </a:rPr>
              <a:t>A Simple Website</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h1</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h2</a:t>
            </a:r>
            <a:r>
              <a:rPr b="0" i="0" lang="en-US" sz="1480" u="none" cap="none" strike="noStrike">
                <a:solidFill>
                  <a:srgbClr val="0000FF"/>
                </a:solidFill>
                <a:highlight>
                  <a:srgbClr val="FFFFFF"/>
                </a:highlight>
                <a:latin typeface="Consolas"/>
                <a:ea typeface="Consolas"/>
                <a:cs typeface="Consolas"/>
                <a:sym typeface="Consolas"/>
              </a:rPr>
              <a:t>&gt;</a:t>
            </a:r>
            <a:r>
              <a:rPr b="0" i="0" lang="en-US" sz="1480" u="none" cap="none" strike="noStrike">
                <a:solidFill>
                  <a:srgbClr val="000000"/>
                </a:solidFill>
                <a:highlight>
                  <a:srgbClr val="FFFFFF"/>
                </a:highlight>
                <a:latin typeface="Consolas"/>
                <a:ea typeface="Consolas"/>
                <a:cs typeface="Consolas"/>
                <a:sym typeface="Consolas"/>
              </a:rPr>
              <a:t>Helping you grasp HTML today</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h2</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div</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6400"/>
                </a:solidFill>
                <a:highlight>
                  <a:srgbClr val="FFFFFF"/>
                </a:highlight>
                <a:latin typeface="Consolas"/>
                <a:ea typeface="Consolas"/>
                <a:cs typeface="Consolas"/>
                <a:sym typeface="Consolas"/>
              </a:rPr>
              <a:t>&lt;!-- end logo --&gt;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a</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480"/>
              <a:buFont typeface="Arial"/>
              <a:buNone/>
            </a:pPr>
            <a:r>
              <a:rPr b="0" i="0" lang="en-US" sz="1480" u="none" cap="none" strike="noStrike">
                <a:solidFill>
                  <a:srgbClr val="000000"/>
                </a:solidFill>
                <a:highlight>
                  <a:srgbClr val="FFFFFF"/>
                </a:highlight>
                <a:latin typeface="Consolas"/>
                <a:ea typeface="Consolas"/>
                <a:cs typeface="Consolas"/>
                <a:sym typeface="Consolas"/>
              </a:rPr>
              <a:t>    </a:t>
            </a:r>
            <a:r>
              <a:rPr b="0" i="0" lang="en-US" sz="1480" u="none" cap="none" strike="noStrike">
                <a:solidFill>
                  <a:srgbClr val="0000FF"/>
                </a:solidFill>
                <a:highlight>
                  <a:srgbClr val="FFFFFF"/>
                </a:highlight>
                <a:latin typeface="Consolas"/>
                <a:ea typeface="Consolas"/>
                <a:cs typeface="Consolas"/>
                <a:sym typeface="Consolas"/>
              </a:rPr>
              <a:t>&lt;/</a:t>
            </a:r>
            <a:r>
              <a:rPr b="0" i="0" lang="en-US" sz="1480" u="none" cap="none" strike="noStrike">
                <a:solidFill>
                  <a:srgbClr val="800000"/>
                </a:solidFill>
                <a:highlight>
                  <a:srgbClr val="FFFFFF"/>
                </a:highlight>
                <a:latin typeface="Consolas"/>
                <a:ea typeface="Consolas"/>
                <a:cs typeface="Consolas"/>
                <a:sym typeface="Consolas"/>
              </a:rPr>
              <a:t>header</a:t>
            </a:r>
            <a:r>
              <a:rPr b="0" i="0" lang="en-US" sz="1480" u="none" cap="none" strike="noStrike">
                <a:solidFill>
                  <a:srgbClr val="0000FF"/>
                </a:solidFill>
                <a:highlight>
                  <a:srgbClr val="FFFFFF"/>
                </a:highlight>
                <a:latin typeface="Consolas"/>
                <a:ea typeface="Consolas"/>
                <a:cs typeface="Consolas"/>
                <a:sym typeface="Consolas"/>
              </a:rPr>
              <a:t>&gt;</a:t>
            </a:r>
            <a:endParaRPr b="0" i="0" sz="1480" u="none" cap="none" strike="noStrike">
              <a:solidFill>
                <a:schemeClr val="dk1"/>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Полезные ресурсы</a:t>
            </a:r>
            <a:endParaRPr b="0" i="0" sz="2600" u="none" cap="none" strike="noStrike">
              <a:solidFill>
                <a:schemeClr val="dk1"/>
              </a:solidFill>
              <a:latin typeface="Arial Black"/>
              <a:ea typeface="Arial Black"/>
              <a:cs typeface="Arial Black"/>
              <a:sym typeface="Arial Black"/>
            </a:endParaRPr>
          </a:p>
        </p:txBody>
      </p:sp>
      <p:sp>
        <p:nvSpPr>
          <p:cNvPr id="311" name="Google Shape;311;p43"/>
          <p:cNvSpPr txBox="1"/>
          <p:nvPr/>
        </p:nvSpPr>
        <p:spPr>
          <a:xfrm>
            <a:off x="317500" y="1295400"/>
            <a:ext cx="82550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4000"/>
              <a:buFont typeface="Arial"/>
              <a:buNone/>
            </a:pPr>
            <a:r>
              <a:rPr lang="en-US" sz="4000" u="sng">
                <a:solidFill>
                  <a:schemeClr val="hlink"/>
                </a:solidFill>
                <a:latin typeface="Trebuchet MS"/>
                <a:ea typeface="Trebuchet MS"/>
                <a:cs typeface="Trebuchet MS"/>
                <a:sym typeface="Trebuchet MS"/>
                <a:hlinkClick r:id="rId3"/>
              </a:rPr>
              <a:t>webref.ru</a:t>
            </a:r>
            <a:endParaRPr sz="4000">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4000"/>
              <a:buFont typeface="Arial"/>
              <a:buNone/>
            </a:pPr>
            <a:r>
              <a:rPr lang="en-US" sz="4000" u="sng">
                <a:solidFill>
                  <a:schemeClr val="hlink"/>
                </a:solidFill>
                <a:latin typeface="Trebuchet MS"/>
                <a:ea typeface="Trebuchet MS"/>
                <a:cs typeface="Trebuchet MS"/>
                <a:sym typeface="Trebuchet MS"/>
                <a:hlinkClick r:id="rId4"/>
              </a:rPr>
              <a:t>http://www.w3schools.com/html/html_intro.asp</a:t>
            </a:r>
            <a:endParaRPr sz="4000">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4000"/>
              <a:buFont typeface="Arial"/>
              <a:buNone/>
            </a:pPr>
            <a:r>
              <a:t/>
            </a:r>
            <a:endParaRPr sz="40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4"/>
          <p:cNvSpPr/>
          <p:nvPr/>
        </p:nvSpPr>
        <p:spPr>
          <a:xfrm>
            <a:off x="3253356" y="2667000"/>
            <a:ext cx="268695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400">
                <a:solidFill>
                  <a:schemeClr val="dk1"/>
                </a:solidFill>
                <a:latin typeface="Trebuchet MS"/>
                <a:ea typeface="Trebuchet MS"/>
                <a:cs typeface="Trebuchet MS"/>
                <a:sym typeface="Trebuchet MS"/>
              </a:rPr>
              <a:t>The</a:t>
            </a:r>
            <a:r>
              <a:rPr b="1" lang="en-US" sz="5400">
                <a:solidFill>
                  <a:srgbClr val="ADADAD"/>
                </a:solidFill>
                <a:latin typeface="Trebuchet MS"/>
                <a:ea typeface="Trebuchet MS"/>
                <a:cs typeface="Trebuchet MS"/>
                <a:sym typeface="Trebuchet MS"/>
              </a:rPr>
              <a:t> </a:t>
            </a:r>
            <a:r>
              <a:rPr lang="en-US" sz="5400">
                <a:solidFill>
                  <a:schemeClr val="dk1"/>
                </a:solidFill>
                <a:latin typeface="Trebuchet MS"/>
                <a:ea typeface="Trebuchet MS"/>
                <a:cs typeface="Trebuchet MS"/>
                <a:sym typeface="Trebuchet MS"/>
              </a:rPr>
              <a:t>End</a:t>
            </a:r>
            <a:endParaRPr b="1" sz="5400">
              <a:solidFill>
                <a:srgbClr val="ADADAD"/>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General structure (continued)</a:t>
            </a:r>
            <a:endParaRPr b="0" i="0" sz="2600" u="none" cap="none" strike="noStrike">
              <a:solidFill>
                <a:schemeClr val="dk1"/>
              </a:solidFill>
              <a:latin typeface="Arial Black"/>
              <a:ea typeface="Arial Black"/>
              <a:cs typeface="Arial Black"/>
              <a:sym typeface="Arial Black"/>
            </a:endParaRPr>
          </a:p>
        </p:txBody>
      </p:sp>
      <p:sp>
        <p:nvSpPr>
          <p:cNvPr id="177" name="Google Shape;177;p26"/>
          <p:cNvSpPr txBox="1"/>
          <p:nvPr/>
        </p:nvSpPr>
        <p:spPr>
          <a:xfrm>
            <a:off x="352425" y="1178431"/>
            <a:ext cx="8391525" cy="502234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main</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id</a:t>
            </a:r>
            <a:r>
              <a:rPr lang="en-US" sz="1360">
                <a:solidFill>
                  <a:srgbClr val="0000FF"/>
                </a:solidFill>
                <a:highlight>
                  <a:srgbClr val="FFFFFF"/>
                </a:highlight>
                <a:latin typeface="Consolas"/>
                <a:ea typeface="Consolas"/>
                <a:cs typeface="Consolas"/>
                <a:sym typeface="Consolas"/>
              </a:rPr>
              <a:t>="content"</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class</a:t>
            </a:r>
            <a:r>
              <a:rPr lang="en-US" sz="1360">
                <a:solidFill>
                  <a:srgbClr val="0000FF"/>
                </a:solidFill>
                <a:highlight>
                  <a:srgbClr val="FFFFFF"/>
                </a:highlight>
                <a:latin typeface="Consolas"/>
                <a:ea typeface="Consolas"/>
                <a:cs typeface="Consolas"/>
                <a:sym typeface="Consolas"/>
              </a:rPr>
              <a:t>="group"&gt;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article</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class</a:t>
            </a:r>
            <a:r>
              <a:rPr lang="en-US" sz="1360">
                <a:solidFill>
                  <a:srgbClr val="0000FF"/>
                </a:solidFill>
                <a:highlight>
                  <a:srgbClr val="FFFFFF"/>
                </a:highlight>
                <a:latin typeface="Consolas"/>
                <a:ea typeface="Consolas"/>
                <a:cs typeface="Consolas"/>
                <a:sym typeface="Consolas"/>
              </a:rPr>
              <a:t>="post"&gt;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Lorem ipsum dolor sit amet, consectetur adipisicing elit. Cupiditate recusandae voluptatibus sit, expedita inventore rerum esse incidunt facilis atque, laboriosam! Et perferendis numquam facere officiis saepe ducimus, velit iure non.</a:t>
            </a:r>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article</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footer</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div</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class</a:t>
            </a:r>
            <a:r>
              <a:rPr lang="en-US" sz="1360">
                <a:solidFill>
                  <a:srgbClr val="0000FF"/>
                </a:solidFill>
                <a:highlight>
                  <a:srgbClr val="FFFFFF"/>
                </a:highlight>
                <a:latin typeface="Consolas"/>
                <a:ea typeface="Consolas"/>
                <a:cs typeface="Consolas"/>
                <a:sym typeface="Consolas"/>
              </a:rPr>
              <a:t>="inner"&gt;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img</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width</a:t>
            </a:r>
            <a:r>
              <a:rPr lang="en-US" sz="1360">
                <a:solidFill>
                  <a:srgbClr val="0000FF"/>
                </a:solidFill>
                <a:highlight>
                  <a:srgbClr val="FFFFFF"/>
                </a:highlight>
                <a:latin typeface="Consolas"/>
                <a:ea typeface="Consolas"/>
                <a:cs typeface="Consolas"/>
                <a:sym typeface="Consolas"/>
              </a:rPr>
              <a:t>="64"</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height</a:t>
            </a:r>
            <a:r>
              <a:rPr lang="en-US" sz="1360">
                <a:solidFill>
                  <a:srgbClr val="0000FF"/>
                </a:solidFill>
                <a:highlight>
                  <a:srgbClr val="FFFFFF"/>
                </a:highlight>
                <a:latin typeface="Consolas"/>
                <a:ea typeface="Consolas"/>
                <a:cs typeface="Consolas"/>
                <a:sym typeface="Consolas"/>
              </a:rPr>
              <a:t>="64"</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class</a:t>
            </a:r>
            <a:r>
              <a:rPr lang="en-US" sz="1360">
                <a:solidFill>
                  <a:srgbClr val="0000FF"/>
                </a:solidFill>
                <a:highlight>
                  <a:srgbClr val="FFFFFF"/>
                </a:highlight>
                <a:latin typeface="Consolas"/>
                <a:ea typeface="Consolas"/>
                <a:cs typeface="Consolas"/>
                <a:sym typeface="Consolas"/>
              </a:rPr>
              <a:t>="w3c-logo"</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alt</a:t>
            </a:r>
            <a:r>
              <a:rPr lang="en-US" sz="1360">
                <a:solidFill>
                  <a:srgbClr val="0000FF"/>
                </a:solidFill>
                <a:highlight>
                  <a:srgbClr val="FFFFFF"/>
                </a:highlight>
                <a:latin typeface="Consolas"/>
                <a:ea typeface="Consolas"/>
                <a:cs typeface="Consolas"/>
                <a:sym typeface="Consolas"/>
              </a:rPr>
              <a:t>="W3C HTML5 logo"</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src</a:t>
            </a:r>
            <a:r>
              <a:rPr lang="en-US" sz="1360">
                <a:solidFill>
                  <a:srgbClr val="0000FF"/>
                </a:solidFill>
                <a:highlight>
                  <a:srgbClr val="FFFFFF"/>
                </a:highlight>
                <a:latin typeface="Consolas"/>
                <a:ea typeface="Consolas"/>
                <a:cs typeface="Consolas"/>
                <a:sym typeface="Consolas"/>
              </a:rPr>
              <a:t>="http://simplewebsite.com/badge.png"&gt;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p</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id</a:t>
            </a:r>
            <a:r>
              <a:rPr lang="en-US" sz="1360">
                <a:solidFill>
                  <a:srgbClr val="0000FF"/>
                </a:solidFill>
                <a:highlight>
                  <a:srgbClr val="FFFFFF"/>
                </a:highlight>
                <a:latin typeface="Consolas"/>
                <a:ea typeface="Consolas"/>
                <a:cs typeface="Consolas"/>
                <a:sym typeface="Consolas"/>
              </a:rPr>
              <a:t>="copyright"&gt;</a:t>
            </a:r>
            <a:r>
              <a:rPr lang="en-US" sz="1360">
                <a:solidFill>
                  <a:srgbClr val="000000"/>
                </a:solidFill>
                <a:highlight>
                  <a:srgbClr val="FFFFFF"/>
                </a:highlight>
                <a:latin typeface="Consolas"/>
                <a:ea typeface="Consolas"/>
                <a:cs typeface="Consolas"/>
                <a:sym typeface="Consolas"/>
              </a:rPr>
              <a:t>This site is licensed under a Creative Commons Attribution-Non-Commercial 2.0 share alike license.</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p</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div</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footer</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6400"/>
                </a:solidFill>
                <a:highlight>
                  <a:srgbClr val="FFFFFF"/>
                </a:highlight>
                <a:latin typeface="Consolas"/>
                <a:ea typeface="Consolas"/>
                <a:cs typeface="Consolas"/>
                <a:sym typeface="Consolas"/>
              </a:rPr>
              <a:t>&lt;!-- end footer --&gt;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script</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src</a:t>
            </a:r>
            <a:r>
              <a:rPr lang="en-US" sz="1360">
                <a:solidFill>
                  <a:srgbClr val="0000FF"/>
                </a:solidFill>
                <a:highlight>
                  <a:srgbClr val="FFFFFF"/>
                </a:highlight>
                <a:latin typeface="Consolas"/>
                <a:ea typeface="Consolas"/>
                <a:cs typeface="Consolas"/>
                <a:sym typeface="Consolas"/>
              </a:rPr>
              <a:t>="http://somecdn.com/jquery-1.6.1.min.js"&gt;&lt;/</a:t>
            </a:r>
            <a:r>
              <a:rPr lang="en-US" sz="1360">
                <a:solidFill>
                  <a:srgbClr val="800000"/>
                </a:solidFill>
                <a:highlight>
                  <a:srgbClr val="FFFFFF"/>
                </a:highlight>
                <a:latin typeface="Consolas"/>
                <a:ea typeface="Consolas"/>
                <a:cs typeface="Consolas"/>
                <a:sym typeface="Consolas"/>
              </a:rPr>
              <a:t>script</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script</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src</a:t>
            </a:r>
            <a:r>
              <a:rPr lang="en-US" sz="1360">
                <a:solidFill>
                  <a:srgbClr val="0000FF"/>
                </a:solidFill>
                <a:highlight>
                  <a:srgbClr val="FFFFFF"/>
                </a:highlight>
                <a:latin typeface="Consolas"/>
                <a:ea typeface="Consolas"/>
                <a:cs typeface="Consolas"/>
                <a:sym typeface="Consolas"/>
              </a:rPr>
              <a:t>="http://simplewebsite.com/lib1.js"&gt;&lt;/</a:t>
            </a:r>
            <a:r>
              <a:rPr lang="en-US" sz="1360">
                <a:solidFill>
                  <a:srgbClr val="800000"/>
                </a:solidFill>
                <a:highlight>
                  <a:srgbClr val="FFFFFF"/>
                </a:highlight>
                <a:latin typeface="Consolas"/>
                <a:ea typeface="Consolas"/>
                <a:cs typeface="Consolas"/>
                <a:sym typeface="Consolas"/>
              </a:rPr>
              <a:t>script</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script</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src</a:t>
            </a:r>
            <a:r>
              <a:rPr lang="en-US" sz="1360">
                <a:solidFill>
                  <a:srgbClr val="0000FF"/>
                </a:solidFill>
                <a:highlight>
                  <a:srgbClr val="FFFFFF"/>
                </a:highlight>
                <a:latin typeface="Consolas"/>
                <a:ea typeface="Consolas"/>
                <a:cs typeface="Consolas"/>
                <a:sym typeface="Consolas"/>
              </a:rPr>
              <a:t>="http://simplewebsite.com/lib2.js"&gt;&lt;/</a:t>
            </a:r>
            <a:r>
              <a:rPr lang="en-US" sz="1360">
                <a:solidFill>
                  <a:srgbClr val="800000"/>
                </a:solidFill>
                <a:highlight>
                  <a:srgbClr val="FFFFFF"/>
                </a:highlight>
                <a:latin typeface="Consolas"/>
                <a:ea typeface="Consolas"/>
                <a:cs typeface="Consolas"/>
                <a:sym typeface="Consolas"/>
              </a:rPr>
              <a:t>script</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script</a:t>
            </a:r>
            <a:r>
              <a:rPr lang="en-US" sz="1360">
                <a:solidFill>
                  <a:srgbClr val="000000"/>
                </a:solidFill>
                <a:highlight>
                  <a:srgbClr val="FFFFFF"/>
                </a:highlight>
                <a:latin typeface="Consolas"/>
                <a:ea typeface="Consolas"/>
                <a:cs typeface="Consolas"/>
                <a:sym typeface="Consolas"/>
              </a:rPr>
              <a:t> </a:t>
            </a:r>
            <a:r>
              <a:rPr lang="en-US" sz="1360">
                <a:solidFill>
                  <a:srgbClr val="FF0000"/>
                </a:solidFill>
                <a:highlight>
                  <a:srgbClr val="FFFFFF"/>
                </a:highlight>
                <a:latin typeface="Consolas"/>
                <a:ea typeface="Consolas"/>
                <a:cs typeface="Consolas"/>
                <a:sym typeface="Consolas"/>
              </a:rPr>
              <a:t>src</a:t>
            </a:r>
            <a:r>
              <a:rPr lang="en-US" sz="1360">
                <a:solidFill>
                  <a:srgbClr val="0000FF"/>
                </a:solidFill>
                <a:highlight>
                  <a:srgbClr val="FFFFFF"/>
                </a:highlight>
                <a:latin typeface="Consolas"/>
                <a:ea typeface="Consolas"/>
                <a:cs typeface="Consolas"/>
                <a:sym typeface="Consolas"/>
              </a:rPr>
              <a:t>="http://simplewebsite.com/main.js"&gt;&lt;/</a:t>
            </a:r>
            <a:r>
              <a:rPr lang="en-US" sz="1360">
                <a:solidFill>
                  <a:srgbClr val="800000"/>
                </a:solidFill>
                <a:highlight>
                  <a:srgbClr val="FFFFFF"/>
                </a:highlight>
                <a:latin typeface="Consolas"/>
                <a:ea typeface="Consolas"/>
                <a:cs typeface="Consolas"/>
                <a:sym typeface="Consolas"/>
              </a:rPr>
              <a:t>script</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00"/>
                </a:solidFill>
                <a:highlight>
                  <a:srgbClr val="FFFFFF"/>
                </a:highlight>
                <a:latin typeface="Consolas"/>
                <a:ea typeface="Consolas"/>
                <a:cs typeface="Consolas"/>
                <a:sym typeface="Consolas"/>
              </a:rPr>
              <a:t>    </a:t>
            </a: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main</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body</a:t>
            </a:r>
            <a:r>
              <a:rPr lang="en-US" sz="1360">
                <a:solidFill>
                  <a:srgbClr val="0000FF"/>
                </a:solidFill>
                <a:highlight>
                  <a:srgbClr val="FFFFFF"/>
                </a:highlight>
                <a:latin typeface="Consolas"/>
                <a:ea typeface="Consolas"/>
                <a:cs typeface="Consolas"/>
                <a:sym typeface="Consolas"/>
              </a:rPr>
              <a:t>&gt;</a:t>
            </a:r>
            <a:endParaRPr sz="1360">
              <a:solidFill>
                <a:srgbClr val="000000"/>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accent2"/>
              </a:buClr>
              <a:buSzPts val="1360"/>
              <a:buFont typeface="Arial"/>
              <a:buNone/>
            </a:pPr>
            <a:r>
              <a:rPr lang="en-US" sz="1360">
                <a:solidFill>
                  <a:srgbClr val="0000FF"/>
                </a:solidFill>
                <a:highlight>
                  <a:srgbClr val="FFFFFF"/>
                </a:highlight>
                <a:latin typeface="Consolas"/>
                <a:ea typeface="Consolas"/>
                <a:cs typeface="Consolas"/>
                <a:sym typeface="Consolas"/>
              </a:rPr>
              <a:t>&lt;/</a:t>
            </a:r>
            <a:r>
              <a:rPr lang="en-US" sz="1360">
                <a:solidFill>
                  <a:srgbClr val="800000"/>
                </a:solidFill>
                <a:highlight>
                  <a:srgbClr val="FFFFFF"/>
                </a:highlight>
                <a:latin typeface="Consolas"/>
                <a:ea typeface="Consolas"/>
                <a:cs typeface="Consolas"/>
                <a:sym typeface="Consolas"/>
              </a:rPr>
              <a:t>html</a:t>
            </a:r>
            <a:r>
              <a:rPr lang="en-US" sz="1360">
                <a:solidFill>
                  <a:srgbClr val="0000FF"/>
                </a:solidFill>
                <a:highlight>
                  <a:srgbClr val="FFFFFF"/>
                </a:highlight>
                <a:latin typeface="Consolas"/>
                <a:ea typeface="Consolas"/>
                <a:cs typeface="Consolas"/>
                <a:sym typeface="Consolas"/>
              </a:rPr>
              <a:t>&gt;</a:t>
            </a:r>
            <a:endParaRPr sz="1360">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Syntax. Tags</a:t>
            </a:r>
            <a:endParaRPr b="0" i="0" sz="2600" u="none" cap="none" strike="noStrike">
              <a:solidFill>
                <a:schemeClr val="dk1"/>
              </a:solidFill>
              <a:latin typeface="Arial Black"/>
              <a:ea typeface="Arial Black"/>
              <a:cs typeface="Arial Black"/>
              <a:sym typeface="Arial Black"/>
            </a:endParaRPr>
          </a:p>
        </p:txBody>
      </p:sp>
      <p:sp>
        <p:nvSpPr>
          <p:cNvPr id="184" name="Google Shape;184;p27"/>
          <p:cNvSpPr txBox="1"/>
          <p:nvPr/>
        </p:nvSpPr>
        <p:spPr>
          <a:xfrm>
            <a:off x="376237" y="932688"/>
            <a:ext cx="8391525" cy="5293941"/>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html</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head</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    &lt;</a:t>
            </a:r>
            <a:r>
              <a:rPr lang="en-US" sz="1500">
                <a:solidFill>
                  <a:srgbClr val="800000"/>
                </a:solidFill>
                <a:highlight>
                  <a:srgbClr val="FFFFFF"/>
                </a:highlight>
                <a:latin typeface="Consolas"/>
                <a:ea typeface="Consolas"/>
                <a:cs typeface="Consolas"/>
                <a:sym typeface="Consolas"/>
              </a:rPr>
              <a:t>title</a:t>
            </a:r>
            <a:r>
              <a:rPr lang="en-US" sz="1500">
                <a:solidFill>
                  <a:srgbClr val="0000FF"/>
                </a:solidFill>
                <a:highlight>
                  <a:srgbClr val="FFFFFF"/>
                </a:highlight>
                <a:latin typeface="Consolas"/>
                <a:ea typeface="Consolas"/>
                <a:cs typeface="Consolas"/>
                <a:sym typeface="Consolas"/>
              </a:rPr>
              <a:t>&gt;</a:t>
            </a:r>
            <a:r>
              <a:rPr lang="en-US" sz="1500">
                <a:solidFill>
                  <a:srgbClr val="000000"/>
                </a:solidFill>
                <a:highlight>
                  <a:srgbClr val="FFFFFF"/>
                </a:highlight>
                <a:latin typeface="Consolas"/>
                <a:ea typeface="Consolas"/>
                <a:cs typeface="Consolas"/>
                <a:sym typeface="Consolas"/>
              </a:rPr>
              <a:t>A Simple Website, helping you grasp HTML today</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title</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head</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body</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00"/>
                </a:solidFill>
                <a:highlight>
                  <a:srgbClr val="FFFFFF"/>
                </a:highlight>
                <a:latin typeface="Consolas"/>
                <a:ea typeface="Consolas"/>
                <a:cs typeface="Consolas"/>
                <a:sym typeface="Consolas"/>
              </a:rPr>
              <a:t>    </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header</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        &lt;</a:t>
            </a:r>
            <a:r>
              <a:rPr lang="en-US" sz="1500">
                <a:solidFill>
                  <a:srgbClr val="800000"/>
                </a:solidFill>
                <a:highlight>
                  <a:srgbClr val="FFFFFF"/>
                </a:highlight>
                <a:latin typeface="Consolas"/>
                <a:ea typeface="Consolas"/>
                <a:cs typeface="Consolas"/>
                <a:sym typeface="Consolas"/>
              </a:rPr>
              <a:t>h1</a:t>
            </a:r>
            <a:r>
              <a:rPr lang="en-US" sz="1500">
                <a:solidFill>
                  <a:srgbClr val="0000FF"/>
                </a:solidFill>
                <a:highlight>
                  <a:srgbClr val="FFFFFF"/>
                </a:highlight>
                <a:latin typeface="Consolas"/>
                <a:ea typeface="Consolas"/>
                <a:cs typeface="Consolas"/>
                <a:sym typeface="Consolas"/>
              </a:rPr>
              <a:t>&gt;</a:t>
            </a:r>
            <a:r>
              <a:rPr lang="en-US" sz="1500">
                <a:solidFill>
                  <a:srgbClr val="000000"/>
                </a:solidFill>
                <a:highlight>
                  <a:srgbClr val="FFFFFF"/>
                </a:highlight>
                <a:latin typeface="Consolas"/>
                <a:ea typeface="Consolas"/>
                <a:cs typeface="Consolas"/>
                <a:sym typeface="Consolas"/>
              </a:rPr>
              <a:t>A Simple Website</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h1</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00"/>
                </a:solidFill>
                <a:highlight>
                  <a:srgbClr val="FFFFFF"/>
                </a:highlight>
                <a:latin typeface="Consolas"/>
                <a:ea typeface="Consolas"/>
                <a:cs typeface="Consolas"/>
                <a:sym typeface="Consolas"/>
              </a:rPr>
              <a:t>        </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h2</a:t>
            </a:r>
            <a:r>
              <a:rPr lang="en-US" sz="1500">
                <a:solidFill>
                  <a:srgbClr val="0000FF"/>
                </a:solidFill>
                <a:highlight>
                  <a:srgbClr val="FFFFFF"/>
                </a:highlight>
                <a:latin typeface="Consolas"/>
                <a:ea typeface="Consolas"/>
                <a:cs typeface="Consolas"/>
                <a:sym typeface="Consolas"/>
              </a:rPr>
              <a:t>&gt;</a:t>
            </a:r>
            <a:r>
              <a:rPr lang="en-US" sz="1500">
                <a:solidFill>
                  <a:srgbClr val="000000"/>
                </a:solidFill>
                <a:highlight>
                  <a:srgbClr val="FFFFFF"/>
                </a:highlight>
                <a:latin typeface="Consolas"/>
                <a:ea typeface="Consolas"/>
                <a:cs typeface="Consolas"/>
                <a:sym typeface="Consolas"/>
              </a:rPr>
              <a:t>Helping you grasp HTML today</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h2</a:t>
            </a:r>
            <a:r>
              <a:rPr lang="en-US" sz="1500">
                <a:solidFill>
                  <a:srgbClr val="0000FF"/>
                </a:solidFill>
                <a:highlight>
                  <a:srgbClr val="FFFFFF"/>
                </a:highlight>
                <a:latin typeface="Consolas"/>
                <a:ea typeface="Consolas"/>
                <a:cs typeface="Consolas"/>
                <a:sym typeface="Consolas"/>
              </a:rPr>
              <a:t>&gt;</a:t>
            </a:r>
            <a:r>
              <a:rPr lang="en-US" sz="1500">
                <a:solidFill>
                  <a:srgbClr val="006400"/>
                </a:solidFill>
                <a:highlight>
                  <a:srgbClr val="FFFFFF"/>
                </a:highlight>
                <a:latin typeface="Consolas"/>
                <a:ea typeface="Consolas"/>
                <a:cs typeface="Consolas"/>
                <a:sym typeface="Consolas"/>
              </a:rPr>
              <a:t>&lt;!-- end logo --&gt;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    &lt;/</a:t>
            </a:r>
            <a:r>
              <a:rPr lang="en-US" sz="1500">
                <a:solidFill>
                  <a:srgbClr val="800000"/>
                </a:solidFill>
                <a:highlight>
                  <a:srgbClr val="FFFFFF"/>
                </a:highlight>
                <a:latin typeface="Consolas"/>
                <a:ea typeface="Consolas"/>
                <a:cs typeface="Consolas"/>
                <a:sym typeface="Consolas"/>
              </a:rPr>
              <a:t>header</a:t>
            </a:r>
            <a:r>
              <a:rPr lang="en-US" sz="1500">
                <a:solidFill>
                  <a:srgbClr val="0000FF"/>
                </a:solidFill>
                <a:highlight>
                  <a:srgbClr val="FFFFFF"/>
                </a:highlight>
                <a:latin typeface="Consolas"/>
                <a:ea typeface="Consolas"/>
                <a:cs typeface="Consolas"/>
                <a:sym typeface="Consolas"/>
              </a:rPr>
              <a:t>&gt;</a:t>
            </a:r>
            <a:endParaRPr sz="15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    &lt;</a:t>
            </a:r>
            <a:r>
              <a:rPr lang="en-US" sz="1500">
                <a:solidFill>
                  <a:srgbClr val="800000"/>
                </a:solidFill>
                <a:highlight>
                  <a:srgbClr val="FFFFFF"/>
                </a:highlight>
                <a:latin typeface="Consolas"/>
                <a:ea typeface="Consolas"/>
                <a:cs typeface="Consolas"/>
                <a:sym typeface="Consolas"/>
              </a:rPr>
              <a:t>main</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00"/>
                </a:solidFill>
                <a:highlight>
                  <a:srgbClr val="FFFFFF"/>
                </a:highlight>
                <a:latin typeface="Consolas"/>
                <a:ea typeface="Consolas"/>
                <a:cs typeface="Consolas"/>
                <a:sym typeface="Consolas"/>
              </a:rPr>
              <a:t>        </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article</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00"/>
                </a:solidFill>
                <a:highlight>
                  <a:srgbClr val="FFFFFF"/>
                </a:highlight>
                <a:latin typeface="Consolas"/>
                <a:ea typeface="Consolas"/>
                <a:cs typeface="Consolas"/>
                <a:sym typeface="Consolas"/>
              </a:rPr>
              <a:t>            Lorem ipsum dolor sit amet, </a:t>
            </a:r>
            <a:r>
              <a:rPr b="1" lang="en-US" sz="1700">
                <a:solidFill>
                  <a:srgbClr val="0000FF"/>
                </a:solidFill>
                <a:highlight>
                  <a:srgbClr val="FFFFFF"/>
                </a:highlight>
                <a:latin typeface="Consolas"/>
                <a:ea typeface="Consolas"/>
                <a:cs typeface="Consolas"/>
                <a:sym typeface="Consolas"/>
              </a:rPr>
              <a:t>&lt;</a:t>
            </a:r>
            <a:r>
              <a:rPr b="1" lang="en-US" sz="1700">
                <a:solidFill>
                  <a:srgbClr val="800000"/>
                </a:solidFill>
                <a:highlight>
                  <a:srgbClr val="FFFFFF"/>
                </a:highlight>
                <a:latin typeface="Consolas"/>
                <a:ea typeface="Consolas"/>
                <a:cs typeface="Consolas"/>
                <a:sym typeface="Consolas"/>
              </a:rPr>
              <a:t>br</a:t>
            </a:r>
            <a:r>
              <a:rPr b="1" lang="en-US" sz="1700">
                <a:solidFill>
                  <a:srgbClr val="0000FF"/>
                </a:solidFill>
                <a:highlight>
                  <a:srgbClr val="FFFFFF"/>
                </a:highlight>
                <a:latin typeface="Consolas"/>
                <a:ea typeface="Consolas"/>
                <a:cs typeface="Consolas"/>
                <a:sym typeface="Consolas"/>
              </a:rPr>
              <a:t>&gt;</a:t>
            </a:r>
            <a:r>
              <a:rPr lang="en-US" sz="1700">
                <a:solidFill>
                  <a:srgbClr val="000000"/>
                </a:solidFill>
                <a:highlight>
                  <a:srgbClr val="FFFFFF"/>
                </a:highlight>
                <a:latin typeface="Consolas"/>
                <a:ea typeface="Consolas"/>
                <a:cs typeface="Consolas"/>
                <a:sym typeface="Consolas"/>
              </a:rPr>
              <a:t> </a:t>
            </a:r>
            <a:r>
              <a:rPr lang="en-US" sz="1500">
                <a:solidFill>
                  <a:srgbClr val="000000"/>
                </a:solidFill>
                <a:highlight>
                  <a:srgbClr val="FFFFFF"/>
                </a:highlight>
                <a:latin typeface="Consolas"/>
                <a:ea typeface="Consolas"/>
                <a:cs typeface="Consolas"/>
                <a:sym typeface="Consolas"/>
              </a:rPr>
              <a:t>consectetur adipisicing elit.</a:t>
            </a:r>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00"/>
                </a:solidFill>
                <a:highlight>
                  <a:srgbClr val="FFFFFF"/>
                </a:highlight>
                <a:latin typeface="Consolas"/>
                <a:ea typeface="Consolas"/>
                <a:cs typeface="Consolas"/>
                <a:sym typeface="Consolas"/>
              </a:rPr>
              <a:t>        </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article</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00"/>
                </a:solidFill>
                <a:highlight>
                  <a:srgbClr val="FFFFFF"/>
                </a:highlight>
                <a:latin typeface="Consolas"/>
                <a:ea typeface="Consolas"/>
                <a:cs typeface="Consolas"/>
                <a:sym typeface="Consolas"/>
              </a:rPr>
              <a:t>        </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footer</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            &lt;</a:t>
            </a:r>
            <a:r>
              <a:rPr lang="en-US" sz="1500">
                <a:solidFill>
                  <a:srgbClr val="800000"/>
                </a:solidFill>
                <a:highlight>
                  <a:srgbClr val="FFFFFF"/>
                </a:highlight>
                <a:latin typeface="Consolas"/>
                <a:ea typeface="Consolas"/>
                <a:cs typeface="Consolas"/>
                <a:sym typeface="Consolas"/>
              </a:rPr>
              <a:t>p</a:t>
            </a:r>
            <a:r>
              <a:rPr lang="en-US" sz="1500">
                <a:solidFill>
                  <a:srgbClr val="0000FF"/>
                </a:solidFill>
                <a:highlight>
                  <a:srgbClr val="FFFFFF"/>
                </a:highlight>
                <a:latin typeface="Consolas"/>
                <a:ea typeface="Consolas"/>
                <a:cs typeface="Consolas"/>
                <a:sym typeface="Consolas"/>
              </a:rPr>
              <a:t>&gt;</a:t>
            </a:r>
            <a:r>
              <a:rPr lang="en-US" sz="1500">
                <a:solidFill>
                  <a:srgbClr val="000000"/>
                </a:solidFill>
                <a:highlight>
                  <a:srgbClr val="FFFFFF"/>
                </a:highlight>
                <a:latin typeface="Consolas"/>
                <a:ea typeface="Consolas"/>
                <a:cs typeface="Consolas"/>
                <a:sym typeface="Consolas"/>
              </a:rPr>
              <a:t>This site</a:t>
            </a:r>
            <a:r>
              <a:rPr lang="en-US" sz="1400">
                <a:solidFill>
                  <a:srgbClr val="000000"/>
                </a:solidFill>
                <a:highlight>
                  <a:srgbClr val="FFFFFF"/>
                </a:highlight>
                <a:latin typeface="Consolas"/>
                <a:ea typeface="Consolas"/>
                <a:cs typeface="Consolas"/>
                <a:sym typeface="Consolas"/>
              </a:rPr>
              <a:t> </a:t>
            </a:r>
            <a:r>
              <a:rPr b="1" lang="en-US" sz="1700">
                <a:solidFill>
                  <a:srgbClr val="0000FF"/>
                </a:solidFill>
                <a:highlight>
                  <a:srgbClr val="FFFFFF"/>
                </a:highlight>
                <a:latin typeface="Consolas"/>
                <a:ea typeface="Consolas"/>
                <a:cs typeface="Consolas"/>
                <a:sym typeface="Consolas"/>
              </a:rPr>
              <a:t>&lt;</a:t>
            </a:r>
            <a:r>
              <a:rPr b="1" lang="en-US" sz="1700">
                <a:solidFill>
                  <a:srgbClr val="FF0000"/>
                </a:solidFill>
                <a:highlight>
                  <a:srgbClr val="FFFFFF"/>
                </a:highlight>
                <a:latin typeface="Consolas"/>
                <a:ea typeface="Consolas"/>
                <a:cs typeface="Consolas"/>
                <a:sym typeface="Consolas"/>
              </a:rPr>
              <a:t>br/</a:t>
            </a:r>
            <a:r>
              <a:rPr b="1" lang="en-US" sz="1700">
                <a:solidFill>
                  <a:srgbClr val="0000FF"/>
                </a:solidFill>
                <a:highlight>
                  <a:srgbClr val="FFFFFF"/>
                </a:highlight>
                <a:latin typeface="Consolas"/>
                <a:ea typeface="Consolas"/>
                <a:cs typeface="Consolas"/>
                <a:sym typeface="Consolas"/>
              </a:rPr>
              <a:t>&gt;</a:t>
            </a:r>
            <a:r>
              <a:rPr lang="en-US" sz="1500">
                <a:solidFill>
                  <a:srgbClr val="000000"/>
                </a:solidFill>
                <a:highlight>
                  <a:srgbClr val="FFFFFF"/>
                </a:highlight>
                <a:latin typeface="Consolas"/>
                <a:ea typeface="Consolas"/>
                <a:cs typeface="Consolas"/>
                <a:sym typeface="Consolas"/>
              </a:rPr>
              <a:t> is licensed under ...</a:t>
            </a: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p</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        &lt;/</a:t>
            </a:r>
            <a:r>
              <a:rPr lang="en-US" sz="1500">
                <a:solidFill>
                  <a:srgbClr val="800000"/>
                </a:solidFill>
                <a:highlight>
                  <a:srgbClr val="FFFFFF"/>
                </a:highlight>
                <a:latin typeface="Consolas"/>
                <a:ea typeface="Consolas"/>
                <a:cs typeface="Consolas"/>
                <a:sym typeface="Consolas"/>
              </a:rPr>
              <a:t>footer</a:t>
            </a:r>
            <a:r>
              <a:rPr lang="en-US" sz="1500">
                <a:solidFill>
                  <a:srgbClr val="0000FF"/>
                </a:solidFill>
                <a:highlight>
                  <a:srgbClr val="FFFFFF"/>
                </a:highlight>
                <a:latin typeface="Consolas"/>
                <a:ea typeface="Consolas"/>
                <a:cs typeface="Consolas"/>
                <a:sym typeface="Consolas"/>
              </a:rPr>
              <a:t>&gt;</a:t>
            </a:r>
            <a:r>
              <a:rPr lang="en-US" sz="1500">
                <a:solidFill>
                  <a:srgbClr val="006400"/>
                </a:solidFill>
                <a:highlight>
                  <a:srgbClr val="FFFFFF"/>
                </a:highlight>
                <a:latin typeface="Consolas"/>
                <a:ea typeface="Consolas"/>
                <a:cs typeface="Consolas"/>
                <a:sym typeface="Consolas"/>
              </a:rPr>
              <a:t>&lt;!-- end footer --&gt;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     &lt;/</a:t>
            </a:r>
            <a:r>
              <a:rPr lang="en-US" sz="1500">
                <a:solidFill>
                  <a:srgbClr val="800000"/>
                </a:solidFill>
                <a:highlight>
                  <a:srgbClr val="FFFFFF"/>
                </a:highlight>
                <a:latin typeface="Consolas"/>
                <a:ea typeface="Consolas"/>
                <a:cs typeface="Consolas"/>
                <a:sym typeface="Consolas"/>
              </a:rPr>
              <a:t>main</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body</a:t>
            </a:r>
            <a:r>
              <a:rPr lang="en-US" sz="1500">
                <a:solidFill>
                  <a:srgbClr val="0000FF"/>
                </a:solidFill>
                <a:highlight>
                  <a:srgbClr val="FFFFFF"/>
                </a:highlight>
                <a:latin typeface="Consolas"/>
                <a:ea typeface="Consolas"/>
                <a:cs typeface="Consolas"/>
                <a:sym typeface="Consolas"/>
              </a:rPr>
              <a:t>&gt;</a:t>
            </a:r>
            <a:endParaRPr sz="15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500"/>
              <a:buFont typeface="Arial"/>
              <a:buNone/>
            </a:pPr>
            <a:r>
              <a:rPr lang="en-US" sz="1500">
                <a:solidFill>
                  <a:srgbClr val="0000FF"/>
                </a:solidFill>
                <a:highlight>
                  <a:srgbClr val="FFFFFF"/>
                </a:highlight>
                <a:latin typeface="Consolas"/>
                <a:ea typeface="Consolas"/>
                <a:cs typeface="Consolas"/>
                <a:sym typeface="Consolas"/>
              </a:rPr>
              <a:t>&lt;/</a:t>
            </a:r>
            <a:r>
              <a:rPr lang="en-US" sz="1500">
                <a:solidFill>
                  <a:srgbClr val="800000"/>
                </a:solidFill>
                <a:highlight>
                  <a:srgbClr val="FFFFFF"/>
                </a:highlight>
                <a:latin typeface="Consolas"/>
                <a:ea typeface="Consolas"/>
                <a:cs typeface="Consolas"/>
                <a:sym typeface="Consolas"/>
              </a:rPr>
              <a:t>html</a:t>
            </a:r>
            <a:r>
              <a:rPr lang="en-US" sz="1500">
                <a:solidFill>
                  <a:srgbClr val="0000FF"/>
                </a:solidFill>
                <a:highlight>
                  <a:srgbClr val="FFFFFF"/>
                </a:highlight>
                <a:latin typeface="Consolas"/>
                <a:ea typeface="Consolas"/>
                <a:cs typeface="Consolas"/>
                <a:sym typeface="Consolas"/>
              </a:rPr>
              <a:t>&gt;</a:t>
            </a:r>
            <a:endParaRPr sz="1500">
              <a:solidFill>
                <a:schemeClr val="dk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Text spacing</a:t>
            </a:r>
            <a:endParaRPr b="0" i="0" sz="2600" u="none" cap="none" strike="noStrike">
              <a:solidFill>
                <a:schemeClr val="dk1"/>
              </a:solidFill>
              <a:latin typeface="Arial Black"/>
              <a:ea typeface="Arial Black"/>
              <a:cs typeface="Arial Black"/>
              <a:sym typeface="Arial Black"/>
            </a:endParaRPr>
          </a:p>
        </p:txBody>
      </p:sp>
      <p:sp>
        <p:nvSpPr>
          <p:cNvPr id="191" name="Google Shape;191;p28"/>
          <p:cNvSpPr txBox="1"/>
          <p:nvPr/>
        </p:nvSpPr>
        <p:spPr>
          <a:xfrm>
            <a:off x="376237" y="1313689"/>
            <a:ext cx="8391525" cy="170891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400"/>
              <a:buFont typeface="Arial"/>
              <a:buNone/>
            </a:pPr>
            <a:r>
              <a:rPr lang="en-US" sz="1400">
                <a:solidFill>
                  <a:srgbClr val="0000FF"/>
                </a:solidFill>
                <a:highlight>
                  <a:srgbClr val="FFFFFF"/>
                </a:highlight>
                <a:latin typeface="Consolas"/>
                <a:ea typeface="Consolas"/>
                <a:cs typeface="Consolas"/>
                <a:sym typeface="Consolas"/>
              </a:rPr>
              <a:t>&lt;</a:t>
            </a:r>
            <a:r>
              <a:rPr lang="en-US" sz="1400">
                <a:solidFill>
                  <a:srgbClr val="800000"/>
                </a:solidFill>
                <a:highlight>
                  <a:srgbClr val="FFFFFF"/>
                </a:highlight>
                <a:latin typeface="Consolas"/>
                <a:ea typeface="Consolas"/>
                <a:cs typeface="Consolas"/>
                <a:sym typeface="Consolas"/>
              </a:rPr>
              <a:t>p</a:t>
            </a:r>
            <a:r>
              <a:rPr lang="en-US" sz="1400">
                <a:solidFill>
                  <a:srgbClr val="0000FF"/>
                </a:solidFill>
                <a:highlight>
                  <a:srgbClr val="FFFFFF"/>
                </a:highlight>
                <a:latin typeface="Consolas"/>
                <a:ea typeface="Consolas"/>
                <a:cs typeface="Consolas"/>
                <a:sym typeface="Consolas"/>
              </a:rPr>
              <a:t>&gt;</a:t>
            </a:r>
            <a:endParaRPr sz="14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400"/>
              <a:buFont typeface="Arial"/>
              <a:buNone/>
            </a:pPr>
            <a:r>
              <a:rPr lang="en-US" sz="1400">
                <a:solidFill>
                  <a:srgbClr val="000000"/>
                </a:solidFill>
                <a:highlight>
                  <a:srgbClr val="FFFFFF"/>
                </a:highlight>
                <a:latin typeface="Consolas"/>
                <a:ea typeface="Consolas"/>
                <a:cs typeface="Consolas"/>
                <a:sym typeface="Consolas"/>
              </a:rPr>
              <a:t>   Lorem ipsum dolor sit amet,</a:t>
            </a:r>
            <a:endParaRPr/>
          </a:p>
          <a:p>
            <a:pPr indent="0" lvl="0" marL="0" marR="0" rtl="0" algn="l">
              <a:lnSpc>
                <a:spcPct val="120000"/>
              </a:lnSpc>
              <a:spcBef>
                <a:spcPts val="0"/>
              </a:spcBef>
              <a:spcAft>
                <a:spcPts val="0"/>
              </a:spcAft>
              <a:buClr>
                <a:schemeClr val="accent2"/>
              </a:buClr>
              <a:buSzPts val="1400"/>
              <a:buFont typeface="Arial"/>
              <a:buNone/>
            </a:pPr>
            <a:r>
              <a:rPr lang="en-US" sz="1400">
                <a:solidFill>
                  <a:srgbClr val="000000"/>
                </a:solidFill>
                <a:highlight>
                  <a:srgbClr val="FFFFFF"/>
                </a:highlight>
                <a:latin typeface="Consolas"/>
                <a:ea typeface="Consolas"/>
                <a:cs typeface="Consolas"/>
                <a:sym typeface="Consolas"/>
              </a:rPr>
              <a:t>    </a:t>
            </a:r>
            <a:endParaRPr sz="14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400"/>
              <a:buFont typeface="Arial"/>
              <a:buNone/>
            </a:pPr>
            <a:r>
              <a:rPr lang="en-US" sz="1400">
                <a:solidFill>
                  <a:srgbClr val="000000"/>
                </a:solidFill>
                <a:highlight>
                  <a:srgbClr val="FFFFFF"/>
                </a:highlight>
                <a:latin typeface="Consolas"/>
                <a:ea typeface="Consolas"/>
                <a:cs typeface="Consolas"/>
                <a:sym typeface="Consolas"/>
              </a:rPr>
              <a:t>   consectetur        adipisicing elit.</a:t>
            </a:r>
            <a:endParaRPr/>
          </a:p>
          <a:p>
            <a:pPr indent="0" lvl="0" marL="0" marR="0" rtl="0" algn="l">
              <a:lnSpc>
                <a:spcPct val="120000"/>
              </a:lnSpc>
              <a:spcBef>
                <a:spcPts val="0"/>
              </a:spcBef>
              <a:spcAft>
                <a:spcPts val="0"/>
              </a:spcAft>
              <a:buClr>
                <a:schemeClr val="accent2"/>
              </a:buClr>
              <a:buSzPts val="1400"/>
              <a:buFont typeface="Arial"/>
              <a:buNone/>
            </a:pPr>
            <a:r>
              <a:rPr lang="en-US" sz="1400">
                <a:solidFill>
                  <a:srgbClr val="0000FF"/>
                </a:solidFill>
                <a:highlight>
                  <a:srgbClr val="FFFFFF"/>
                </a:highlight>
                <a:latin typeface="Consolas"/>
                <a:ea typeface="Consolas"/>
                <a:cs typeface="Consolas"/>
                <a:sym typeface="Consolas"/>
              </a:rPr>
              <a:t>&lt;/</a:t>
            </a:r>
            <a:r>
              <a:rPr lang="en-US" sz="1400">
                <a:solidFill>
                  <a:srgbClr val="800000"/>
                </a:solidFill>
                <a:highlight>
                  <a:srgbClr val="FFFFFF"/>
                </a:highlight>
                <a:latin typeface="Consolas"/>
                <a:ea typeface="Consolas"/>
                <a:cs typeface="Consolas"/>
                <a:sym typeface="Consolas"/>
              </a:rPr>
              <a:t>p</a:t>
            </a:r>
            <a:r>
              <a:rPr lang="en-US" sz="1400">
                <a:solidFill>
                  <a:srgbClr val="0000FF"/>
                </a:solidFill>
                <a:highlight>
                  <a:srgbClr val="FFFFFF"/>
                </a:highlight>
                <a:latin typeface="Consolas"/>
                <a:ea typeface="Consolas"/>
                <a:cs typeface="Consolas"/>
                <a:sym typeface="Consolas"/>
              </a:rPr>
              <a:t>&gt;</a:t>
            </a:r>
            <a:endParaRPr sz="1400">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1400"/>
              <a:buFont typeface="Arial"/>
              <a:buNone/>
            </a:pPr>
            <a:r>
              <a:rPr lang="en-US" sz="1400">
                <a:solidFill>
                  <a:srgbClr val="0000FF"/>
                </a:solidFill>
                <a:highlight>
                  <a:srgbClr val="FFFFFF"/>
                </a:highlight>
                <a:latin typeface="Consolas"/>
                <a:ea typeface="Consolas"/>
                <a:cs typeface="Consolas"/>
                <a:sym typeface="Consolas"/>
              </a:rPr>
              <a:t>&lt;</a:t>
            </a:r>
            <a:r>
              <a:rPr lang="en-US" sz="1400">
                <a:solidFill>
                  <a:srgbClr val="800000"/>
                </a:solidFill>
                <a:highlight>
                  <a:srgbClr val="FFFFFF"/>
                </a:highlight>
                <a:latin typeface="Consolas"/>
                <a:ea typeface="Consolas"/>
                <a:cs typeface="Consolas"/>
                <a:sym typeface="Consolas"/>
              </a:rPr>
              <a:t>p</a:t>
            </a:r>
            <a:r>
              <a:rPr lang="en-US" sz="1400">
                <a:solidFill>
                  <a:srgbClr val="0000FF"/>
                </a:solidFill>
                <a:highlight>
                  <a:srgbClr val="FFFFFF"/>
                </a:highlight>
                <a:latin typeface="Consolas"/>
                <a:ea typeface="Consolas"/>
                <a:cs typeface="Consolas"/>
                <a:sym typeface="Consolas"/>
              </a:rPr>
              <a:t>&gt;</a:t>
            </a:r>
            <a:r>
              <a:rPr lang="en-US" sz="1400">
                <a:solidFill>
                  <a:srgbClr val="000000"/>
                </a:solidFill>
                <a:highlight>
                  <a:srgbClr val="FFFFFF"/>
                </a:highlight>
                <a:latin typeface="Consolas"/>
                <a:ea typeface="Consolas"/>
                <a:cs typeface="Consolas"/>
                <a:sym typeface="Consolas"/>
              </a:rPr>
              <a:t>angle brackets: </a:t>
            </a:r>
            <a:r>
              <a:rPr lang="en-US" sz="1400">
                <a:solidFill>
                  <a:srgbClr val="FF0000"/>
                </a:solidFill>
                <a:highlight>
                  <a:srgbClr val="FFFFFF"/>
                </a:highlight>
                <a:latin typeface="Consolas"/>
                <a:ea typeface="Consolas"/>
                <a:cs typeface="Consolas"/>
                <a:sym typeface="Consolas"/>
              </a:rPr>
              <a:t>&amp;lt;</a:t>
            </a:r>
            <a:r>
              <a:rPr lang="en-US" sz="1400">
                <a:solidFill>
                  <a:srgbClr val="000000"/>
                </a:solidFill>
                <a:highlight>
                  <a:srgbClr val="FFFFFF"/>
                </a:highlight>
                <a:latin typeface="Consolas"/>
                <a:ea typeface="Consolas"/>
                <a:cs typeface="Consolas"/>
                <a:sym typeface="Consolas"/>
              </a:rPr>
              <a:t>left </a:t>
            </a:r>
            <a:r>
              <a:rPr lang="en-US" sz="1400">
                <a:solidFill>
                  <a:srgbClr val="FF0000"/>
                </a:solidFill>
                <a:highlight>
                  <a:srgbClr val="FFFFFF"/>
                </a:highlight>
                <a:latin typeface="Consolas"/>
                <a:ea typeface="Consolas"/>
                <a:cs typeface="Consolas"/>
                <a:sym typeface="Consolas"/>
              </a:rPr>
              <a:t>&amp;amp;</a:t>
            </a:r>
            <a:r>
              <a:rPr lang="en-US" sz="1400">
                <a:solidFill>
                  <a:srgbClr val="000000"/>
                </a:solidFill>
                <a:highlight>
                  <a:srgbClr val="FFFFFF"/>
                </a:highlight>
                <a:latin typeface="Consolas"/>
                <a:ea typeface="Consolas"/>
                <a:cs typeface="Consolas"/>
                <a:sym typeface="Consolas"/>
              </a:rPr>
              <a:t> right</a:t>
            </a:r>
            <a:r>
              <a:rPr lang="en-US" sz="1400">
                <a:solidFill>
                  <a:srgbClr val="FF0000"/>
                </a:solidFill>
                <a:highlight>
                  <a:srgbClr val="FFFFFF"/>
                </a:highlight>
                <a:latin typeface="Consolas"/>
                <a:ea typeface="Consolas"/>
                <a:cs typeface="Consolas"/>
                <a:sym typeface="Consolas"/>
              </a:rPr>
              <a:t>&amp;gt;</a:t>
            </a:r>
            <a:r>
              <a:rPr lang="en-US" sz="1400">
                <a:solidFill>
                  <a:srgbClr val="0000FF"/>
                </a:solidFill>
                <a:highlight>
                  <a:srgbClr val="FFFFFF"/>
                </a:highlight>
                <a:latin typeface="Consolas"/>
                <a:ea typeface="Consolas"/>
                <a:cs typeface="Consolas"/>
                <a:sym typeface="Consolas"/>
              </a:rPr>
              <a:t>&lt;/</a:t>
            </a:r>
            <a:r>
              <a:rPr lang="en-US" sz="1400">
                <a:solidFill>
                  <a:srgbClr val="800000"/>
                </a:solidFill>
                <a:highlight>
                  <a:srgbClr val="FFFFFF"/>
                </a:highlight>
                <a:latin typeface="Consolas"/>
                <a:ea typeface="Consolas"/>
                <a:cs typeface="Consolas"/>
                <a:sym typeface="Consolas"/>
              </a:rPr>
              <a:t>p</a:t>
            </a:r>
            <a:r>
              <a:rPr lang="en-US" sz="1400">
                <a:solidFill>
                  <a:srgbClr val="0000FF"/>
                </a:solidFill>
                <a:highlight>
                  <a:srgbClr val="FFFFFF"/>
                </a:highlight>
                <a:latin typeface="Consolas"/>
                <a:ea typeface="Consolas"/>
                <a:cs typeface="Consolas"/>
                <a:sym typeface="Consolas"/>
              </a:rPr>
              <a:t>&gt;</a:t>
            </a:r>
            <a:endParaRPr sz="1500">
              <a:solidFill>
                <a:schemeClr val="dk1"/>
              </a:solidFill>
              <a:latin typeface="Consolas"/>
              <a:ea typeface="Consolas"/>
              <a:cs typeface="Consolas"/>
              <a:sym typeface="Consolas"/>
            </a:endParaRPr>
          </a:p>
        </p:txBody>
      </p:sp>
      <p:pic>
        <p:nvPicPr>
          <p:cNvPr id="192" name="Google Shape;192;p28"/>
          <p:cNvPicPr preferRelativeResize="0"/>
          <p:nvPr/>
        </p:nvPicPr>
        <p:blipFill rotWithShape="1">
          <a:blip r:embed="rId3">
            <a:alphaModFix/>
          </a:blip>
          <a:srcRect b="0" l="0" r="0" t="0"/>
          <a:stretch/>
        </p:blipFill>
        <p:spPr>
          <a:xfrm>
            <a:off x="376237" y="3403602"/>
            <a:ext cx="6019794" cy="20065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HTML tags</a:t>
            </a:r>
            <a:endParaRPr b="0" i="0" sz="2600" u="none" cap="none" strike="noStrike">
              <a:solidFill>
                <a:schemeClr val="dk1"/>
              </a:solidFill>
              <a:latin typeface="Arial Black"/>
              <a:ea typeface="Arial Black"/>
              <a:cs typeface="Arial Black"/>
              <a:sym typeface="Arial Black"/>
            </a:endParaRPr>
          </a:p>
        </p:txBody>
      </p:sp>
      <p:sp>
        <p:nvSpPr>
          <p:cNvPr id="199" name="Google Shape;199;p29"/>
          <p:cNvSpPr txBox="1"/>
          <p:nvPr>
            <p:ph idx="2" type="body"/>
          </p:nvPr>
        </p:nvSpPr>
        <p:spPr>
          <a:xfrm>
            <a:off x="356616" y="2117035"/>
            <a:ext cx="8430768" cy="3890571"/>
          </a:xfrm>
          <a:prstGeom prst="rect">
            <a:avLst/>
          </a:prstGeom>
          <a:noFill/>
          <a:ln cap="flat" cmpd="sng" w="9525">
            <a:solidFill>
              <a:srgbClr val="B5B3B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&lt;!DOCTYPE&gt;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&lt;a&gt;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&lt;area&gt;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&lt;article&gt;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&lt;aside&gt;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&lt;audio&gt;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&lt;b&gt;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&lt;base&gt;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&lt;body&gt;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&lt;br&gt;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&lt;canvas&gt;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&lt;center&gt;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&lt;code&gt;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&lt;div&gt;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&lt;font&gt;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&lt;footer&gt;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&lt;form&gt;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&lt;frame&gt;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&lt;h#&gt;</a:t>
            </a:r>
            <a:endParaRPr b="0" i="0" sz="1480" u="none" cap="none" strike="noStrike">
              <a:solidFill>
                <a:schemeClr val="dk1"/>
              </a:solidFill>
              <a:latin typeface="Consolas"/>
              <a:ea typeface="Consolas"/>
              <a:cs typeface="Consolas"/>
              <a:sym typeface="Consolas"/>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&lt;head&gt;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&lt;header&gt;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&lt;hr&gt;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&lt;html&gt;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&lt;i&gt;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&lt;iframe&gt;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&lt;img&gt;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&lt;input&gt;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&lt;label&gt;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&lt;li&gt;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&lt;link&gt;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&lt;main&gt;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&lt;meta&gt;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&lt;nav&gt;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&lt;noscript&gt;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&lt;ol&gt;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&lt;option&gt;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&lt;p&gt;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&lt;script&gt;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&lt;section&gt;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&lt;select&gt;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&lt;source&gt;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&lt;span&gt;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&lt;strike&gt;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&lt;strong&gt;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&lt;style&gt;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&lt;table&gt;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&lt;tbody&gt;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&lt;td&gt;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&lt;textarea&gt;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&lt;tfoot&gt;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&lt;th&gt;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&lt;thead&gt;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&lt;title&gt;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&lt;tr&gt;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&lt;track&gt;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&lt;u&gt;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&lt;ul&gt;</a:t>
            </a:r>
            <a:endParaRPr/>
          </a:p>
          <a:p>
            <a:pPr indent="0" lvl="0" marL="0" marR="0" rtl="0" algn="l">
              <a:lnSpc>
                <a:spcPct val="110000"/>
              </a:lnSpc>
              <a:spcBef>
                <a:spcPts val="0"/>
              </a:spcBef>
              <a:spcAft>
                <a:spcPts val="0"/>
              </a:spcAft>
              <a:buClr>
                <a:schemeClr val="accent2"/>
              </a:buClr>
              <a:buSzPts val="1480"/>
              <a:buFont typeface="Arial"/>
              <a:buNone/>
            </a:pPr>
            <a:r>
              <a:rPr b="0" i="0" lang="en-US" sz="1480" u="none" cap="none" strike="noStrike">
                <a:solidFill>
                  <a:schemeClr val="dk1"/>
                </a:solidFill>
                <a:latin typeface="Consolas"/>
                <a:ea typeface="Consolas"/>
                <a:cs typeface="Consolas"/>
                <a:sym typeface="Consolas"/>
              </a:rPr>
              <a:t>&lt;video&gt;</a:t>
            </a:r>
            <a:endParaRPr b="0" i="0" sz="1480" u="none" cap="none" strike="noStrike">
              <a:solidFill>
                <a:schemeClr val="dk1"/>
              </a:solidFill>
              <a:latin typeface="Consolas"/>
              <a:ea typeface="Consolas"/>
              <a:cs typeface="Consolas"/>
              <a:sym typeface="Consolas"/>
            </a:endParaRPr>
          </a:p>
        </p:txBody>
      </p:sp>
      <p:sp>
        <p:nvSpPr>
          <p:cNvPr id="200" name="Google Shape;200;p29"/>
          <p:cNvSpPr txBox="1"/>
          <p:nvPr/>
        </p:nvSpPr>
        <p:spPr>
          <a:xfrm>
            <a:off x="359930" y="1156253"/>
            <a:ext cx="8430768" cy="861390"/>
          </a:xfrm>
          <a:prstGeom prst="rect">
            <a:avLst/>
          </a:prstGeom>
          <a:noFill/>
          <a:ln cap="flat" cmpd="sng" w="9525">
            <a:solidFill>
              <a:srgbClr val="B5B3B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1600"/>
              <a:buFont typeface="Arial"/>
              <a:buNone/>
            </a:pPr>
            <a:r>
              <a:rPr lang="en-US" sz="1600">
                <a:solidFill>
                  <a:schemeClr val="dk1"/>
                </a:solidFill>
                <a:latin typeface="Trebuchet MS"/>
                <a:ea typeface="Trebuchet MS"/>
                <a:cs typeface="Trebuchet MS"/>
                <a:sym typeface="Trebuchet MS"/>
              </a:rPr>
              <a:t>&lt;title&gt;Page title&lt;/title&gt;</a:t>
            </a:r>
            <a:endParaRPr/>
          </a:p>
          <a:p>
            <a:pPr indent="0" lvl="0" marL="0" marR="0" rtl="0" algn="l">
              <a:lnSpc>
                <a:spcPct val="120000"/>
              </a:lnSpc>
              <a:spcBef>
                <a:spcPts val="0"/>
              </a:spcBef>
              <a:spcAft>
                <a:spcPts val="0"/>
              </a:spcAft>
              <a:buClr>
                <a:schemeClr val="accent2"/>
              </a:buClr>
              <a:buSzPts val="1600"/>
              <a:buFont typeface="Arial"/>
              <a:buNone/>
            </a:pPr>
            <a:r>
              <a:t/>
            </a:r>
            <a:endParaRPr sz="1600">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1600"/>
              <a:buFont typeface="Arial"/>
              <a:buNone/>
            </a:pPr>
            <a:r>
              <a:rPr lang="en-US" sz="1600">
                <a:solidFill>
                  <a:schemeClr val="dk1"/>
                </a:solidFill>
                <a:latin typeface="Trebuchet MS"/>
                <a:ea typeface="Trebuchet MS"/>
                <a:cs typeface="Trebuchet MS"/>
                <a:sym typeface="Trebuchet MS"/>
              </a:rPr>
              <a:t>&lt;hr&gt;</a:t>
            </a:r>
            <a:endParaRPr/>
          </a:p>
          <a:p>
            <a:pPr indent="0" lvl="0" marL="0" marR="0" rtl="0" algn="l">
              <a:lnSpc>
                <a:spcPct val="120000"/>
              </a:lnSpc>
              <a:spcBef>
                <a:spcPts val="0"/>
              </a:spcBef>
              <a:spcAft>
                <a:spcPts val="0"/>
              </a:spcAft>
              <a:buClr>
                <a:schemeClr val="accent2"/>
              </a:buClr>
              <a:buSzPts val="1600"/>
              <a:buFont typeface="Arial"/>
              <a:buNone/>
            </a:pPr>
            <a:r>
              <a:rPr lang="en-US" sz="1600">
                <a:solidFill>
                  <a:schemeClr val="dk1"/>
                </a:solidFill>
                <a:latin typeface="Trebuchet MS"/>
                <a:ea typeface="Trebuchet MS"/>
                <a:cs typeface="Trebuchet MS"/>
                <a:sym typeface="Trebuchet MS"/>
              </a:rPr>
              <a:t>&lt;br&gt;</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Attributes</a:t>
            </a:r>
            <a:endParaRPr b="0" i="0" sz="2600" u="none" cap="none" strike="noStrike">
              <a:solidFill>
                <a:schemeClr val="dk1"/>
              </a:solidFill>
              <a:latin typeface="Arial Black"/>
              <a:ea typeface="Arial Black"/>
              <a:cs typeface="Arial Black"/>
              <a:sym typeface="Arial Black"/>
            </a:endParaRPr>
          </a:p>
        </p:txBody>
      </p:sp>
      <p:sp>
        <p:nvSpPr>
          <p:cNvPr id="207" name="Google Shape;207;p30"/>
          <p:cNvSpPr txBox="1"/>
          <p:nvPr>
            <p:ph idx="2" type="body"/>
          </p:nvPr>
        </p:nvSpPr>
        <p:spPr>
          <a:xfrm>
            <a:off x="381000" y="1816101"/>
            <a:ext cx="8382000" cy="3276599"/>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2"/>
              </a:buClr>
              <a:buSzPts val="2000"/>
              <a:buFont typeface="Arial"/>
              <a:buNone/>
            </a:pPr>
            <a:r>
              <a:rPr b="0" i="0" lang="en-US" sz="2000" u="none" cap="none" strike="noStrike">
                <a:solidFill>
                  <a:srgbClr val="0000FF"/>
                </a:solidFill>
                <a:highlight>
                  <a:srgbClr val="FFFFFF"/>
                </a:highlight>
                <a:latin typeface="Consolas"/>
                <a:ea typeface="Consolas"/>
                <a:cs typeface="Consolas"/>
                <a:sym typeface="Consolas"/>
              </a:rPr>
              <a:t>&lt;</a:t>
            </a:r>
            <a:r>
              <a:rPr b="0" i="0" lang="en-US" sz="2000" u="none" cap="none" strike="noStrike">
                <a:solidFill>
                  <a:srgbClr val="800000"/>
                </a:solidFill>
                <a:highlight>
                  <a:srgbClr val="FFFFFF"/>
                </a:highlight>
                <a:latin typeface="Consolas"/>
                <a:ea typeface="Consolas"/>
                <a:cs typeface="Consolas"/>
                <a:sym typeface="Consolas"/>
              </a:rPr>
              <a:t>a</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href</a:t>
            </a:r>
            <a:r>
              <a:rPr b="0" i="0" lang="en-US" sz="2000" u="none" cap="none" strike="noStrike">
                <a:solidFill>
                  <a:srgbClr val="0000FF"/>
                </a:solidFill>
                <a:highlight>
                  <a:srgbClr val="FFFFFF"/>
                </a:highlight>
                <a:latin typeface="Consolas"/>
                <a:ea typeface="Consolas"/>
                <a:cs typeface="Consolas"/>
                <a:sym typeface="Consolas"/>
              </a:rPr>
              <a:t>="http://www.w3schools.com"&gt;</a:t>
            </a:r>
            <a:r>
              <a:rPr b="0" i="0" lang="en-US" sz="2000" u="none" cap="none" strike="noStrike">
                <a:solidFill>
                  <a:srgbClr val="000000"/>
                </a:solidFill>
                <a:highlight>
                  <a:srgbClr val="FFFFFF"/>
                </a:highlight>
                <a:latin typeface="Consolas"/>
                <a:ea typeface="Consolas"/>
                <a:cs typeface="Consolas"/>
                <a:sym typeface="Consolas"/>
              </a:rPr>
              <a:t> This is a link </a:t>
            </a:r>
            <a:r>
              <a:rPr b="0" i="0" lang="en-US" sz="2000" u="none" cap="none" strike="noStrike">
                <a:solidFill>
                  <a:srgbClr val="0000FF"/>
                </a:solidFill>
                <a:highlight>
                  <a:srgbClr val="FFFFFF"/>
                </a:highlight>
                <a:latin typeface="Consolas"/>
                <a:ea typeface="Consolas"/>
                <a:cs typeface="Consolas"/>
                <a:sym typeface="Consolas"/>
              </a:rPr>
              <a:t>&lt;/</a:t>
            </a:r>
            <a:r>
              <a:rPr b="0" i="0" lang="en-US" sz="2000" u="none" cap="none" strike="noStrike">
                <a:solidFill>
                  <a:srgbClr val="800000"/>
                </a:solidFill>
                <a:highlight>
                  <a:srgbClr val="FFFFFF"/>
                </a:highlight>
                <a:latin typeface="Consolas"/>
                <a:ea typeface="Consolas"/>
                <a:cs typeface="Consolas"/>
                <a:sym typeface="Consolas"/>
              </a:rPr>
              <a:t>a</a:t>
            </a:r>
            <a:r>
              <a:rPr b="0" i="0" lang="en-US" sz="2000" u="none" cap="none" strike="noStrike">
                <a:solidFill>
                  <a:srgbClr val="0000FF"/>
                </a:solidFill>
                <a:highlight>
                  <a:srgbClr val="FFFFFF"/>
                </a:highlight>
                <a:latin typeface="Consolas"/>
                <a:ea typeface="Consolas"/>
                <a:cs typeface="Consolas"/>
                <a:sym typeface="Consolas"/>
              </a:rPr>
              <a:t>&gt;</a:t>
            </a:r>
            <a:endParaRPr b="0" i="0" sz="20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2000"/>
              <a:buFont typeface="Arial"/>
              <a:buNone/>
            </a:pPr>
            <a:r>
              <a:rPr b="0" i="0" lang="en-US" sz="2000" u="none" cap="none" strike="noStrike">
                <a:solidFill>
                  <a:srgbClr val="0000FF"/>
                </a:solidFill>
                <a:highlight>
                  <a:srgbClr val="FFFFFF"/>
                </a:highlight>
                <a:latin typeface="Consolas"/>
                <a:ea typeface="Consolas"/>
                <a:cs typeface="Consolas"/>
                <a:sym typeface="Consolas"/>
              </a:rPr>
              <a:t>&lt;</a:t>
            </a:r>
            <a:r>
              <a:rPr b="0" i="0" lang="en-US" sz="2000" u="none" cap="none" strike="noStrike">
                <a:solidFill>
                  <a:srgbClr val="800000"/>
                </a:solidFill>
                <a:highlight>
                  <a:srgbClr val="FFFFFF"/>
                </a:highlight>
                <a:latin typeface="Consolas"/>
                <a:ea typeface="Consolas"/>
                <a:cs typeface="Consolas"/>
                <a:sym typeface="Consolas"/>
              </a:rPr>
              <a:t>img</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src</a:t>
            </a:r>
            <a:r>
              <a:rPr b="0" i="0" lang="en-US" sz="2000" u="none" cap="none" strike="noStrike">
                <a:solidFill>
                  <a:srgbClr val="0000FF"/>
                </a:solidFill>
                <a:highlight>
                  <a:srgbClr val="FFFFFF"/>
                </a:highlight>
                <a:latin typeface="Consolas"/>
                <a:ea typeface="Consolas"/>
                <a:cs typeface="Consolas"/>
                <a:sym typeface="Consolas"/>
              </a:rPr>
              <a:t>="w3schools.jpg"</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width</a:t>
            </a:r>
            <a:r>
              <a:rPr b="0" i="0" lang="en-US" sz="2000" u="none" cap="none" strike="noStrike">
                <a:solidFill>
                  <a:srgbClr val="0000FF"/>
                </a:solidFill>
                <a:highlight>
                  <a:srgbClr val="FFFFFF"/>
                </a:highlight>
                <a:latin typeface="Consolas"/>
                <a:ea typeface="Consolas"/>
                <a:cs typeface="Consolas"/>
                <a:sym typeface="Consolas"/>
              </a:rPr>
              <a:t>="104"</a:t>
            </a:r>
            <a:r>
              <a:rPr b="0" i="0" lang="en-US" sz="2000" u="none" cap="none" strike="noStrike">
                <a:solidFill>
                  <a:srgbClr val="FF0000"/>
                </a:solidFill>
                <a:highlight>
                  <a:srgbClr val="FFFFFF"/>
                </a:highlight>
                <a:latin typeface="Consolas"/>
                <a:ea typeface="Consolas"/>
                <a:cs typeface="Consolas"/>
                <a:sym typeface="Consolas"/>
              </a:rPr>
              <a:t> height</a:t>
            </a:r>
            <a:r>
              <a:rPr b="0" i="0" lang="en-US" sz="2000" u="none" cap="none" strike="noStrike">
                <a:solidFill>
                  <a:srgbClr val="0000FF"/>
                </a:solidFill>
                <a:highlight>
                  <a:srgbClr val="FFFFFF"/>
                </a:highlight>
                <a:latin typeface="Consolas"/>
                <a:ea typeface="Consolas"/>
                <a:cs typeface="Consolas"/>
                <a:sym typeface="Consolas"/>
              </a:rPr>
              <a:t>="142"&gt;</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2000"/>
              <a:buFont typeface="Arial"/>
              <a:buNone/>
            </a:pPr>
            <a:r>
              <a:t/>
            </a:r>
            <a:endParaRPr b="0" i="0" sz="2000" u="none" cap="none" strike="noStrike">
              <a:solidFill>
                <a:srgbClr val="0000FF"/>
              </a:solidFill>
              <a:highlight>
                <a:srgbClr val="FFFFFF"/>
              </a:highlight>
              <a:latin typeface="Consolas"/>
              <a:ea typeface="Consolas"/>
              <a:cs typeface="Consolas"/>
              <a:sym typeface="Consolas"/>
            </a:endParaRPr>
          </a:p>
          <a:p>
            <a:pPr indent="0" lvl="0" marL="0" marR="0" rtl="0" algn="l">
              <a:lnSpc>
                <a:spcPct val="120000"/>
              </a:lnSpc>
              <a:spcBef>
                <a:spcPts val="0"/>
              </a:spcBef>
              <a:spcAft>
                <a:spcPts val="0"/>
              </a:spcAft>
              <a:buClr>
                <a:schemeClr val="accent2"/>
              </a:buClr>
              <a:buSzPts val="2000"/>
              <a:buFont typeface="Arial"/>
              <a:buNone/>
            </a:pPr>
            <a:r>
              <a:rPr b="0" i="0" lang="en-US" sz="2000" u="none" cap="none" strike="noStrike">
                <a:solidFill>
                  <a:srgbClr val="0000FF"/>
                </a:solidFill>
                <a:highlight>
                  <a:srgbClr val="FFFFFF"/>
                </a:highlight>
                <a:latin typeface="Consolas"/>
                <a:ea typeface="Consolas"/>
                <a:cs typeface="Consolas"/>
                <a:sym typeface="Consolas"/>
              </a:rPr>
              <a:t>&lt;</a:t>
            </a:r>
            <a:r>
              <a:rPr b="0" i="0" lang="en-US" sz="2000" u="none" cap="none" strike="noStrike">
                <a:solidFill>
                  <a:srgbClr val="800000"/>
                </a:solidFill>
                <a:highlight>
                  <a:srgbClr val="FFFFFF"/>
                </a:highlight>
                <a:latin typeface="Consolas"/>
                <a:ea typeface="Consolas"/>
                <a:cs typeface="Consolas"/>
                <a:sym typeface="Consolas"/>
              </a:rPr>
              <a:t>input</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type</a:t>
            </a:r>
            <a:r>
              <a:rPr b="0" i="0" lang="en-US" sz="2000" u="none" cap="none" strike="noStrike">
                <a:solidFill>
                  <a:srgbClr val="0000FF"/>
                </a:solidFill>
                <a:highlight>
                  <a:srgbClr val="FFFFFF"/>
                </a:highlight>
                <a:latin typeface="Consolas"/>
                <a:ea typeface="Consolas"/>
                <a:cs typeface="Consolas"/>
                <a:sym typeface="Consolas"/>
              </a:rPr>
              <a:t>="text"</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name</a:t>
            </a:r>
            <a:r>
              <a:rPr b="0" i="0" lang="en-US" sz="2000" u="none" cap="none" strike="noStrike">
                <a:solidFill>
                  <a:srgbClr val="0000FF"/>
                </a:solidFill>
                <a:highlight>
                  <a:srgbClr val="FFFFFF"/>
                </a:highlight>
                <a:latin typeface="Consolas"/>
                <a:ea typeface="Consolas"/>
                <a:cs typeface="Consolas"/>
                <a:sym typeface="Consolas"/>
              </a:rPr>
              <a:t>="sample"</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value</a:t>
            </a:r>
            <a:r>
              <a:rPr b="0" i="0" lang="en-US" sz="2000" u="none" cap="none" strike="noStrike">
                <a:solidFill>
                  <a:srgbClr val="0000FF"/>
                </a:solidFill>
                <a:highlight>
                  <a:srgbClr val="FFFFFF"/>
                </a:highlight>
                <a:latin typeface="Consolas"/>
                <a:ea typeface="Consolas"/>
                <a:cs typeface="Consolas"/>
                <a:sym typeface="Consolas"/>
              </a:rPr>
              <a:t>="A sample 'readonly' input"</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readonly</a:t>
            </a:r>
            <a:r>
              <a:rPr b="0" i="0" lang="en-US" sz="2000" u="none" cap="none" strike="noStrike">
                <a:solidFill>
                  <a:srgbClr val="0000FF"/>
                </a:solidFill>
                <a:highlight>
                  <a:srgbClr val="FFFFFF"/>
                </a:highlight>
                <a:latin typeface="Consolas"/>
                <a:ea typeface="Consolas"/>
                <a:cs typeface="Consolas"/>
                <a:sym typeface="Consolas"/>
              </a:rPr>
              <a:t>&gt;</a:t>
            </a:r>
            <a:endParaRPr b="0" i="1" sz="20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20000"/>
              </a:lnSpc>
              <a:spcBef>
                <a:spcPts val="0"/>
              </a:spcBef>
              <a:spcAft>
                <a:spcPts val="0"/>
              </a:spcAft>
              <a:buClr>
                <a:schemeClr val="accent2"/>
              </a:buClr>
              <a:buSzPts val="2000"/>
              <a:buFont typeface="Arial"/>
              <a:buNone/>
            </a:pPr>
            <a:r>
              <a:rPr b="0" i="0" lang="en-US" sz="2000" u="none" cap="none" strike="noStrike">
                <a:solidFill>
                  <a:srgbClr val="0000FF"/>
                </a:solidFill>
                <a:highlight>
                  <a:srgbClr val="FFFFFF"/>
                </a:highlight>
                <a:latin typeface="Consolas"/>
                <a:ea typeface="Consolas"/>
                <a:cs typeface="Consolas"/>
                <a:sym typeface="Consolas"/>
              </a:rPr>
              <a:t>&lt;</a:t>
            </a:r>
            <a:r>
              <a:rPr b="0" i="0" lang="en-US" sz="2000" u="none" cap="none" strike="noStrike">
                <a:solidFill>
                  <a:srgbClr val="800000"/>
                </a:solidFill>
                <a:highlight>
                  <a:srgbClr val="FFFFFF"/>
                </a:highlight>
                <a:latin typeface="Consolas"/>
                <a:ea typeface="Consolas"/>
                <a:cs typeface="Consolas"/>
                <a:sym typeface="Consolas"/>
              </a:rPr>
              <a:t>div</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id</a:t>
            </a:r>
            <a:r>
              <a:rPr b="0" i="0" lang="en-US" sz="2000" u="none" cap="none" strike="noStrike">
                <a:solidFill>
                  <a:srgbClr val="0000FF"/>
                </a:solidFill>
                <a:highlight>
                  <a:srgbClr val="FFFFFF"/>
                </a:highlight>
                <a:latin typeface="Consolas"/>
                <a:ea typeface="Consolas"/>
                <a:cs typeface="Consolas"/>
                <a:sym typeface="Consolas"/>
              </a:rPr>
              <a:t>="chapter01"</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class</a:t>
            </a:r>
            <a:r>
              <a:rPr b="0" i="0" lang="en-US" sz="2000" u="none" cap="none" strike="noStrike">
                <a:solidFill>
                  <a:srgbClr val="0000FF"/>
                </a:solidFill>
                <a:highlight>
                  <a:srgbClr val="FFFFFF"/>
                </a:highlight>
                <a:latin typeface="Consolas"/>
                <a:ea typeface="Consolas"/>
                <a:cs typeface="Consolas"/>
                <a:sym typeface="Consolas"/>
              </a:rPr>
              <a:t>="chapter"</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style</a:t>
            </a:r>
            <a:r>
              <a:rPr b="0" i="0" lang="en-US" sz="2000" u="none" cap="none" strike="noStrike">
                <a:solidFill>
                  <a:srgbClr val="0000FF"/>
                </a:solidFill>
                <a:highlight>
                  <a:srgbClr val="FFFFFF"/>
                </a:highlight>
                <a:latin typeface="Consolas"/>
                <a:ea typeface="Consolas"/>
                <a:cs typeface="Consolas"/>
                <a:sym typeface="Consolas"/>
              </a:rPr>
              <a:t>="</a:t>
            </a:r>
            <a:r>
              <a:rPr b="0" i="0" lang="en-US" sz="2000" u="none" cap="none" strike="noStrike">
                <a:solidFill>
                  <a:srgbClr val="FF0000"/>
                </a:solidFill>
                <a:highlight>
                  <a:srgbClr val="FFFFFF"/>
                </a:highlight>
                <a:latin typeface="Consolas"/>
                <a:ea typeface="Consolas"/>
                <a:cs typeface="Consolas"/>
                <a:sym typeface="Consolas"/>
              </a:rPr>
              <a:t>display</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0000FF"/>
                </a:solidFill>
                <a:highlight>
                  <a:srgbClr val="FFFFFF"/>
                </a:highlight>
                <a:latin typeface="Consolas"/>
                <a:ea typeface="Consolas"/>
                <a:cs typeface="Consolas"/>
                <a:sym typeface="Consolas"/>
              </a:rPr>
              <a:t>none</a:t>
            </a:r>
            <a:r>
              <a:rPr b="0" i="0" lang="en-US" sz="2000" u="none" cap="none" strike="noStrike">
                <a:solidFill>
                  <a:srgbClr val="000000"/>
                </a:solidFill>
                <a:highlight>
                  <a:srgbClr val="FFFFFF"/>
                </a:highlight>
                <a:latin typeface="Consolas"/>
                <a:ea typeface="Consolas"/>
                <a:cs typeface="Consolas"/>
                <a:sym typeface="Consolas"/>
              </a:rPr>
              <a:t>;</a:t>
            </a:r>
            <a:r>
              <a:rPr b="0" i="0" lang="en-US" sz="2000" u="none" cap="none" strike="noStrike">
                <a:solidFill>
                  <a:srgbClr val="0000FF"/>
                </a:solidFill>
                <a:highlight>
                  <a:srgbClr val="FFFFFF"/>
                </a:highlight>
                <a:latin typeface="Consolas"/>
                <a:ea typeface="Consolas"/>
                <a:cs typeface="Consolas"/>
                <a:sym typeface="Consolas"/>
              </a:rPr>
              <a:t>"</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title</a:t>
            </a:r>
            <a:r>
              <a:rPr b="0" i="0" lang="en-US" sz="2000" u="none" cap="none" strike="noStrike">
                <a:solidFill>
                  <a:srgbClr val="0000FF"/>
                </a:solidFill>
                <a:highlight>
                  <a:srgbClr val="FFFFFF"/>
                </a:highlight>
                <a:latin typeface="Consolas"/>
                <a:ea typeface="Consolas"/>
                <a:cs typeface="Consolas"/>
                <a:sym typeface="Consolas"/>
              </a:rPr>
              <a:t>="Chapter"</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lang</a:t>
            </a:r>
            <a:r>
              <a:rPr b="0" i="0" lang="en-US" sz="2000" u="none" cap="none" strike="noStrike">
                <a:solidFill>
                  <a:srgbClr val="0000FF"/>
                </a:solidFill>
                <a:highlight>
                  <a:srgbClr val="FFFFFF"/>
                </a:highlight>
                <a:latin typeface="Consolas"/>
                <a:ea typeface="Consolas"/>
                <a:cs typeface="Consolas"/>
                <a:sym typeface="Consolas"/>
              </a:rPr>
              <a:t>="fa"</a:t>
            </a:r>
            <a:r>
              <a:rPr b="0" i="0" lang="en-US" sz="2000" u="none" cap="none" strike="noStrike">
                <a:solidFill>
                  <a:srgbClr val="000000"/>
                </a:solidFill>
                <a:highlight>
                  <a:srgbClr val="FFFFFF"/>
                </a:highlight>
                <a:latin typeface="Consolas"/>
                <a:ea typeface="Consolas"/>
                <a:cs typeface="Consolas"/>
                <a:sym typeface="Consolas"/>
              </a:rPr>
              <a:t> </a:t>
            </a:r>
            <a:r>
              <a:rPr b="0" i="0" lang="en-US" sz="2000" u="none" cap="none" strike="noStrike">
                <a:solidFill>
                  <a:srgbClr val="FF0000"/>
                </a:solidFill>
                <a:highlight>
                  <a:srgbClr val="FFFFFF"/>
                </a:highlight>
                <a:latin typeface="Consolas"/>
                <a:ea typeface="Consolas"/>
                <a:cs typeface="Consolas"/>
                <a:sym typeface="Consolas"/>
              </a:rPr>
              <a:t>tabindex</a:t>
            </a:r>
            <a:r>
              <a:rPr b="0" i="0" lang="en-US" sz="2000" u="none" cap="none" strike="noStrike">
                <a:solidFill>
                  <a:srgbClr val="0000FF"/>
                </a:solidFill>
                <a:highlight>
                  <a:srgbClr val="FFFFFF"/>
                </a:highlight>
                <a:latin typeface="Consolas"/>
                <a:ea typeface="Consolas"/>
                <a:cs typeface="Consolas"/>
                <a:sym typeface="Consolas"/>
              </a:rPr>
              <a:t>="5"&gt;&lt;/</a:t>
            </a:r>
            <a:r>
              <a:rPr b="0" i="0" lang="en-US" sz="2000" u="none" cap="none" strike="noStrike">
                <a:solidFill>
                  <a:srgbClr val="800000"/>
                </a:solidFill>
                <a:highlight>
                  <a:srgbClr val="FFFFFF"/>
                </a:highlight>
                <a:latin typeface="Consolas"/>
                <a:ea typeface="Consolas"/>
                <a:cs typeface="Consolas"/>
                <a:sym typeface="Consolas"/>
              </a:rPr>
              <a:t>div</a:t>
            </a:r>
            <a:r>
              <a:rPr b="0" i="0" lang="en-US" sz="2000" u="none" cap="none" strike="noStrike">
                <a:solidFill>
                  <a:srgbClr val="0000FF"/>
                </a:solidFill>
                <a:highlight>
                  <a:srgbClr val="FFFFFF"/>
                </a:highlight>
                <a:latin typeface="Consolas"/>
                <a:ea typeface="Consolas"/>
                <a:cs typeface="Consolas"/>
                <a:sym typeface="Consolas"/>
              </a:rPr>
              <a:t>&gt;</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DOCTYPE</a:t>
            </a:r>
            <a:endParaRPr b="0" i="0" sz="2600" u="none" cap="none" strike="noStrike">
              <a:solidFill>
                <a:schemeClr val="dk1"/>
              </a:solidFill>
              <a:latin typeface="Arial Black"/>
              <a:ea typeface="Arial Black"/>
              <a:cs typeface="Arial Black"/>
              <a:sym typeface="Arial Black"/>
            </a:endParaRPr>
          </a:p>
        </p:txBody>
      </p:sp>
      <p:graphicFrame>
        <p:nvGraphicFramePr>
          <p:cNvPr id="214" name="Google Shape;214;p31"/>
          <p:cNvGraphicFramePr/>
          <p:nvPr/>
        </p:nvGraphicFramePr>
        <p:xfrm>
          <a:off x="228600" y="1214230"/>
          <a:ext cx="3000000" cy="3000000"/>
        </p:xfrm>
        <a:graphic>
          <a:graphicData uri="http://schemas.openxmlformats.org/drawingml/2006/table">
            <a:tbl>
              <a:tblPr>
                <a:noFill/>
                <a:tableStyleId>{D1AE914A-E41E-456A-A776-28F3D9185D40}</a:tableStyleId>
              </a:tblPr>
              <a:tblGrid>
                <a:gridCol w="8750300"/>
              </a:tblGrid>
              <a:tr h="228600">
                <a:tc>
                  <a:txBody>
                    <a:bodyPr>
                      <a:noAutofit/>
                    </a:bodyPr>
                    <a:lstStyle/>
                    <a:p>
                      <a:pPr indent="0" lvl="0" marL="0" marR="0" rtl="0" algn="l">
                        <a:spcBef>
                          <a:spcPts val="0"/>
                        </a:spcBef>
                        <a:spcAft>
                          <a:spcPts val="0"/>
                        </a:spcAft>
                        <a:buNone/>
                      </a:pPr>
                      <a:r>
                        <a:rPr b="1" lang="en-US" sz="1800" u="none" cap="none" strike="noStrike"/>
                        <a:t>HTML 4.01 (strict syntax)</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E9E8E8"/>
                      </a:solidFill>
                      <a:prstDash val="solid"/>
                      <a:round/>
                      <a:headEnd len="sm" w="sm" type="none"/>
                      <a:tailEnd len="sm" w="sm" type="none"/>
                    </a:lnT>
                    <a:lnB cap="flat" cmpd="sng" w="9525">
                      <a:solidFill>
                        <a:srgbClr val="E9E8E8"/>
                      </a:solidFill>
                      <a:prstDash val="solid"/>
                      <a:round/>
                      <a:headEnd len="sm" w="sm" type="none"/>
                      <a:tailEnd len="sm" w="sm" type="none"/>
                    </a:lnB>
                    <a:solidFill>
                      <a:srgbClr val="F1F1F1"/>
                    </a:solidFill>
                  </a:tcPr>
                </a:tc>
              </a:tr>
              <a:tr h="228600">
                <a:tc>
                  <a:txBody>
                    <a:bodyPr>
                      <a:noAutofit/>
                    </a:bodyPr>
                    <a:lstStyle/>
                    <a:p>
                      <a:pPr indent="0" lvl="0" marL="0" marR="0" rtl="0" algn="l">
                        <a:spcBef>
                          <a:spcPts val="0"/>
                        </a:spcBef>
                        <a:spcAft>
                          <a:spcPts val="0"/>
                        </a:spcAft>
                        <a:buNone/>
                      </a:pPr>
                      <a:r>
                        <a:rPr lang="en-US" sz="1800" u="none" cap="none" strike="noStrike">
                          <a:solidFill>
                            <a:srgbClr val="0000FF"/>
                          </a:solidFill>
                          <a:highlight>
                            <a:srgbClr val="FFFFFF"/>
                          </a:highlight>
                          <a:latin typeface="Consolas"/>
                          <a:ea typeface="Consolas"/>
                          <a:cs typeface="Consolas"/>
                          <a:sym typeface="Consolas"/>
                        </a:rPr>
                        <a:t>&lt;</a:t>
                      </a:r>
                      <a:r>
                        <a:rPr lang="en-US" sz="1800" u="none" cap="none" strike="noStrike">
                          <a:solidFill>
                            <a:srgbClr val="800000"/>
                          </a:solidFill>
                          <a:highlight>
                            <a:srgbClr val="FFFFFF"/>
                          </a:highlight>
                          <a:latin typeface="Consolas"/>
                          <a:ea typeface="Consolas"/>
                          <a:cs typeface="Consolas"/>
                          <a:sym typeface="Consolas"/>
                        </a:rPr>
                        <a:t>!DOCTYPE</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FF0000"/>
                          </a:solidFill>
                          <a:highlight>
                            <a:srgbClr val="FFFFFF"/>
                          </a:highlight>
                          <a:latin typeface="Consolas"/>
                          <a:ea typeface="Consolas"/>
                          <a:cs typeface="Consolas"/>
                          <a:sym typeface="Consolas"/>
                        </a:rPr>
                        <a:t>html</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FF0000"/>
                          </a:solidFill>
                          <a:highlight>
                            <a:srgbClr val="FFFFFF"/>
                          </a:highlight>
                          <a:latin typeface="Consolas"/>
                          <a:ea typeface="Consolas"/>
                          <a:cs typeface="Consolas"/>
                          <a:sym typeface="Consolas"/>
                        </a:rPr>
                        <a:t>PUBLIC</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0000FF"/>
                          </a:solidFill>
                          <a:highlight>
                            <a:srgbClr val="FFFFFF"/>
                          </a:highlight>
                          <a:latin typeface="Consolas"/>
                          <a:ea typeface="Consolas"/>
                          <a:cs typeface="Consolas"/>
                          <a:sym typeface="Consolas"/>
                        </a:rPr>
                        <a:t>"-//W3C//DTD HTML 4.01//EN"</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0000FF"/>
                          </a:solidFill>
                          <a:highlight>
                            <a:srgbClr val="FFFFFF"/>
                          </a:highlight>
                          <a:latin typeface="Consolas"/>
                          <a:ea typeface="Consolas"/>
                          <a:cs typeface="Consolas"/>
                          <a:sym typeface="Consolas"/>
                        </a:rPr>
                        <a:t>"http://www.w3.org/TR/html4/strict.dtd"&gt;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9525">
                      <a:solidFill>
                        <a:srgbClr val="E9E8E8"/>
                      </a:solidFill>
                      <a:prstDash val="solid"/>
                      <a:round/>
                      <a:headEnd len="sm" w="sm" type="none"/>
                      <a:tailEnd len="sm" w="sm" type="none"/>
                    </a:lnR>
                    <a:lnT cap="flat" cmpd="sng" w="9525">
                      <a:solidFill>
                        <a:srgbClr val="E9E8E8"/>
                      </a:solidFill>
                      <a:prstDash val="solid"/>
                      <a:round/>
                      <a:headEnd len="sm" w="sm" type="none"/>
                      <a:tailEnd len="sm" w="sm" type="none"/>
                    </a:lnT>
                    <a:lnB cap="flat" cmpd="sng" w="9525">
                      <a:solidFill>
                        <a:srgbClr val="E9E8E8"/>
                      </a:solidFill>
                      <a:prstDash val="solid"/>
                      <a:round/>
                      <a:headEnd len="sm" w="sm" type="none"/>
                      <a:tailEnd len="sm" w="sm" type="none"/>
                    </a:lnB>
                    <a:solidFill>
                      <a:srgbClr val="FFFFFF"/>
                    </a:solidFill>
                  </a:tcPr>
                </a:tc>
              </a:tr>
              <a:tr h="228600">
                <a:tc>
                  <a:txBody>
                    <a:bodyPr>
                      <a:noAutofit/>
                    </a:bodyPr>
                    <a:lstStyle/>
                    <a:p>
                      <a:pPr indent="0" lvl="0" marL="0" marR="0" rtl="0" algn="l">
                        <a:spcBef>
                          <a:spcPts val="0"/>
                        </a:spcBef>
                        <a:spcAft>
                          <a:spcPts val="0"/>
                        </a:spcAft>
                        <a:buNone/>
                      </a:pPr>
                      <a:r>
                        <a:rPr b="1" lang="en-US" sz="1800" u="none" cap="none" strike="noStrike"/>
                        <a:t>XHTML 1.0 (strict syntx)</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9525">
                      <a:solidFill>
                        <a:srgbClr val="E9E8E8"/>
                      </a:solidFill>
                      <a:prstDash val="solid"/>
                      <a:round/>
                      <a:headEnd len="sm" w="sm" type="none"/>
                      <a:tailEnd len="sm" w="sm" type="none"/>
                    </a:lnR>
                    <a:lnT cap="flat" cmpd="sng" w="9525">
                      <a:solidFill>
                        <a:srgbClr val="E9E8E8"/>
                      </a:solidFill>
                      <a:prstDash val="solid"/>
                      <a:round/>
                      <a:headEnd len="sm" w="sm" type="none"/>
                      <a:tailEnd len="sm" w="sm" type="none"/>
                    </a:lnT>
                    <a:lnB cap="flat" cmpd="sng" w="9525">
                      <a:solidFill>
                        <a:srgbClr val="E9E8E8"/>
                      </a:solidFill>
                      <a:prstDash val="solid"/>
                      <a:round/>
                      <a:headEnd len="sm" w="sm" type="none"/>
                      <a:tailEnd len="sm" w="sm" type="none"/>
                    </a:lnB>
                    <a:solidFill>
                      <a:srgbClr val="F1F1F1"/>
                    </a:solidFill>
                  </a:tcPr>
                </a:tc>
              </a:tr>
              <a:tr h="228600">
                <a:tc>
                  <a:txBody>
                    <a:bodyPr>
                      <a:noAutofit/>
                    </a:bodyPr>
                    <a:lstStyle/>
                    <a:p>
                      <a:pPr indent="0" lvl="0" marL="0" marR="0" rtl="0" algn="l">
                        <a:spcBef>
                          <a:spcPts val="0"/>
                        </a:spcBef>
                        <a:spcAft>
                          <a:spcPts val="0"/>
                        </a:spcAft>
                        <a:buNone/>
                      </a:pPr>
                      <a:r>
                        <a:rPr lang="en-US" sz="1800" u="none" cap="none" strike="noStrike">
                          <a:solidFill>
                            <a:srgbClr val="0000FF"/>
                          </a:solidFill>
                          <a:highlight>
                            <a:srgbClr val="FFFFFF"/>
                          </a:highlight>
                          <a:latin typeface="Consolas"/>
                          <a:ea typeface="Consolas"/>
                          <a:cs typeface="Consolas"/>
                          <a:sym typeface="Consolas"/>
                        </a:rPr>
                        <a:t>&lt;</a:t>
                      </a:r>
                      <a:r>
                        <a:rPr lang="en-US" sz="1800" u="none" cap="none" strike="noStrike">
                          <a:solidFill>
                            <a:srgbClr val="800000"/>
                          </a:solidFill>
                          <a:highlight>
                            <a:srgbClr val="FFFFFF"/>
                          </a:highlight>
                          <a:latin typeface="Consolas"/>
                          <a:ea typeface="Consolas"/>
                          <a:cs typeface="Consolas"/>
                          <a:sym typeface="Consolas"/>
                        </a:rPr>
                        <a:t>!DOCTYPE</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FF0000"/>
                          </a:solidFill>
                          <a:highlight>
                            <a:srgbClr val="FFFFFF"/>
                          </a:highlight>
                          <a:latin typeface="Consolas"/>
                          <a:ea typeface="Consolas"/>
                          <a:cs typeface="Consolas"/>
                          <a:sym typeface="Consolas"/>
                        </a:rPr>
                        <a:t>html</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FF0000"/>
                          </a:solidFill>
                          <a:highlight>
                            <a:srgbClr val="FFFFFF"/>
                          </a:highlight>
                          <a:latin typeface="Consolas"/>
                          <a:ea typeface="Consolas"/>
                          <a:cs typeface="Consolas"/>
                          <a:sym typeface="Consolas"/>
                        </a:rPr>
                        <a:t>PUBLIC</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0000FF"/>
                          </a:solidFill>
                          <a:highlight>
                            <a:srgbClr val="FFFFFF"/>
                          </a:highlight>
                          <a:latin typeface="Consolas"/>
                          <a:ea typeface="Consolas"/>
                          <a:cs typeface="Consolas"/>
                          <a:sym typeface="Consolas"/>
                        </a:rPr>
                        <a:t>"-//W3C//DTD XHTML 1.0 Strict//EN"</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0000FF"/>
                          </a:solidFill>
                          <a:highlight>
                            <a:srgbClr val="FFFFFF"/>
                          </a:highlight>
                          <a:latin typeface="Consolas"/>
                          <a:ea typeface="Consolas"/>
                          <a:cs typeface="Consolas"/>
                          <a:sym typeface="Consolas"/>
                        </a:rPr>
                        <a:t>"http://www.w3.org/TR/xhtml1/DTD/xhtml1-strict.dtd"&gt;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9525">
                      <a:solidFill>
                        <a:srgbClr val="E9E8E8"/>
                      </a:solidFill>
                      <a:prstDash val="solid"/>
                      <a:round/>
                      <a:headEnd len="sm" w="sm" type="none"/>
                      <a:tailEnd len="sm" w="sm" type="none"/>
                    </a:lnR>
                    <a:lnT cap="flat" cmpd="sng" w="9525">
                      <a:solidFill>
                        <a:srgbClr val="E9E8E8"/>
                      </a:solidFill>
                      <a:prstDash val="solid"/>
                      <a:round/>
                      <a:headEnd len="sm" w="sm" type="none"/>
                      <a:tailEnd len="sm" w="sm" type="none"/>
                    </a:lnT>
                    <a:lnB cap="flat" cmpd="sng" w="9525">
                      <a:solidFill>
                        <a:srgbClr val="E9E8E8"/>
                      </a:solidFill>
                      <a:prstDash val="solid"/>
                      <a:round/>
                      <a:headEnd len="sm" w="sm" type="none"/>
                      <a:tailEnd len="sm" w="sm" type="none"/>
                    </a:lnB>
                    <a:solidFill>
                      <a:srgbClr val="FFFFFF"/>
                    </a:solidFill>
                  </a:tcPr>
                </a:tc>
              </a:tr>
              <a:tr h="228600">
                <a:tc>
                  <a:txBody>
                    <a:bodyPr>
                      <a:noAutofit/>
                    </a:bodyPr>
                    <a:lstStyle/>
                    <a:p>
                      <a:pPr indent="0" lvl="0" marL="0" marR="0" rtl="0" algn="l">
                        <a:spcBef>
                          <a:spcPts val="0"/>
                        </a:spcBef>
                        <a:spcAft>
                          <a:spcPts val="0"/>
                        </a:spcAft>
                        <a:buNone/>
                      </a:pPr>
                      <a:r>
                        <a:rPr b="1" lang="en-US" sz="1800" u="none" cap="none" strike="noStrike"/>
                        <a:t>HTML 5</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E9E8E8"/>
                      </a:solidFill>
                      <a:prstDash val="solid"/>
                      <a:round/>
                      <a:headEnd len="sm" w="sm" type="none"/>
                      <a:tailEnd len="sm" w="sm" type="none"/>
                    </a:lnT>
                    <a:lnB cap="flat" cmpd="sng" w="9525">
                      <a:solidFill>
                        <a:srgbClr val="E9E8E8"/>
                      </a:solidFill>
                      <a:prstDash val="solid"/>
                      <a:round/>
                      <a:headEnd len="sm" w="sm" type="none"/>
                      <a:tailEnd len="sm" w="sm" type="none"/>
                    </a:lnB>
                    <a:solidFill>
                      <a:srgbClr val="F1F1F1"/>
                    </a:solidFill>
                  </a:tcPr>
                </a:tc>
              </a:tr>
              <a:tr h="228600">
                <a:tc>
                  <a:txBody>
                    <a:bodyPr>
                      <a:noAutofit/>
                    </a:bodyPr>
                    <a:lstStyle/>
                    <a:p>
                      <a:pPr indent="0" lvl="0" marL="0" marR="0" rtl="0" algn="l">
                        <a:spcBef>
                          <a:spcPts val="0"/>
                        </a:spcBef>
                        <a:spcAft>
                          <a:spcPts val="0"/>
                        </a:spcAft>
                        <a:buNone/>
                      </a:pPr>
                      <a:r>
                        <a:rPr lang="en-US" sz="1800" u="none" cap="none" strike="noStrike">
                          <a:solidFill>
                            <a:srgbClr val="0000FF"/>
                          </a:solidFill>
                          <a:highlight>
                            <a:srgbClr val="FFFFFF"/>
                          </a:highlight>
                          <a:latin typeface="Consolas"/>
                          <a:ea typeface="Consolas"/>
                          <a:cs typeface="Consolas"/>
                          <a:sym typeface="Consolas"/>
                        </a:rPr>
                        <a:t>&lt;</a:t>
                      </a:r>
                      <a:r>
                        <a:rPr lang="en-US" sz="1800" u="none" cap="none" strike="noStrike">
                          <a:solidFill>
                            <a:srgbClr val="800000"/>
                          </a:solidFill>
                          <a:highlight>
                            <a:srgbClr val="FFFFFF"/>
                          </a:highlight>
                          <a:latin typeface="Consolas"/>
                          <a:ea typeface="Consolas"/>
                          <a:cs typeface="Consolas"/>
                          <a:sym typeface="Consolas"/>
                        </a:rPr>
                        <a:t>!DOCTYPE</a:t>
                      </a:r>
                      <a:r>
                        <a:rPr lang="en-US" sz="1800" u="none" cap="none" strike="noStrike">
                          <a:solidFill>
                            <a:srgbClr val="000000"/>
                          </a:solidFill>
                          <a:highlight>
                            <a:srgbClr val="FFFFFF"/>
                          </a:highlight>
                          <a:latin typeface="Consolas"/>
                          <a:ea typeface="Consolas"/>
                          <a:cs typeface="Consolas"/>
                          <a:sym typeface="Consolas"/>
                        </a:rPr>
                        <a:t> </a:t>
                      </a:r>
                      <a:r>
                        <a:rPr lang="en-US" sz="1800" u="none" cap="none" strike="noStrike">
                          <a:solidFill>
                            <a:srgbClr val="FF0000"/>
                          </a:solidFill>
                          <a:highlight>
                            <a:srgbClr val="FFFFFF"/>
                          </a:highlight>
                          <a:latin typeface="Consolas"/>
                          <a:ea typeface="Consolas"/>
                          <a:cs typeface="Consolas"/>
                          <a:sym typeface="Consolas"/>
                        </a:rPr>
                        <a:t>html</a:t>
                      </a:r>
                      <a:r>
                        <a:rPr lang="en-US" sz="1800" u="none" cap="none" strike="noStrike">
                          <a:solidFill>
                            <a:srgbClr val="0000FF"/>
                          </a:solidFill>
                          <a:highlight>
                            <a:srgbClr val="FFFFFF"/>
                          </a:highlight>
                          <a:latin typeface="Consolas"/>
                          <a:ea typeface="Consolas"/>
                          <a:cs typeface="Consolas"/>
                          <a:sym typeface="Consolas"/>
                        </a:rPr>
                        <a:t>&gt;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9525">
                      <a:solidFill>
                        <a:srgbClr val="E9E8E8"/>
                      </a:solidFill>
                      <a:prstDash val="solid"/>
                      <a:round/>
                      <a:headEnd len="sm" w="sm" type="none"/>
                      <a:tailEnd len="sm" w="sm" type="none"/>
                    </a:lnR>
                    <a:lnT cap="flat" cmpd="sng" w="9525">
                      <a:solidFill>
                        <a:srgbClr val="E9E8E8"/>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idx="1" type="body"/>
          </p:nvPr>
        </p:nvSpPr>
        <p:spPr>
          <a:xfrm>
            <a:off x="0" y="0"/>
            <a:ext cx="9144000" cy="932688"/>
          </a:xfrm>
          <a:prstGeom prst="rect">
            <a:avLst/>
          </a:prstGeom>
          <a:solidFill>
            <a:schemeClr val="lt1"/>
          </a:solidFill>
          <a:ln>
            <a:noFill/>
          </a:ln>
          <a:effectLst>
            <a:outerShdw blurRad="40005" rotWithShape="0" algn="t" dir="5400000" dist="25400">
              <a:srgbClr val="000000">
                <a:alpha val="29803"/>
              </a:srgbClr>
            </a:outerShdw>
          </a:effectLst>
        </p:spPr>
        <p:txBody>
          <a:bodyPr anchorCtr="0" anchor="ctr" bIns="45700" lIns="365750" spcFirstLastPara="1" rIns="91425" wrap="square" tIns="45700">
            <a:noAutofit/>
          </a:bodyPr>
          <a:lstStyle/>
          <a:p>
            <a:pPr indent="0" lvl="0" marL="0" marR="0" rtl="0" algn="l">
              <a:spcBef>
                <a:spcPts val="0"/>
              </a:spcBef>
              <a:spcAft>
                <a:spcPts val="0"/>
              </a:spcAft>
              <a:buClr>
                <a:schemeClr val="accent2"/>
              </a:buClr>
              <a:buSzPts val="2600"/>
              <a:buFont typeface="Arial"/>
              <a:buNone/>
            </a:pPr>
            <a:r>
              <a:rPr b="0" i="0" lang="en-US" sz="2600" u="none" cap="none" strike="noStrike">
                <a:solidFill>
                  <a:schemeClr val="dk1"/>
                </a:solidFill>
                <a:latin typeface="Arial Black"/>
                <a:ea typeface="Arial Black"/>
                <a:cs typeface="Arial Black"/>
                <a:sym typeface="Arial Black"/>
              </a:rPr>
              <a:t>&lt;head&gt;</a:t>
            </a:r>
            <a:endParaRPr b="0" i="0" sz="2600" u="none" cap="none" strike="noStrike">
              <a:solidFill>
                <a:schemeClr val="dk1"/>
              </a:solidFill>
              <a:latin typeface="Arial Black"/>
              <a:ea typeface="Arial Black"/>
              <a:cs typeface="Arial Black"/>
              <a:sym typeface="Arial Black"/>
            </a:endParaRPr>
          </a:p>
        </p:txBody>
      </p:sp>
      <p:graphicFrame>
        <p:nvGraphicFramePr>
          <p:cNvPr id="221" name="Google Shape;221;p32"/>
          <p:cNvGraphicFramePr/>
          <p:nvPr/>
        </p:nvGraphicFramePr>
        <p:xfrm>
          <a:off x="381000" y="1187130"/>
          <a:ext cx="3000000" cy="3000000"/>
        </p:xfrm>
        <a:graphic>
          <a:graphicData uri="http://schemas.openxmlformats.org/drawingml/2006/table">
            <a:tbl>
              <a:tblPr bandRow="1" firstRow="1">
                <a:noFill/>
                <a:tableStyleId>{4E542D46-1660-4B6F-BA4E-169E77618F0D}</a:tableStyleId>
              </a:tblPr>
              <a:tblGrid>
                <a:gridCol w="1600200"/>
                <a:gridCol w="6781800"/>
              </a:tblGrid>
              <a:tr h="370850">
                <a:tc>
                  <a:txBody>
                    <a:bodyPr>
                      <a:noAutofit/>
                    </a:bodyPr>
                    <a:lstStyle/>
                    <a:p>
                      <a:pPr indent="0" lvl="0" marL="0" marR="0" rtl="0" algn="l">
                        <a:spcBef>
                          <a:spcPts val="0"/>
                        </a:spcBef>
                        <a:spcAft>
                          <a:spcPts val="0"/>
                        </a:spcAft>
                        <a:buNone/>
                      </a:pPr>
                      <a:r>
                        <a:rPr lang="en-US" sz="1600" u="none" cap="none" strike="noStrike"/>
                        <a:t>Tag</a:t>
                      </a:r>
                      <a:endParaRPr sz="1600"/>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noAutofit/>
                    </a:bodyPr>
                    <a:lstStyle/>
                    <a:p>
                      <a:pPr indent="0" lvl="0" marL="0" marR="0" rtl="0" algn="l">
                        <a:spcBef>
                          <a:spcPts val="0"/>
                        </a:spcBef>
                        <a:spcAft>
                          <a:spcPts val="0"/>
                        </a:spcAft>
                        <a:buNone/>
                      </a:pPr>
                      <a:r>
                        <a:rPr lang="en-US" sz="1600"/>
                        <a:t>Description</a:t>
                      </a:r>
                      <a:endParaRPr sz="1600"/>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70850">
                <a:tc>
                  <a:txBody>
                    <a:bodyPr>
                      <a:noAutofit/>
                    </a:bodyPr>
                    <a:lstStyle/>
                    <a:p>
                      <a:pPr indent="0" lvl="0" marL="0" marR="0" rtl="0" algn="l">
                        <a:spcBef>
                          <a:spcPts val="0"/>
                        </a:spcBef>
                        <a:spcAft>
                          <a:spcPts val="0"/>
                        </a:spcAft>
                        <a:buNone/>
                      </a:pPr>
                      <a:r>
                        <a:rPr lang="en-US" sz="1600"/>
                        <a:t>title</a:t>
                      </a:r>
                      <a:endParaRPr sz="1600"/>
                    </a:p>
                  </a:txBody>
                  <a:tcPr marT="45725" marB="45725" marR="91450" marL="91450" anchor="ctr">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lang="en-US" sz="1600"/>
                        <a:t>The &lt;title&gt; tag is required in all HTML documents and it defines the title of the document.</a:t>
                      </a:r>
                      <a:endParaRPr sz="1600"/>
                    </a:p>
                  </a:txBody>
                  <a:tcPr marT="45725" marB="45725" marR="91450" marL="91450" anchor="ctr">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meta</a:t>
                      </a:r>
                      <a:endParaRPr sz="1600"/>
                    </a:p>
                  </a:txBody>
                  <a:tcPr marT="45725" marB="45725" marR="91450" marL="91450" anchor="ctr">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The &lt;meta&gt; tag provides metadata about the HTML document.</a:t>
                      </a:r>
                      <a:endParaRPr sz="1600"/>
                    </a:p>
                  </a:txBody>
                  <a:tcPr marT="45725" marB="45725" marR="91450" marL="91450" anchor="ctr">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link</a:t>
                      </a:r>
                      <a:endParaRPr sz="1600"/>
                    </a:p>
                  </a:txBody>
                  <a:tcPr marT="45725" marB="45725" marR="91450" marL="91450" anchor="ctr">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The &lt;link&gt; tag defines a link between a document and an external resource.</a:t>
                      </a:r>
                      <a:endParaRPr sz="1600"/>
                    </a:p>
                  </a:txBody>
                  <a:tcPr marT="45725" marB="45725" marR="91450" marL="91450" anchor="ctr">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script</a:t>
                      </a:r>
                      <a:endParaRPr sz="1600"/>
                    </a:p>
                  </a:txBody>
                  <a:tcPr marT="45725" marB="45725" marR="91450" marL="91450" anchor="ctr">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The &lt;script&gt; tag is used to define a client-side script (JavaScript).</a:t>
                      </a:r>
                      <a:endParaRPr sz="1600"/>
                    </a:p>
                  </a:txBody>
                  <a:tcPr marT="45725" marB="45725" marR="91450" marL="91450" anchor="ctr">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style</a:t>
                      </a:r>
                      <a:endParaRPr sz="1600"/>
                    </a:p>
                  </a:txBody>
                  <a:tcPr marT="45725" marB="45725" marR="91450" marL="91450" anchor="ctr">
                    <a:lnL cap="flat" cmpd="sng" w="12700">
                      <a:solidFill>
                        <a:schemeClr val="dk1"/>
                      </a:solidFill>
                      <a:prstDash val="solid"/>
                      <a:round/>
                      <a:headEnd len="sm" w="sm" type="none"/>
                      <a:tailEnd len="sm" w="sm" type="none"/>
                    </a:lnL>
                  </a:tcPr>
                </a:tc>
                <a:tc>
                  <a:txBody>
                    <a:bodyPr>
                      <a:noAutofit/>
                    </a:bodyPr>
                    <a:lstStyle/>
                    <a:p>
                      <a:pPr indent="0" lvl="0" marL="0" marR="0" rtl="0" algn="l">
                        <a:spcBef>
                          <a:spcPts val="0"/>
                        </a:spcBef>
                        <a:spcAft>
                          <a:spcPts val="0"/>
                        </a:spcAft>
                        <a:buNone/>
                      </a:pPr>
                      <a:r>
                        <a:rPr lang="en-US" sz="1600"/>
                        <a:t>The &lt;style&gt; tag is used to define style information for an HTML document.</a:t>
                      </a:r>
                      <a:endParaRPr sz="1600"/>
                    </a:p>
                  </a:txBody>
                  <a:tcPr marT="45725" marB="45725" marR="91450" marL="91450" anchor="ctr">
                    <a:lnR cap="flat" cmpd="sng" w="12700">
                      <a:solidFill>
                        <a:schemeClr val="dk1"/>
                      </a:solidFill>
                      <a:prstDash val="solid"/>
                      <a:round/>
                      <a:headEnd len="sm" w="sm" type="none"/>
                      <a:tailEnd len="sm" w="sm" type="none"/>
                    </a:lnR>
                  </a:tcPr>
                </a:tc>
              </a:tr>
              <a:tr h="370850">
                <a:tc>
                  <a:txBody>
                    <a:bodyPr>
                      <a:noAutofit/>
                    </a:bodyPr>
                    <a:lstStyle/>
                    <a:p>
                      <a:pPr indent="0" lvl="0" marL="0" marR="0" rtl="0" algn="l">
                        <a:spcBef>
                          <a:spcPts val="0"/>
                        </a:spcBef>
                        <a:spcAft>
                          <a:spcPts val="0"/>
                        </a:spcAft>
                        <a:buNone/>
                      </a:pPr>
                      <a:r>
                        <a:rPr lang="en-US" sz="1600"/>
                        <a:t>base</a:t>
                      </a:r>
                      <a:endParaRPr sz="1600"/>
                    </a:p>
                  </a:txBody>
                  <a:tcPr marT="45725" marB="45725" marR="91450" marL="91450" anchor="ctr">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600">
                          <a:solidFill>
                            <a:schemeClr val="dk1"/>
                          </a:solidFill>
                          <a:latin typeface="Trebuchet MS"/>
                          <a:ea typeface="Trebuchet MS"/>
                          <a:cs typeface="Trebuchet MS"/>
                          <a:sym typeface="Trebuchet MS"/>
                        </a:rPr>
                        <a:t>The &lt;base&gt; tag specifies the base URL/target for all relative URLs in a document.</a:t>
                      </a:r>
                      <a:endParaRPr sz="1600"/>
                    </a:p>
                  </a:txBody>
                  <a:tcPr marT="45725" marB="45725" marR="91450" marL="91450" anchor="ctr">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EPAM">
      <a:dk1>
        <a:srgbClr val="464547"/>
      </a:dk1>
      <a:lt1>
        <a:srgbClr val="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pam_PPT_Template">
  <a:themeElements>
    <a:clrScheme name="EPAM_Color">
      <a:dk1>
        <a:srgbClr val="464547"/>
      </a:dk1>
      <a:lt1>
        <a:srgbClr val="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