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121-7A04-421E-8A0B-57701FAC6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1551B-EE6B-443C-9188-E90387AF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72636-53DB-45E6-B6F3-E269C1A7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BF8A-E028-4E9F-8C60-4D79434A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5DEC8-484B-4794-A87A-F8DC5FD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0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24AC6-2BD3-4D35-8A54-8946E6C6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3CFD64-5D43-4DDF-95A6-DC78AEFB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03CEF-9D01-42C0-B45C-64313E7A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62AB-E8A9-4CB7-83DA-B9294DFE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7B5C-E2C6-4202-805B-A3FB594B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1AB19-E51E-4F77-8CD7-C0264C9C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DD349-3B58-4813-A55C-20B45B56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95C93-3055-4694-9F5B-C9959065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2515-512B-42A3-9194-5AA99D39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9A53A-80AD-4C17-832B-E21566B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B3586-1170-4F65-BEA2-3076D3D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3765-2CA0-4C1D-9F47-B8AF4DF5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A16A-FE50-4572-ACA8-61100A6E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BBAC1-8846-43B9-BD1F-9A96BA71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E9C4C-8B6E-4442-AD2F-3ACCF84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428C-F9C2-4BE8-A7D3-FCA6247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7A170-ED94-42BD-9D3B-52C0D325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8A1C8-D54D-4D96-923C-31A398BD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1EA64-7D66-4C5B-B248-872D3802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1EFC3-7D68-40EA-B0D7-FA3B83F7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FC6B-9425-4780-B887-0124BD67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CFD93-E6C1-4E64-8925-36E0A93A0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BEA67-1F52-459F-8569-9D973792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47518-B218-4EBB-98C1-88DB4FB9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FD425-5CA4-4378-BD5C-0BCCD6E0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F7BC2-7483-42F7-8A02-BAE266C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4A2D9-8290-4C63-B40D-95A41103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B7AC-83ED-4EA4-9A70-6EE87B4A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D9DD3-5C4B-401D-95E3-843E18F96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ECFEB0-CFFD-4FE3-AB5D-42FBB157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B1E84-4CAC-46E0-9701-F5F47B41E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2AC03C-DC64-4D50-9104-F6B52886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0506F-677E-45F2-8971-EE4FEDFE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B3ED5-C65B-45FE-A601-5E9A1AB7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48CB-0945-42E9-B538-FAE29824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D533F-9540-4840-B552-F2C54DC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CC5F89-9DC0-40B0-9DB3-7C71122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48823-5A98-4BDE-8AD0-40B695B0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7E783C-7073-4E40-8906-09E1EEAC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ADBBC-026B-48A7-9468-F60DBC52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3063DA-0ED0-40DA-9F7F-7AAF748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0A41-3172-4B6A-906B-3ACA1AF8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591A-487C-4E2F-A0C3-B81DACD49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86C31-C2CB-4BD8-97B3-18140D08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7ED72-E7E0-4FF3-96F0-8C3F236E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6F8BF-E71D-4B61-ADA2-DA8D393C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7A574-6429-46B6-ABEA-BBF49B7C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B4853-ED76-4E2A-B0AF-4F1E6FAB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9F51AD-617D-435F-A227-7C2A30CD5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62C25-BB9D-4724-BB4A-9794F5AF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405EC-C27E-44CD-AF56-3B84A90F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552B2-D138-4702-9955-E318A86C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DAEFC-4FBA-4144-88A7-AB092443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41E805-6B2F-4590-885D-00A110F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FF13D-EC41-40FF-8BB6-3563D7C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8E3B-A254-42CA-B0BC-FFE5AEE5B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E60D-40E6-44FA-9BB4-366ABBABBFF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2BACB-9206-4945-947E-B0AE1ED38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3B29C-C8E9-4ECF-A905-29FD229C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1DF0-7FC2-4F82-B79D-27511265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6B8371-950E-4DFD-BDB6-A68762960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53699" cy="3490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A386F-0EB3-4175-9B12-A981300B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62" y="0"/>
            <a:ext cx="4653699" cy="3490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A97F7A-5FA0-4E97-819A-DAF4248B5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681"/>
            <a:ext cx="4653700" cy="3490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F49717-D0B7-409F-A398-D37549503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63" y="3343681"/>
            <a:ext cx="4653698" cy="34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letian tao</dc:creator>
  <cp:lastModifiedBy>letian tao</cp:lastModifiedBy>
  <cp:revision>1</cp:revision>
  <dcterms:created xsi:type="dcterms:W3CDTF">2022-03-11T07:48:05Z</dcterms:created>
  <dcterms:modified xsi:type="dcterms:W3CDTF">2022-03-11T07:49:01Z</dcterms:modified>
</cp:coreProperties>
</file>