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8BFA4-1C45-43DF-99C3-D0B3B66EE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D4552B-AA2E-4570-8A9F-25C49808E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1FFA5E-3FDA-4029-BC49-9908D8A2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20E67-8231-46F8-B835-39C84F85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DD221-D1CB-4951-97E6-0F6A5654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9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E3153-069B-46B4-BFA7-8167E7A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5BCE43-AE1A-4354-86D7-D485D16E4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FE906-1DDB-48F8-A217-D2448070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73B359-3BDB-4124-9B29-CF61E91B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22BBF-7596-401B-96DE-76B7B37D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7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395D92-C374-4ADB-A082-A11422F76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ACE193-662D-4E04-A38A-954B0E83B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200B1-C0D0-4E3F-A246-BC2A0797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3B3621-8F76-4AAA-8A74-BBC3367F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28923-9234-469B-9F1B-C5ECB5FF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2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A4650-F9BD-4537-A907-2BCDBA96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F3DF1-F736-46C4-92D2-AB0CAE52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E1923-3776-4A02-9332-22E107CB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ADAC6B-FE60-4C31-A734-F0639076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086E7-132C-43EB-AF11-A976A89D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0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D6E32-63C9-4A42-BCC7-760A9AD8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AD8623-C578-4A1E-BB99-49124351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BE5FC-23E0-477A-AFF5-DB1B55EB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1AD452-6C7B-4F79-B1CB-C324560A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247C4-486C-40A3-898D-2BE54C79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1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A60D7-88BC-4962-83B1-01DC615D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142FB-8A35-4511-AC18-76464463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328040-0F7E-477A-9BB0-86BE0F19C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C1F6EC-8474-4140-8AD5-526EE372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712A44-6B33-4630-97FA-D583658A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215B1C-2FAA-4CB8-88D0-059BDBDD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2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D80A6-3AA0-4486-9AB8-1483D318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90B84-9632-4C6A-BC8D-5B507F79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9FFAA7-46A7-4936-9CF3-31902F10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BF7A66-E7EC-4491-AEAF-D72CEB805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E962D1-7B09-48AF-B971-C76284EE0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A351E2-9B96-4199-8BEE-0787A7FB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ED9C38E-5E99-4DA8-ADAE-D26AAD14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68DBCA-3A90-425C-A2CE-44E36350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8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CE4DD-4A7A-43D5-841F-539B326F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9CE3D3-0538-4088-8D8E-01172588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CA456B-87A6-4E52-8940-05C4A38D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7F11F0-0672-403B-A213-1B334A9B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2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425D49-1552-4D2B-96EA-BAC1134D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342B6B-A613-468B-81CF-11022FB1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C5A26C-D5E9-4D8E-9A9E-B8015350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9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BEC84-E513-4E6F-9DA1-5BFBB066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115D8-9520-41A4-8101-3ED7B2F4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426379-E282-4A93-BA01-6622B0117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DEE22A-4A78-434E-92C5-511C6456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0D7B6-58B3-48A3-B191-27A9DB57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38DAA-DDAA-4F08-8EDE-E4BC585C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58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5B031-E395-4892-838E-3E932A3E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26AD47-530E-4971-A02B-43CDCDE03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98E1EE-79CB-4CE3-B4EC-60AB8517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C9CE6C-8109-478D-AB63-114F7B48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33D592-7528-400A-B013-67304D66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B59FB-A191-495C-9B3B-F46513E6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1F8761-9E90-4C03-B1C7-B55498D7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46EB4F-45BB-457D-AD13-8B1C3ECB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3A3A96-BCA1-4476-A052-827D113D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7D45-8997-45A8-B736-5BB863F2C393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82E37-9535-498A-A01F-E4283A464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9CDD68-4C48-4307-BC10-B67106B93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623A-010E-449E-8F71-74CC01F94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22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F765AD2-E64A-48AF-9C20-AAFCE312FAC9}"/>
              </a:ext>
            </a:extLst>
          </p:cNvPr>
          <p:cNvSpPr/>
          <p:nvPr/>
        </p:nvSpPr>
        <p:spPr>
          <a:xfrm>
            <a:off x="3807959" y="1654684"/>
            <a:ext cx="38130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err="1"/>
              <a:t>Adaptive</a:t>
            </a:r>
            <a:r>
              <a:rPr lang="ru-RU" sz="2400" b="1" dirty="0"/>
              <a:t> </a:t>
            </a:r>
            <a:r>
              <a:rPr lang="ru-RU" sz="2400" b="1" dirty="0" err="1"/>
              <a:t>Resonance</a:t>
            </a:r>
            <a:r>
              <a:rPr lang="ru-RU" sz="2400" b="1" dirty="0"/>
              <a:t> </a:t>
            </a:r>
            <a:r>
              <a:rPr lang="ru-RU" sz="2400" b="1" dirty="0" err="1"/>
              <a:t>Theory</a:t>
            </a:r>
            <a:r>
              <a:rPr lang="ru-RU" sz="2400" b="1" dirty="0"/>
              <a:t> </a:t>
            </a:r>
            <a:endParaRPr lang="en-US" sz="2400" b="1" dirty="0"/>
          </a:p>
          <a:p>
            <a:pPr algn="ctr"/>
            <a:endParaRPr lang="en-US" sz="2400" dirty="0"/>
          </a:p>
          <a:p>
            <a:pPr algn="ctr"/>
            <a:r>
              <a:rPr lang="ru-RU" sz="2400" dirty="0"/>
              <a:t>ART1 </a:t>
            </a:r>
            <a:r>
              <a:rPr lang="en-US" sz="2400" dirty="0"/>
              <a:t> algorithm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042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F0E519-4B2F-4E6E-9217-653500928646}"/>
              </a:ext>
            </a:extLst>
          </p:cNvPr>
          <p:cNvSpPr/>
          <p:nvPr/>
        </p:nvSpPr>
        <p:spPr>
          <a:xfrm>
            <a:off x="5481711" y="20854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Cascadia Mono" panose="020B0609020000020004" pitchFamily="49" charset="0"/>
              </a:rPr>
              <a:t>M. Tim Jones (Author)</a:t>
            </a:r>
          </a:p>
          <a:p>
            <a:endParaRPr lang="en-US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ascadia Mono" panose="020B0609020000020004" pitchFamily="49" charset="0"/>
              </a:rPr>
              <a:t>AI Application Programming (Programming Series) 2nd Edition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607BB6-D8A8-4D6E-AAAA-4C839F3B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9" y="734927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090639-E2D3-427E-947F-290B02ECA2AD}"/>
              </a:ext>
            </a:extLst>
          </p:cNvPr>
          <p:cNvSpPr txBox="1"/>
          <p:nvPr/>
        </p:nvSpPr>
        <p:spPr>
          <a:xfrm>
            <a:off x="5133717" y="734927"/>
            <a:ext cx="679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program code was created based on the algorithm from this book.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4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C1DC524D-EA62-4B8B-A19B-38344F47F9F2}"/>
              </a:ext>
            </a:extLst>
          </p:cNvPr>
          <p:cNvSpPr/>
          <p:nvPr/>
        </p:nvSpPr>
        <p:spPr>
          <a:xfrm>
            <a:off x="1401292" y="2190552"/>
            <a:ext cx="1023418" cy="268550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9D8EFA8A-60FA-4082-B2BF-D2D2083A6ED3}"/>
              </a:ext>
            </a:extLst>
          </p:cNvPr>
          <p:cNvSpPr/>
          <p:nvPr/>
        </p:nvSpPr>
        <p:spPr>
          <a:xfrm>
            <a:off x="4264850" y="1431524"/>
            <a:ext cx="2547892" cy="39949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98F217-87B8-4356-9CA6-6F3A60029675}"/>
              </a:ext>
            </a:extLst>
          </p:cNvPr>
          <p:cNvSpPr/>
          <p:nvPr/>
        </p:nvSpPr>
        <p:spPr>
          <a:xfrm>
            <a:off x="1548413" y="2429079"/>
            <a:ext cx="6303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effectLst/>
                <a:latin typeface="+mj-lt"/>
              </a:rPr>
              <a:t>Buyer</a:t>
            </a:r>
            <a:r>
              <a:rPr lang="ru-RU" sz="1100" b="1" dirty="0">
                <a:effectLst/>
                <a:latin typeface="+mj-lt"/>
              </a:rPr>
              <a:t> 1</a:t>
            </a:r>
            <a:endParaRPr lang="ru-RU" sz="1100" b="1" dirty="0">
              <a:latin typeface="+mj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A7C433-E9A7-494F-8601-F5534F1347CA}"/>
              </a:ext>
            </a:extLst>
          </p:cNvPr>
          <p:cNvSpPr/>
          <p:nvPr/>
        </p:nvSpPr>
        <p:spPr>
          <a:xfrm>
            <a:off x="1548413" y="2925888"/>
            <a:ext cx="6303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effectLst/>
                <a:latin typeface="+mj-lt"/>
              </a:rPr>
              <a:t>Buyer</a:t>
            </a:r>
            <a:r>
              <a:rPr lang="ru-RU" sz="1100" b="1" dirty="0">
                <a:effectLst/>
                <a:latin typeface="+mj-lt"/>
              </a:rPr>
              <a:t> 2</a:t>
            </a:r>
            <a:endParaRPr lang="ru-RU" sz="1100" b="1" dirty="0"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B04532-A191-4279-857C-59C0E6E342B3}"/>
              </a:ext>
            </a:extLst>
          </p:cNvPr>
          <p:cNvSpPr/>
          <p:nvPr/>
        </p:nvSpPr>
        <p:spPr>
          <a:xfrm>
            <a:off x="1548413" y="3422697"/>
            <a:ext cx="6303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effectLst/>
                <a:latin typeface="+mj-lt"/>
              </a:rPr>
              <a:t>Buyer</a:t>
            </a:r>
            <a:r>
              <a:rPr lang="ru-RU" sz="1100" b="1" dirty="0">
                <a:effectLst/>
                <a:latin typeface="+mj-lt"/>
              </a:rPr>
              <a:t> 3</a:t>
            </a:r>
            <a:endParaRPr lang="ru-RU" sz="11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6E22C-B630-46DF-8799-4864BAAB02D9}"/>
              </a:ext>
            </a:extLst>
          </p:cNvPr>
          <p:cNvSpPr txBox="1"/>
          <p:nvPr/>
        </p:nvSpPr>
        <p:spPr>
          <a:xfrm>
            <a:off x="1681578" y="3903647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latin typeface="+mj-lt"/>
              </a:rPr>
              <a:t>…..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2B7CE76-7F62-4649-9602-26EFF26C7A09}"/>
              </a:ext>
            </a:extLst>
          </p:cNvPr>
          <p:cNvSpPr/>
          <p:nvPr/>
        </p:nvSpPr>
        <p:spPr>
          <a:xfrm>
            <a:off x="1548413" y="4416315"/>
            <a:ext cx="696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effectLst/>
                <a:latin typeface="+mj-lt"/>
              </a:rPr>
              <a:t>Buyer</a:t>
            </a:r>
            <a:r>
              <a:rPr lang="ru-RU" sz="1100" b="1" dirty="0">
                <a:effectLst/>
                <a:latin typeface="+mj-lt"/>
              </a:rPr>
              <a:t> 10</a:t>
            </a:r>
            <a:endParaRPr lang="ru-RU" sz="1100" b="1" dirty="0">
              <a:latin typeface="+mj-lt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769E9DE0-E996-4510-AC15-F9CFFD4BC6CE}"/>
              </a:ext>
            </a:extLst>
          </p:cNvPr>
          <p:cNvSpPr/>
          <p:nvPr/>
        </p:nvSpPr>
        <p:spPr>
          <a:xfrm>
            <a:off x="4612768" y="156630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Hammer</a:t>
            </a:r>
            <a:endParaRPr lang="ru-RU" dirty="0">
              <a:latin typeface="+mj-lt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5BE1E6A-8769-4700-9448-817F9457680A}"/>
              </a:ext>
            </a:extLst>
          </p:cNvPr>
          <p:cNvSpPr/>
          <p:nvPr/>
        </p:nvSpPr>
        <p:spPr>
          <a:xfrm>
            <a:off x="5473830" y="2005886"/>
            <a:ext cx="719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Paper</a:t>
            </a:r>
            <a:endParaRPr lang="ru-RU" dirty="0">
              <a:latin typeface="+mj-lt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1382174D-084C-400B-A1E2-2C269A94DEF6}"/>
              </a:ext>
            </a:extLst>
          </p:cNvPr>
          <p:cNvSpPr/>
          <p:nvPr/>
        </p:nvSpPr>
        <p:spPr>
          <a:xfrm>
            <a:off x="4457170" y="2190552"/>
            <a:ext cx="941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Snickers</a:t>
            </a:r>
            <a:endParaRPr lang="ru-RU" dirty="0">
              <a:latin typeface="+mj-lt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98FC773-0FBF-4BDA-81A2-386E1CAE8638}"/>
              </a:ext>
            </a:extLst>
          </p:cNvPr>
          <p:cNvSpPr/>
          <p:nvPr/>
        </p:nvSpPr>
        <p:spPr>
          <a:xfrm>
            <a:off x="5114669" y="2581624"/>
            <a:ext cx="12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Screwdriver</a:t>
            </a:r>
            <a:endParaRPr lang="ru-RU" dirty="0">
              <a:latin typeface="+mj-lt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40696454-EDF1-4C1F-9E8F-759085E5CADE}"/>
              </a:ext>
            </a:extLst>
          </p:cNvPr>
          <p:cNvSpPr/>
          <p:nvPr/>
        </p:nvSpPr>
        <p:spPr>
          <a:xfrm>
            <a:off x="4658763" y="2999504"/>
            <a:ext cx="731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Pencil</a:t>
            </a:r>
            <a:endParaRPr lang="ru-RU" dirty="0">
              <a:latin typeface="+mj-lt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87F89476-F06F-4D96-B51F-6C7DB981C119}"/>
              </a:ext>
            </a:extLst>
          </p:cNvPr>
          <p:cNvSpPr/>
          <p:nvPr/>
        </p:nvSpPr>
        <p:spPr>
          <a:xfrm>
            <a:off x="5398261" y="3795925"/>
            <a:ext cx="1126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Heath-Bar</a:t>
            </a:r>
            <a:endParaRPr lang="ru-RU" dirty="0">
              <a:latin typeface="+mj-lt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77A1A31-CA34-41F8-A68D-54727AE73284}"/>
              </a:ext>
            </a:extLst>
          </p:cNvPr>
          <p:cNvSpPr/>
          <p:nvPr/>
        </p:nvSpPr>
        <p:spPr>
          <a:xfrm>
            <a:off x="5873851" y="3188774"/>
            <a:ext cx="53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Pen</a:t>
            </a:r>
            <a:endParaRPr lang="ru-RU" dirty="0">
              <a:latin typeface="+mj-lt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6C5A1D9-CCE5-4967-9DB4-B01B36A2BBCA}"/>
              </a:ext>
            </a:extLst>
          </p:cNvPr>
          <p:cNvSpPr/>
          <p:nvPr/>
        </p:nvSpPr>
        <p:spPr>
          <a:xfrm>
            <a:off x="4524175" y="3558106"/>
            <a:ext cx="79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Kit-Kat</a:t>
            </a:r>
            <a:endParaRPr lang="ru-RU" dirty="0">
              <a:latin typeface="+mj-lt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65E9BC5B-600D-417B-8F12-4984193E3DFC}"/>
              </a:ext>
            </a:extLst>
          </p:cNvPr>
          <p:cNvSpPr/>
          <p:nvPr/>
        </p:nvSpPr>
        <p:spPr>
          <a:xfrm>
            <a:off x="4872699" y="4165257"/>
            <a:ext cx="910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Wrench</a:t>
            </a:r>
            <a:endParaRPr lang="ru-RU" dirty="0">
              <a:latin typeface="+mj-lt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53CB2827-12F0-452B-987F-2D5799B9B694}"/>
              </a:ext>
            </a:extLst>
          </p:cNvPr>
          <p:cNvSpPr/>
          <p:nvPr/>
        </p:nvSpPr>
        <p:spPr>
          <a:xfrm>
            <a:off x="5873851" y="4407680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Binder</a:t>
            </a:r>
            <a:endParaRPr lang="ru-RU" dirty="0">
              <a:latin typeface="+mj-lt"/>
            </a:endParaRP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07796E5D-B341-4B52-80E8-89F541CD6D44}"/>
              </a:ext>
            </a:extLst>
          </p:cNvPr>
          <p:cNvSpPr/>
          <p:nvPr/>
        </p:nvSpPr>
        <p:spPr>
          <a:xfrm>
            <a:off x="4617224" y="4789503"/>
            <a:ext cx="1511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+mj-lt"/>
              </a:rPr>
              <a:t>Tape-Measure</a:t>
            </a:r>
            <a:endParaRPr lang="ru-RU" dirty="0">
              <a:latin typeface="+mj-lt"/>
            </a:endParaRPr>
          </a:p>
        </p:txBody>
      </p:sp>
      <p:sp>
        <p:nvSpPr>
          <p:cNvPr id="63" name="Стрелка: вправо 62">
            <a:extLst>
              <a:ext uri="{FF2B5EF4-FFF2-40B4-BE49-F238E27FC236}">
                <a16:creationId xmlns:a16="http://schemas.microsoft.com/office/drawing/2014/main" id="{6F6F9A1D-2B66-4C1F-987D-0A58803BE38A}"/>
              </a:ext>
            </a:extLst>
          </p:cNvPr>
          <p:cNvSpPr/>
          <p:nvPr/>
        </p:nvSpPr>
        <p:spPr>
          <a:xfrm>
            <a:off x="3174144" y="2955334"/>
            <a:ext cx="493669" cy="840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C07EF1-64DC-42F6-9B19-BD3FEC3A199A}"/>
              </a:ext>
            </a:extLst>
          </p:cNvPr>
          <p:cNvSpPr txBox="1"/>
          <p:nvPr/>
        </p:nvSpPr>
        <p:spPr>
          <a:xfrm>
            <a:off x="2771034" y="258003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SHOPPING</a:t>
            </a:r>
            <a:endParaRPr lang="ru-RU" b="1" dirty="0">
              <a:latin typeface="+mj-lt"/>
            </a:endParaRPr>
          </a:p>
        </p:txBody>
      </p:sp>
      <p:sp>
        <p:nvSpPr>
          <p:cNvPr id="65" name="Стрелка: вправо 64">
            <a:extLst>
              <a:ext uri="{FF2B5EF4-FFF2-40B4-BE49-F238E27FC236}">
                <a16:creationId xmlns:a16="http://schemas.microsoft.com/office/drawing/2014/main" id="{16B5CE24-6666-4C3E-A959-A15F59E5F248}"/>
              </a:ext>
            </a:extLst>
          </p:cNvPr>
          <p:cNvSpPr/>
          <p:nvPr/>
        </p:nvSpPr>
        <p:spPr>
          <a:xfrm>
            <a:off x="7290969" y="2993541"/>
            <a:ext cx="483199" cy="840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94778380-24CC-4B24-BF01-D661AF4B7BD8}"/>
              </a:ext>
            </a:extLst>
          </p:cNvPr>
          <p:cNvSpPr/>
          <p:nvPr/>
        </p:nvSpPr>
        <p:spPr>
          <a:xfrm>
            <a:off x="8190082" y="2658482"/>
            <a:ext cx="2547892" cy="14207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ADB514-223F-470B-A3AE-723458D797F3}"/>
              </a:ext>
            </a:extLst>
          </p:cNvPr>
          <p:cNvSpPr txBox="1"/>
          <p:nvPr/>
        </p:nvSpPr>
        <p:spPr>
          <a:xfrm>
            <a:off x="7168949" y="2624209"/>
            <a:ext cx="66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ART1</a:t>
            </a:r>
            <a:endParaRPr lang="ru-RU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F1BF23-A12D-4F12-A3EC-15FB3AB57B12}"/>
              </a:ext>
            </a:extLst>
          </p:cNvPr>
          <p:cNvSpPr txBox="1"/>
          <p:nvPr/>
        </p:nvSpPr>
        <p:spPr>
          <a:xfrm>
            <a:off x="8249789" y="2878057"/>
            <a:ext cx="244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Recommendations for customers to buy something else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9B4DA-62E5-42E9-AE2B-50C12F61013A}"/>
              </a:ext>
            </a:extLst>
          </p:cNvPr>
          <p:cNvSpPr txBox="1"/>
          <p:nvPr/>
        </p:nvSpPr>
        <p:spPr>
          <a:xfrm>
            <a:off x="5034806" y="9091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Goods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2427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5C643-3C72-4254-83F3-EA7AE8F27D4A}"/>
              </a:ext>
            </a:extLst>
          </p:cNvPr>
          <p:cNvSpPr txBox="1"/>
          <p:nvPr/>
        </p:nvSpPr>
        <p:spPr>
          <a:xfrm>
            <a:off x="258978" y="2242462"/>
            <a:ext cx="61750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Customer 0</a:t>
            </a:r>
            <a:r>
              <a:rPr lang="en-US" dirty="0"/>
              <a:t>	0 </a:t>
            </a:r>
            <a:r>
              <a:rPr lang="ru-RU" dirty="0"/>
              <a:t>    </a:t>
            </a:r>
            <a:r>
              <a:rPr lang="en-US" dirty="0"/>
              <a:t>0    </a:t>
            </a:r>
            <a:r>
              <a:rPr lang="ru-RU" dirty="0"/>
              <a:t>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</a:t>
            </a:r>
          </a:p>
          <a:p>
            <a:r>
              <a:rPr lang="en-US" dirty="0"/>
              <a:t>Customer 1	0 </a:t>
            </a:r>
            <a:r>
              <a:rPr lang="ru-RU" dirty="0"/>
              <a:t>    </a:t>
            </a:r>
            <a:r>
              <a:rPr lang="en-US" dirty="0"/>
              <a:t>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</a:t>
            </a:r>
            <a:r>
              <a:rPr lang="ru-RU" dirty="0"/>
              <a:t>    </a:t>
            </a:r>
            <a:r>
              <a:rPr lang="en-US" dirty="0"/>
              <a:t> 0</a:t>
            </a:r>
            <a:r>
              <a:rPr lang="ru-RU" dirty="0"/>
              <a:t>     </a:t>
            </a:r>
            <a:r>
              <a:rPr lang="en-US" dirty="0"/>
              <a:t>0</a:t>
            </a:r>
            <a:r>
              <a:rPr lang="ru-RU" dirty="0"/>
              <a:t>    </a:t>
            </a:r>
            <a:r>
              <a:rPr lang="en-US" dirty="0"/>
              <a:t> 0</a:t>
            </a:r>
            <a:r>
              <a:rPr lang="ru-RU" dirty="0"/>
              <a:t>     </a:t>
            </a:r>
            <a:r>
              <a:rPr lang="en-US" dirty="0"/>
              <a:t> 1</a:t>
            </a:r>
            <a:r>
              <a:rPr lang="ru-RU" dirty="0"/>
              <a:t>  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</a:t>
            </a:r>
            <a:r>
              <a:rPr lang="ru-RU" dirty="0"/>
              <a:t>     </a:t>
            </a:r>
            <a:r>
              <a:rPr lang="en-US" dirty="0"/>
              <a:t> 1</a:t>
            </a:r>
          </a:p>
          <a:p>
            <a:r>
              <a:rPr lang="en-US" dirty="0">
                <a:solidFill>
                  <a:schemeClr val="accent6"/>
                </a:solidFill>
              </a:rPr>
              <a:t>Customer 2</a:t>
            </a:r>
            <a:r>
              <a:rPr lang="en-US" dirty="0"/>
              <a:t>	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</a:t>
            </a:r>
            <a:r>
              <a:rPr lang="ru-RU" dirty="0"/>
              <a:t>    </a:t>
            </a:r>
            <a:r>
              <a:rPr lang="en-US" dirty="0"/>
              <a:t> 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1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</a:t>
            </a:r>
            <a:r>
              <a:rPr lang="ru-RU" dirty="0"/>
              <a:t>    </a:t>
            </a:r>
            <a:r>
              <a:rPr lang="en-US" dirty="0"/>
              <a:t> 1 </a:t>
            </a:r>
            <a:r>
              <a:rPr lang="ru-RU" dirty="0"/>
              <a:t>     </a:t>
            </a:r>
            <a:r>
              <a:rPr lang="en-US" dirty="0"/>
              <a:t>0</a:t>
            </a:r>
          </a:p>
          <a:p>
            <a:r>
              <a:rPr lang="en-US" dirty="0">
                <a:solidFill>
                  <a:srgbClr val="00B0F0"/>
                </a:solidFill>
              </a:rPr>
              <a:t>Customer 3</a:t>
            </a:r>
            <a:r>
              <a:rPr lang="en-US" dirty="0"/>
              <a:t>	0 </a:t>
            </a:r>
            <a:r>
              <a:rPr lang="ru-RU" dirty="0"/>
              <a:t>    </a:t>
            </a:r>
            <a:r>
              <a:rPr lang="en-US" dirty="0"/>
              <a:t>0</a:t>
            </a:r>
            <a:r>
              <a:rPr lang="ru-RU" dirty="0"/>
              <a:t>    </a:t>
            </a:r>
            <a:r>
              <a:rPr lang="en-US" dirty="0"/>
              <a:t> 0</a:t>
            </a:r>
            <a:r>
              <a:rPr lang="ru-RU" dirty="0"/>
              <a:t>    </a:t>
            </a:r>
            <a:r>
              <a:rPr lang="en-US" dirty="0"/>
              <a:t> 0 </a:t>
            </a:r>
            <a:r>
              <a:rPr lang="ru-RU" dirty="0"/>
              <a:t>    </a:t>
            </a:r>
            <a:r>
              <a:rPr lang="en-US" dirty="0"/>
              <a:t>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1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1</a:t>
            </a:r>
          </a:p>
          <a:p>
            <a:r>
              <a:rPr lang="en-US" dirty="0">
                <a:solidFill>
                  <a:schemeClr val="accent6"/>
                </a:solidFill>
              </a:rPr>
              <a:t>Customer 4</a:t>
            </a:r>
            <a:r>
              <a:rPr lang="en-US" dirty="0"/>
              <a:t>	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</a:t>
            </a:r>
            <a:r>
              <a:rPr lang="ru-RU" dirty="0"/>
              <a:t>    </a:t>
            </a:r>
            <a:r>
              <a:rPr lang="en-US" dirty="0"/>
              <a:t> 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1 </a:t>
            </a:r>
            <a:r>
              <a:rPr lang="ru-RU" dirty="0"/>
              <a:t>     </a:t>
            </a:r>
            <a:r>
              <a:rPr lang="en-US" dirty="0"/>
              <a:t>0</a:t>
            </a:r>
          </a:p>
          <a:p>
            <a:r>
              <a:rPr lang="en-US" dirty="0"/>
              <a:t>Customer 5 	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</a:t>
            </a:r>
            <a:r>
              <a:rPr lang="ru-RU" dirty="0"/>
              <a:t>    </a:t>
            </a:r>
            <a:r>
              <a:rPr lang="en-US" dirty="0"/>
              <a:t> 0 </a:t>
            </a:r>
            <a:r>
              <a:rPr lang="ru-RU" dirty="0"/>
              <a:t>    </a:t>
            </a:r>
            <a:r>
              <a:rPr lang="en-US" dirty="0"/>
              <a:t>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1</a:t>
            </a:r>
          </a:p>
          <a:p>
            <a:r>
              <a:rPr lang="en-US" dirty="0">
                <a:solidFill>
                  <a:schemeClr val="accent6"/>
                </a:solidFill>
              </a:rPr>
              <a:t>Customer 6</a:t>
            </a:r>
            <a:r>
              <a:rPr lang="en-US" dirty="0"/>
              <a:t>	1</a:t>
            </a:r>
            <a:r>
              <a:rPr lang="ru-RU" dirty="0"/>
              <a:t>    </a:t>
            </a:r>
            <a:r>
              <a:rPr lang="en-US" dirty="0"/>
              <a:t> 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Customer 7</a:t>
            </a:r>
            <a:r>
              <a:rPr lang="en-US" dirty="0"/>
              <a:t>	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</a:t>
            </a:r>
          </a:p>
          <a:p>
            <a:r>
              <a:rPr lang="en-US" dirty="0">
                <a:solidFill>
                  <a:srgbClr val="00B0F0"/>
                </a:solidFill>
              </a:rPr>
              <a:t>Customer 8</a:t>
            </a:r>
            <a:r>
              <a:rPr lang="en-US" dirty="0"/>
              <a:t>	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</a:t>
            </a:r>
            <a:r>
              <a:rPr lang="ru-RU" dirty="0"/>
              <a:t>    </a:t>
            </a:r>
            <a:r>
              <a:rPr lang="en-US" dirty="0"/>
              <a:t> 1</a:t>
            </a:r>
            <a:r>
              <a:rPr lang="ru-RU" dirty="0"/>
              <a:t>    </a:t>
            </a:r>
            <a:r>
              <a:rPr lang="en-US" dirty="0"/>
              <a:t> 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1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Customer 9</a:t>
            </a:r>
            <a:r>
              <a:rPr lang="en-US" dirty="0"/>
              <a:t>	0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1</a:t>
            </a:r>
            <a:r>
              <a:rPr lang="ru-RU" dirty="0"/>
              <a:t>    </a:t>
            </a:r>
            <a:r>
              <a:rPr lang="en-US" dirty="0"/>
              <a:t> 0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0 </a:t>
            </a:r>
            <a:r>
              <a:rPr lang="ru-RU" dirty="0"/>
              <a:t>    </a:t>
            </a:r>
            <a:r>
              <a:rPr lang="en-US" dirty="0"/>
              <a:t>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1 </a:t>
            </a:r>
            <a:r>
              <a:rPr lang="ru-RU" dirty="0"/>
              <a:t>    </a:t>
            </a:r>
            <a:r>
              <a:rPr lang="en-US" dirty="0"/>
              <a:t>0 </a:t>
            </a:r>
            <a:r>
              <a:rPr lang="ru-RU" dirty="0"/>
              <a:t>     </a:t>
            </a:r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B0BBC-50F5-4AA3-826A-950493D253A3}"/>
              </a:ext>
            </a:extLst>
          </p:cNvPr>
          <p:cNvSpPr txBox="1"/>
          <p:nvPr/>
        </p:nvSpPr>
        <p:spPr>
          <a:xfrm rot="18897256">
            <a:off x="1976316" y="1407057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Молоток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C405BAB-90A0-4604-95CD-3D3AEEFF35E7}"/>
              </a:ext>
            </a:extLst>
          </p:cNvPr>
          <p:cNvSpPr/>
          <p:nvPr/>
        </p:nvSpPr>
        <p:spPr>
          <a:xfrm rot="18897256">
            <a:off x="2600554" y="1174306"/>
            <a:ext cx="14029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Шоколадка </a:t>
            </a:r>
            <a:r>
              <a:rPr lang="en-US" sz="1100" dirty="0"/>
              <a:t>Snickers </a:t>
            </a:r>
            <a:endParaRPr lang="ru-RU" sz="11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F3F5E1-BDFF-41DA-988A-0822872F45B1}"/>
              </a:ext>
            </a:extLst>
          </p:cNvPr>
          <p:cNvSpPr/>
          <p:nvPr/>
        </p:nvSpPr>
        <p:spPr>
          <a:xfrm rot="18897256">
            <a:off x="2329842" y="1454005"/>
            <a:ext cx="603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Бумага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3BC177-EF66-4CAA-BC86-889A112A36FF}"/>
              </a:ext>
            </a:extLst>
          </p:cNvPr>
          <p:cNvSpPr/>
          <p:nvPr/>
        </p:nvSpPr>
        <p:spPr>
          <a:xfrm rot="18897256">
            <a:off x="3064939" y="1433280"/>
            <a:ext cx="731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Отвертка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3AD1A9-842E-4D9F-B13F-B615774EDBE5}"/>
              </a:ext>
            </a:extLst>
          </p:cNvPr>
          <p:cNvSpPr/>
          <p:nvPr/>
        </p:nvSpPr>
        <p:spPr>
          <a:xfrm rot="18897256">
            <a:off x="3483423" y="1502214"/>
            <a:ext cx="519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Ручка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31E57B-436F-4802-BC26-884CBDAC13E6}"/>
              </a:ext>
            </a:extLst>
          </p:cNvPr>
          <p:cNvSpPr/>
          <p:nvPr/>
        </p:nvSpPr>
        <p:spPr>
          <a:xfrm rot="18897256">
            <a:off x="3769056" y="1220313"/>
            <a:ext cx="1285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Шоколадка </a:t>
            </a:r>
            <a:r>
              <a:rPr lang="en-US" sz="1100" dirty="0"/>
              <a:t>Kit-Kat</a:t>
            </a:r>
            <a:endParaRPr lang="ru-RU" sz="11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11F3320-B53C-41C9-BBF0-DC5F2D626D64}"/>
              </a:ext>
            </a:extLst>
          </p:cNvPr>
          <p:cNvSpPr/>
          <p:nvPr/>
        </p:nvSpPr>
        <p:spPr>
          <a:xfrm rot="18897256">
            <a:off x="4256633" y="1286770"/>
            <a:ext cx="10342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Гаечный ключ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A04091C-6AB5-4AA4-8D23-1FBB58FA396F}"/>
              </a:ext>
            </a:extLst>
          </p:cNvPr>
          <p:cNvSpPr/>
          <p:nvPr/>
        </p:nvSpPr>
        <p:spPr>
          <a:xfrm rot="18897256">
            <a:off x="4692591" y="1354566"/>
            <a:ext cx="7938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Карандаш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F694C2-F700-4EBE-BB9A-5961CF3EF217}"/>
              </a:ext>
            </a:extLst>
          </p:cNvPr>
          <p:cNvSpPr/>
          <p:nvPr/>
        </p:nvSpPr>
        <p:spPr>
          <a:xfrm rot="18897256">
            <a:off x="4970980" y="1193224"/>
            <a:ext cx="13227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Конфеты </a:t>
            </a:r>
            <a:r>
              <a:rPr lang="en-US" sz="1100" dirty="0"/>
              <a:t>Heath Bar</a:t>
            </a:r>
            <a:endParaRPr lang="ru-RU" sz="11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F5A1F2-E3D4-4746-A9F4-8B447CCFB69B}"/>
              </a:ext>
            </a:extLst>
          </p:cNvPr>
          <p:cNvSpPr/>
          <p:nvPr/>
        </p:nvSpPr>
        <p:spPr>
          <a:xfrm rot="18897256">
            <a:off x="5438479" y="1288755"/>
            <a:ext cx="10583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Счетчик ленты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7A84059-9111-4431-906C-54225C2B3695}"/>
              </a:ext>
            </a:extLst>
          </p:cNvPr>
          <p:cNvSpPr/>
          <p:nvPr/>
        </p:nvSpPr>
        <p:spPr>
          <a:xfrm rot="18897256">
            <a:off x="5796428" y="1123640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/>
              <a:t>Переплетная машина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A120D3C-B5CD-4A58-9126-79FBA7B2A14C}"/>
              </a:ext>
            </a:extLst>
          </p:cNvPr>
          <p:cNvCxnSpPr>
            <a:cxnSpLocks/>
          </p:cNvCxnSpPr>
          <p:nvPr/>
        </p:nvCxnSpPr>
        <p:spPr>
          <a:xfrm>
            <a:off x="372862" y="1858668"/>
            <a:ext cx="6454066" cy="12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7AEFF9-EDD7-4991-9EAC-42D01DF947C4}"/>
              </a:ext>
            </a:extLst>
          </p:cNvPr>
          <p:cNvSpPr txBox="1"/>
          <p:nvPr/>
        </p:nvSpPr>
        <p:spPr>
          <a:xfrm>
            <a:off x="1934181" y="1937609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Hmr</a:t>
            </a:r>
            <a:endParaRPr lang="ru-RU" sz="11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F99AA5E-67C0-4F70-82C7-4FFFE32DBAAF}"/>
              </a:ext>
            </a:extLst>
          </p:cNvPr>
          <p:cNvSpPr/>
          <p:nvPr/>
        </p:nvSpPr>
        <p:spPr>
          <a:xfrm>
            <a:off x="2772999" y="1937609"/>
            <a:ext cx="4187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Snk</a:t>
            </a:r>
            <a:r>
              <a:rPr lang="en-US" sz="1100" dirty="0"/>
              <a:t> </a:t>
            </a:r>
            <a:endParaRPr lang="ru-RU" sz="11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F20C01C-6828-46D5-85F2-C9C37118A380}"/>
              </a:ext>
            </a:extLst>
          </p:cNvPr>
          <p:cNvSpPr/>
          <p:nvPr/>
        </p:nvSpPr>
        <p:spPr>
          <a:xfrm>
            <a:off x="2371531" y="1937609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Prg</a:t>
            </a:r>
            <a:endParaRPr lang="ru-RU" sz="11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3E9EC9F-D8D9-4016-99E2-3D5E84E364FF}"/>
              </a:ext>
            </a:extLst>
          </p:cNvPr>
          <p:cNvSpPr/>
          <p:nvPr/>
        </p:nvSpPr>
        <p:spPr>
          <a:xfrm>
            <a:off x="3194319" y="1937609"/>
            <a:ext cx="3577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Scr</a:t>
            </a:r>
            <a:endParaRPr lang="ru-RU" sz="11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5CC401B-31C3-4E19-88D8-186B28A061E1}"/>
              </a:ext>
            </a:extLst>
          </p:cNvPr>
          <p:cNvSpPr/>
          <p:nvPr/>
        </p:nvSpPr>
        <p:spPr>
          <a:xfrm>
            <a:off x="3554725" y="1937609"/>
            <a:ext cx="4010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Pen</a:t>
            </a:r>
            <a:endParaRPr lang="ru-RU" sz="11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A96EB48-5E7B-4E73-8063-586BDB177200}"/>
              </a:ext>
            </a:extLst>
          </p:cNvPr>
          <p:cNvSpPr/>
          <p:nvPr/>
        </p:nvSpPr>
        <p:spPr>
          <a:xfrm>
            <a:off x="3914023" y="1937609"/>
            <a:ext cx="3690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Kkt</a:t>
            </a:r>
            <a:endParaRPr lang="ru-RU" sz="11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E564CF2-88CA-4743-8CFB-C12C1AE0B036}"/>
              </a:ext>
            </a:extLst>
          </p:cNvPr>
          <p:cNvSpPr/>
          <p:nvPr/>
        </p:nvSpPr>
        <p:spPr>
          <a:xfrm>
            <a:off x="4274462" y="1937609"/>
            <a:ext cx="4331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Wrn</a:t>
            </a:r>
            <a:endParaRPr lang="ru-RU" sz="11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6C9771C-6E7F-4A87-BC1E-D65428A7F712}"/>
              </a:ext>
            </a:extLst>
          </p:cNvPr>
          <p:cNvSpPr/>
          <p:nvPr/>
        </p:nvSpPr>
        <p:spPr>
          <a:xfrm>
            <a:off x="4724333" y="1937609"/>
            <a:ext cx="348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Pcl</a:t>
            </a:r>
            <a:endParaRPr lang="ru-RU" sz="11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576BFF9-E953-4244-86DF-70E3252D8B5C}"/>
              </a:ext>
            </a:extLst>
          </p:cNvPr>
          <p:cNvSpPr/>
          <p:nvPr/>
        </p:nvSpPr>
        <p:spPr>
          <a:xfrm>
            <a:off x="5129989" y="1927116"/>
            <a:ext cx="3930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Hth</a:t>
            </a:r>
            <a:endParaRPr lang="ru-RU" sz="1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84059A7-434C-4805-88FB-0B60319C22FE}"/>
              </a:ext>
            </a:extLst>
          </p:cNvPr>
          <p:cNvSpPr/>
          <p:nvPr/>
        </p:nvSpPr>
        <p:spPr>
          <a:xfrm>
            <a:off x="5528130" y="1937609"/>
            <a:ext cx="4395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Tpm</a:t>
            </a:r>
            <a:endParaRPr lang="ru-RU" sz="11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9CEDE76-4FF6-4422-AD0D-9DB24B49F506}"/>
              </a:ext>
            </a:extLst>
          </p:cNvPr>
          <p:cNvSpPr/>
          <p:nvPr/>
        </p:nvSpPr>
        <p:spPr>
          <a:xfrm>
            <a:off x="5981601" y="1937609"/>
            <a:ext cx="385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Bdr</a:t>
            </a:r>
            <a:endParaRPr lang="ru-RU" sz="11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E654E6B-1313-41AD-89AE-4071E74836C8}"/>
              </a:ext>
            </a:extLst>
          </p:cNvPr>
          <p:cNvSpPr/>
          <p:nvPr/>
        </p:nvSpPr>
        <p:spPr>
          <a:xfrm>
            <a:off x="3217975" y="300037"/>
            <a:ext cx="112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Purchases</a:t>
            </a:r>
            <a:endParaRPr lang="ru-RU" dirty="0"/>
          </a:p>
        </p:txBody>
      </p:sp>
      <p:sp>
        <p:nvSpPr>
          <p:cNvPr id="33" name="Стрелка: вправо 32">
            <a:extLst>
              <a:ext uri="{FF2B5EF4-FFF2-40B4-BE49-F238E27FC236}">
                <a16:creationId xmlns:a16="http://schemas.microsoft.com/office/drawing/2014/main" id="{45C1515F-4A1A-4EAB-BCC4-609C66BA288A}"/>
              </a:ext>
            </a:extLst>
          </p:cNvPr>
          <p:cNvSpPr/>
          <p:nvPr/>
        </p:nvSpPr>
        <p:spPr>
          <a:xfrm>
            <a:off x="6746802" y="2966116"/>
            <a:ext cx="483199" cy="840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5965C9-742A-492B-BFB1-ADAD3380D615}"/>
              </a:ext>
            </a:extLst>
          </p:cNvPr>
          <p:cNvSpPr txBox="1"/>
          <p:nvPr/>
        </p:nvSpPr>
        <p:spPr>
          <a:xfrm>
            <a:off x="7473128" y="3088848"/>
            <a:ext cx="1022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ART1</a:t>
            </a:r>
            <a:endParaRPr lang="ru-RU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2B49AF-8BA7-4E6D-9D71-CD2A4797D4C3}"/>
              </a:ext>
            </a:extLst>
          </p:cNvPr>
          <p:cNvSpPr txBox="1"/>
          <p:nvPr/>
        </p:nvSpPr>
        <p:spPr>
          <a:xfrm>
            <a:off x="9976986" y="1406579"/>
            <a:ext cx="92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Clusters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28103F-DFA7-4961-BC14-703E476C2E54}"/>
              </a:ext>
            </a:extLst>
          </p:cNvPr>
          <p:cNvSpPr txBox="1"/>
          <p:nvPr/>
        </p:nvSpPr>
        <p:spPr>
          <a:xfrm>
            <a:off x="10317195" y="2242462"/>
            <a:ext cx="3016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3</a:t>
            </a:r>
          </a:p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  <a:p>
            <a:r>
              <a:rPr lang="en-US" b="1" dirty="0"/>
              <a:t>3</a:t>
            </a:r>
          </a:p>
          <a:p>
            <a:r>
              <a:rPr lang="en-US" b="1" dirty="0">
                <a:solidFill>
                  <a:schemeClr val="accent6"/>
                </a:solidFill>
              </a:rPr>
              <a:t>2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>
                <a:solidFill>
                  <a:srgbClr val="00B0F0"/>
                </a:solidFill>
              </a:rPr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C423DFC-2B64-43E5-A939-B9AC1961B6E2}"/>
              </a:ext>
            </a:extLst>
          </p:cNvPr>
          <p:cNvSpPr/>
          <p:nvPr/>
        </p:nvSpPr>
        <p:spPr>
          <a:xfrm>
            <a:off x="7909265" y="2261047"/>
            <a:ext cx="2237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Grouping customers into four clusters,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[0 .. 3]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3BACED2-E679-403C-8856-B55F3D1555A9}"/>
              </a:ext>
            </a:extLst>
          </p:cNvPr>
          <p:cNvCxnSpPr>
            <a:cxnSpLocks/>
          </p:cNvCxnSpPr>
          <p:nvPr/>
        </p:nvCxnSpPr>
        <p:spPr>
          <a:xfrm>
            <a:off x="8665698" y="3381235"/>
            <a:ext cx="1311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D7E6297-4B91-4EBE-9AA3-AD0AFA2C1914}"/>
              </a:ext>
            </a:extLst>
          </p:cNvPr>
          <p:cNvCxnSpPr>
            <a:cxnSpLocks/>
          </p:cNvCxnSpPr>
          <p:nvPr/>
        </p:nvCxnSpPr>
        <p:spPr>
          <a:xfrm>
            <a:off x="8665698" y="3673623"/>
            <a:ext cx="825092" cy="195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C5861D7B-1031-4853-BE19-C70661B7F2A2}"/>
              </a:ext>
            </a:extLst>
          </p:cNvPr>
          <p:cNvSpPr/>
          <p:nvPr/>
        </p:nvSpPr>
        <p:spPr>
          <a:xfrm>
            <a:off x="9230220" y="5627077"/>
            <a:ext cx="207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Recommendations for purchases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92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3C535D-E229-4D45-9786-AB15A264BD02}"/>
              </a:ext>
            </a:extLst>
          </p:cNvPr>
          <p:cNvSpPr/>
          <p:nvPr/>
        </p:nvSpPr>
        <p:spPr>
          <a:xfrm>
            <a:off x="2759612" y="963627"/>
            <a:ext cx="521208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For</a:t>
            </a:r>
            <a:r>
              <a:rPr lang="ru-RU" sz="1600" b="1" dirty="0"/>
              <a:t> </a:t>
            </a:r>
            <a:r>
              <a:rPr lang="ru-RU" sz="1600" b="1" dirty="0" err="1"/>
              <a:t>Customer</a:t>
            </a:r>
            <a:r>
              <a:rPr lang="ru-RU" sz="1600" b="1" dirty="0"/>
              <a:t> 0,</a:t>
            </a:r>
          </a:p>
          <a:p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best</a:t>
            </a:r>
            <a:r>
              <a:rPr lang="ru-RU" sz="1600" dirty="0"/>
              <a:t> </a:t>
            </a:r>
            <a:r>
              <a:rPr lang="ru-RU" sz="1600" dirty="0" err="1"/>
              <a:t>recommendation</a:t>
            </a:r>
            <a:r>
              <a:rPr lang="ru-RU" sz="1600" dirty="0"/>
              <a:t> </a:t>
            </a:r>
            <a:r>
              <a:rPr lang="ru-RU" sz="1600" dirty="0" err="1"/>
              <a:t>is</a:t>
            </a:r>
            <a:r>
              <a:rPr lang="ru-RU" sz="1600" dirty="0"/>
              <a:t> 2 (</a:t>
            </a:r>
            <a:r>
              <a:rPr lang="ru-RU" sz="1600" dirty="0" err="1"/>
              <a:t>Snickers</a:t>
            </a:r>
            <a:r>
              <a:rPr lang="ru-RU" sz="1600" dirty="0"/>
              <a:t>)</a:t>
            </a:r>
          </a:p>
          <a:p>
            <a:r>
              <a:rPr lang="ru-RU" sz="1600" dirty="0" err="1"/>
              <a:t>Owned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2 </a:t>
            </a:r>
            <a:r>
              <a:rPr lang="ru-RU" sz="1600" dirty="0" err="1"/>
              <a:t>out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3 </a:t>
            </a:r>
            <a:r>
              <a:rPr lang="ru-RU" sz="1600" dirty="0" err="1"/>
              <a:t>members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cluster</a:t>
            </a:r>
            <a:endParaRPr lang="ru-RU" sz="1600" dirty="0"/>
          </a:p>
          <a:p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owns</a:t>
            </a:r>
            <a:r>
              <a:rPr lang="ru-RU" sz="1600" dirty="0"/>
              <a:t>: </a:t>
            </a:r>
            <a:r>
              <a:rPr lang="ru-RU" sz="1600" dirty="0" err="1"/>
              <a:t>Kit-Kat</a:t>
            </a:r>
            <a:r>
              <a:rPr lang="ru-RU" sz="1600" dirty="0"/>
              <a:t> </a:t>
            </a:r>
            <a:r>
              <a:rPr lang="ru-RU" sz="1600" dirty="0" err="1"/>
              <a:t>Heath-Bar</a:t>
            </a:r>
            <a:endParaRPr lang="ru-RU" sz="1600" dirty="0"/>
          </a:p>
          <a:p>
            <a:endParaRPr lang="ru-RU" sz="1600" dirty="0"/>
          </a:p>
          <a:p>
            <a:r>
              <a:rPr lang="ru-RU" sz="1600" b="1" dirty="0" err="1"/>
              <a:t>For</a:t>
            </a:r>
            <a:r>
              <a:rPr lang="ru-RU" sz="1600" b="1" dirty="0"/>
              <a:t> </a:t>
            </a:r>
            <a:r>
              <a:rPr lang="ru-RU" sz="1600" b="1" dirty="0" err="1"/>
              <a:t>Customer</a:t>
            </a:r>
            <a:r>
              <a:rPr lang="ru-RU" sz="1600" b="1" dirty="0"/>
              <a:t> 1,</a:t>
            </a:r>
          </a:p>
          <a:p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best</a:t>
            </a:r>
            <a:r>
              <a:rPr lang="ru-RU" sz="1600" dirty="0"/>
              <a:t> </a:t>
            </a:r>
            <a:r>
              <a:rPr lang="ru-RU" sz="1600" dirty="0" err="1"/>
              <a:t>recommendation</a:t>
            </a:r>
            <a:r>
              <a:rPr lang="ru-RU" sz="1600" dirty="0"/>
              <a:t> </a:t>
            </a:r>
            <a:r>
              <a:rPr lang="ru-RU" sz="1600" dirty="0" err="1"/>
              <a:t>is</a:t>
            </a:r>
            <a:r>
              <a:rPr lang="ru-RU" sz="1600" dirty="0"/>
              <a:t> 4 (</a:t>
            </a:r>
            <a:r>
              <a:rPr lang="ru-RU" sz="1600" dirty="0" err="1"/>
              <a:t>Pen</a:t>
            </a:r>
            <a:r>
              <a:rPr lang="ru-RU" sz="1600" dirty="0"/>
              <a:t>)</a:t>
            </a:r>
          </a:p>
          <a:p>
            <a:r>
              <a:rPr lang="ru-RU" sz="1600" dirty="0" err="1"/>
              <a:t>Owned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1 </a:t>
            </a:r>
            <a:r>
              <a:rPr lang="ru-RU" sz="1600" dirty="0" err="1"/>
              <a:t>out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2 </a:t>
            </a:r>
            <a:r>
              <a:rPr lang="ru-RU" sz="1600" dirty="0" err="1"/>
              <a:t>members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cluster</a:t>
            </a:r>
            <a:endParaRPr lang="ru-RU" sz="1600" dirty="0"/>
          </a:p>
          <a:p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owns</a:t>
            </a:r>
            <a:r>
              <a:rPr lang="ru-RU" sz="1600" dirty="0"/>
              <a:t>: </a:t>
            </a:r>
            <a:r>
              <a:rPr lang="ru-RU" sz="1600" dirty="0" err="1"/>
              <a:t>Paper</a:t>
            </a:r>
            <a:r>
              <a:rPr lang="ru-RU" sz="1600" dirty="0"/>
              <a:t> </a:t>
            </a:r>
            <a:r>
              <a:rPr lang="ru-RU" sz="1600" dirty="0" err="1"/>
              <a:t>Pencil</a:t>
            </a:r>
            <a:r>
              <a:rPr lang="ru-RU" sz="1600" dirty="0"/>
              <a:t> </a:t>
            </a:r>
            <a:r>
              <a:rPr lang="ru-RU" sz="1600" dirty="0" err="1"/>
              <a:t>Binder</a:t>
            </a:r>
            <a:endParaRPr lang="ru-RU" sz="1600" dirty="0"/>
          </a:p>
          <a:p>
            <a:endParaRPr lang="ru-RU" sz="1600" dirty="0"/>
          </a:p>
          <a:p>
            <a:r>
              <a:rPr lang="ru-RU" sz="1600" b="1" dirty="0" err="1"/>
              <a:t>For</a:t>
            </a:r>
            <a:r>
              <a:rPr lang="ru-RU" sz="1600" b="1" dirty="0"/>
              <a:t> </a:t>
            </a:r>
            <a:r>
              <a:rPr lang="ru-RU" sz="1600" b="1" dirty="0" err="1"/>
              <a:t>Customer</a:t>
            </a:r>
            <a:r>
              <a:rPr lang="ru-RU" sz="1600" b="1" dirty="0"/>
              <a:t> 2,</a:t>
            </a:r>
          </a:p>
          <a:p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best</a:t>
            </a:r>
            <a:r>
              <a:rPr lang="ru-RU" sz="1600" dirty="0"/>
              <a:t> </a:t>
            </a:r>
            <a:r>
              <a:rPr lang="ru-RU" sz="1600" dirty="0" err="1"/>
              <a:t>recommendation</a:t>
            </a:r>
            <a:r>
              <a:rPr lang="ru-RU" sz="1600" dirty="0"/>
              <a:t> </a:t>
            </a:r>
            <a:r>
              <a:rPr lang="ru-RU" sz="1600" dirty="0" err="1"/>
              <a:t>is</a:t>
            </a:r>
            <a:r>
              <a:rPr lang="ru-RU" sz="1600" dirty="0"/>
              <a:t> 0 (</a:t>
            </a:r>
            <a:r>
              <a:rPr lang="ru-RU" sz="1600" dirty="0" err="1"/>
              <a:t>Hammer</a:t>
            </a:r>
            <a:r>
              <a:rPr lang="ru-RU" sz="1600" dirty="0"/>
              <a:t>)</a:t>
            </a:r>
          </a:p>
          <a:p>
            <a:r>
              <a:rPr lang="ru-RU" sz="1600" dirty="0" err="1"/>
              <a:t>Owned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2 </a:t>
            </a:r>
            <a:r>
              <a:rPr lang="ru-RU" sz="1600" dirty="0" err="1"/>
              <a:t>out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3 </a:t>
            </a:r>
            <a:r>
              <a:rPr lang="ru-RU" sz="1600" dirty="0" err="1"/>
              <a:t>members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cluster</a:t>
            </a:r>
            <a:endParaRPr lang="ru-RU" sz="1600" dirty="0"/>
          </a:p>
          <a:p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owns</a:t>
            </a:r>
            <a:r>
              <a:rPr lang="ru-RU" sz="1600" dirty="0"/>
              <a:t>: </a:t>
            </a:r>
            <a:r>
              <a:rPr lang="ru-RU" sz="1600" dirty="0" err="1"/>
              <a:t>Screwdriver</a:t>
            </a:r>
            <a:r>
              <a:rPr lang="ru-RU" sz="1600" dirty="0"/>
              <a:t> </a:t>
            </a:r>
            <a:r>
              <a:rPr lang="ru-RU" sz="1600" dirty="0" err="1"/>
              <a:t>Wrench</a:t>
            </a:r>
            <a:r>
              <a:rPr lang="ru-RU" sz="1600" dirty="0"/>
              <a:t> </a:t>
            </a:r>
            <a:r>
              <a:rPr lang="ru-RU" sz="1600" dirty="0" err="1"/>
              <a:t>Tape-Measure</a:t>
            </a:r>
            <a:endParaRPr lang="ru-RU" sz="1600" dirty="0"/>
          </a:p>
          <a:p>
            <a:endParaRPr lang="ru-RU" sz="1600" dirty="0"/>
          </a:p>
          <a:p>
            <a:r>
              <a:rPr lang="ru-RU" sz="1600" b="1" dirty="0" err="1"/>
              <a:t>For</a:t>
            </a:r>
            <a:r>
              <a:rPr lang="ru-RU" sz="1600" b="1" dirty="0"/>
              <a:t> </a:t>
            </a:r>
            <a:r>
              <a:rPr lang="ru-RU" sz="1600" b="1" dirty="0" err="1"/>
              <a:t>Customer</a:t>
            </a:r>
            <a:r>
              <a:rPr lang="ru-RU" sz="1600" b="1" dirty="0"/>
              <a:t> 3,</a:t>
            </a:r>
          </a:p>
          <a:p>
            <a:r>
              <a:rPr lang="ru-RU" sz="1600" dirty="0" err="1"/>
              <a:t>No</a:t>
            </a:r>
            <a:r>
              <a:rPr lang="ru-RU" sz="1600" dirty="0"/>
              <a:t> </a:t>
            </a:r>
            <a:r>
              <a:rPr lang="ru-RU" sz="1600" dirty="0" err="1"/>
              <a:t>recommendation</a:t>
            </a:r>
            <a:r>
              <a:rPr lang="ru-RU" sz="1600" dirty="0"/>
              <a:t> </a:t>
            </a:r>
            <a:r>
              <a:rPr lang="ru-RU" sz="1600" dirty="0" err="1"/>
              <a:t>can</a:t>
            </a:r>
            <a:r>
              <a:rPr lang="ru-RU" sz="1600" dirty="0"/>
              <a:t> </a:t>
            </a:r>
            <a:r>
              <a:rPr lang="ru-RU" sz="1600" dirty="0" err="1"/>
              <a:t>be</a:t>
            </a:r>
            <a:r>
              <a:rPr lang="ru-RU" sz="1600" dirty="0"/>
              <a:t> </a:t>
            </a:r>
            <a:r>
              <a:rPr lang="ru-RU" sz="1600" dirty="0" err="1"/>
              <a:t>made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owns</a:t>
            </a:r>
            <a:r>
              <a:rPr lang="ru-RU" sz="1600" dirty="0"/>
              <a:t>: </a:t>
            </a:r>
            <a:r>
              <a:rPr lang="ru-RU" sz="1600" dirty="0" err="1"/>
              <a:t>Pen</a:t>
            </a:r>
            <a:r>
              <a:rPr lang="ru-RU" sz="1600" dirty="0"/>
              <a:t> </a:t>
            </a:r>
            <a:r>
              <a:rPr lang="ru-RU" sz="1600" dirty="0" err="1"/>
              <a:t>Pencil</a:t>
            </a:r>
            <a:r>
              <a:rPr lang="ru-RU" sz="1600" dirty="0"/>
              <a:t> </a:t>
            </a:r>
            <a:r>
              <a:rPr lang="ru-RU" sz="1600" dirty="0" err="1"/>
              <a:t>Binder</a:t>
            </a:r>
            <a:endParaRPr lang="ru-RU" sz="1600" dirty="0"/>
          </a:p>
          <a:p>
            <a:endParaRPr lang="ru-RU" sz="1600" dirty="0"/>
          </a:p>
          <a:p>
            <a:r>
              <a:rPr lang="ru-RU" sz="1600" b="1" dirty="0" err="1"/>
              <a:t>For</a:t>
            </a:r>
            <a:r>
              <a:rPr lang="ru-RU" sz="1600" b="1" dirty="0"/>
              <a:t> </a:t>
            </a:r>
            <a:r>
              <a:rPr lang="ru-RU" sz="1600" b="1" dirty="0" err="1"/>
              <a:t>Customer</a:t>
            </a:r>
            <a:r>
              <a:rPr lang="ru-RU" sz="1600" b="1" dirty="0"/>
              <a:t> 4,</a:t>
            </a:r>
          </a:p>
          <a:p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best</a:t>
            </a:r>
            <a:r>
              <a:rPr lang="ru-RU" sz="1600" dirty="0"/>
              <a:t> </a:t>
            </a:r>
            <a:r>
              <a:rPr lang="ru-RU" sz="1600" dirty="0" err="1"/>
              <a:t>recommendation</a:t>
            </a:r>
            <a:r>
              <a:rPr lang="ru-RU" sz="1600" dirty="0"/>
              <a:t> </a:t>
            </a:r>
            <a:r>
              <a:rPr lang="ru-RU" sz="1600" dirty="0" err="1"/>
              <a:t>is</a:t>
            </a:r>
            <a:r>
              <a:rPr lang="ru-RU" sz="1600" dirty="0"/>
              <a:t> 6 (</a:t>
            </a:r>
            <a:r>
              <a:rPr lang="ru-RU" sz="1600" dirty="0" err="1"/>
              <a:t>Wrench</a:t>
            </a:r>
            <a:r>
              <a:rPr lang="ru-RU" sz="1600" dirty="0"/>
              <a:t>)</a:t>
            </a:r>
          </a:p>
          <a:p>
            <a:r>
              <a:rPr lang="ru-RU" sz="1600" dirty="0" err="1"/>
              <a:t>Owned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1 </a:t>
            </a:r>
            <a:r>
              <a:rPr lang="ru-RU" sz="1600" dirty="0" err="1"/>
              <a:t>out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3 </a:t>
            </a:r>
            <a:r>
              <a:rPr lang="ru-RU" sz="1600" dirty="0" err="1"/>
              <a:t>members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cluster</a:t>
            </a:r>
            <a:endParaRPr lang="ru-RU" sz="1600" dirty="0"/>
          </a:p>
          <a:p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owns</a:t>
            </a:r>
            <a:r>
              <a:rPr lang="ru-RU" sz="1600" dirty="0"/>
              <a:t>: </a:t>
            </a:r>
            <a:r>
              <a:rPr lang="ru-RU" sz="1600" dirty="0" err="1"/>
              <a:t>Hammer</a:t>
            </a:r>
            <a:r>
              <a:rPr lang="ru-RU" sz="1600" dirty="0"/>
              <a:t> </a:t>
            </a:r>
            <a:r>
              <a:rPr lang="ru-RU" sz="1600" dirty="0" err="1"/>
              <a:t>Screwdriver</a:t>
            </a:r>
            <a:r>
              <a:rPr lang="ru-RU" sz="1600" dirty="0"/>
              <a:t> </a:t>
            </a:r>
            <a:r>
              <a:rPr lang="ru-RU" sz="1600" dirty="0" err="1"/>
              <a:t>Tape-Measure</a:t>
            </a:r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C4B10B-A29D-44F9-B97F-F851AA127E9A}"/>
              </a:ext>
            </a:extLst>
          </p:cNvPr>
          <p:cNvSpPr/>
          <p:nvPr/>
        </p:nvSpPr>
        <p:spPr>
          <a:xfrm>
            <a:off x="7807569" y="917912"/>
            <a:ext cx="438443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For</a:t>
            </a:r>
            <a:r>
              <a:rPr lang="ru-RU" sz="1600" b="1" dirty="0"/>
              <a:t> </a:t>
            </a:r>
            <a:r>
              <a:rPr lang="ru-RU" sz="1600" b="1" dirty="0" err="1"/>
              <a:t>Customer</a:t>
            </a:r>
            <a:r>
              <a:rPr lang="ru-RU" sz="1600" b="1" dirty="0"/>
              <a:t> 5,</a:t>
            </a:r>
          </a:p>
          <a:p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best</a:t>
            </a:r>
            <a:r>
              <a:rPr lang="ru-RU" sz="1600" dirty="0"/>
              <a:t> </a:t>
            </a:r>
            <a:r>
              <a:rPr lang="ru-RU" sz="1600" dirty="0" err="1"/>
              <a:t>recommendation</a:t>
            </a:r>
            <a:r>
              <a:rPr lang="ru-RU" sz="1600" dirty="0"/>
              <a:t> </a:t>
            </a:r>
            <a:r>
              <a:rPr lang="ru-RU" sz="1600" dirty="0" err="1"/>
              <a:t>is</a:t>
            </a:r>
            <a:r>
              <a:rPr lang="ru-RU" sz="1600" dirty="0"/>
              <a:t> 1 (</a:t>
            </a:r>
            <a:r>
              <a:rPr lang="ru-RU" sz="1600" dirty="0" err="1"/>
              <a:t>Paper</a:t>
            </a:r>
            <a:r>
              <a:rPr lang="ru-RU" sz="1600" dirty="0"/>
              <a:t>)</a:t>
            </a:r>
          </a:p>
          <a:p>
            <a:r>
              <a:rPr lang="ru-RU" sz="1600" dirty="0" err="1"/>
              <a:t>Owned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1 </a:t>
            </a:r>
            <a:r>
              <a:rPr lang="ru-RU" sz="1600" dirty="0" err="1"/>
              <a:t>out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2 </a:t>
            </a:r>
            <a:r>
              <a:rPr lang="ru-RU" sz="1600" dirty="0" err="1"/>
              <a:t>members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cluster</a:t>
            </a:r>
            <a:endParaRPr lang="ru-RU" sz="1600" dirty="0"/>
          </a:p>
          <a:p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owns</a:t>
            </a:r>
            <a:r>
              <a:rPr lang="ru-RU" sz="1600" dirty="0"/>
              <a:t>: </a:t>
            </a:r>
            <a:r>
              <a:rPr lang="ru-RU" sz="1600" dirty="0" err="1"/>
              <a:t>Pen</a:t>
            </a:r>
            <a:r>
              <a:rPr lang="ru-RU" sz="1600" dirty="0"/>
              <a:t> </a:t>
            </a:r>
            <a:r>
              <a:rPr lang="ru-RU" sz="1600" dirty="0" err="1"/>
              <a:t>Binder</a:t>
            </a:r>
            <a:endParaRPr lang="ru-RU" sz="1600" dirty="0"/>
          </a:p>
          <a:p>
            <a:endParaRPr lang="ru-RU" sz="1600" dirty="0"/>
          </a:p>
          <a:p>
            <a:r>
              <a:rPr lang="ru-RU" sz="1600" b="1" dirty="0" err="1"/>
              <a:t>For</a:t>
            </a:r>
            <a:r>
              <a:rPr lang="ru-RU" sz="1600" b="1" dirty="0"/>
              <a:t> </a:t>
            </a:r>
            <a:r>
              <a:rPr lang="ru-RU" sz="1600" b="1" dirty="0" err="1"/>
              <a:t>Customer</a:t>
            </a:r>
            <a:r>
              <a:rPr lang="ru-RU" sz="1600" b="1" dirty="0"/>
              <a:t> 6,</a:t>
            </a:r>
          </a:p>
          <a:p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best</a:t>
            </a:r>
            <a:r>
              <a:rPr lang="ru-RU" sz="1600" dirty="0"/>
              <a:t> </a:t>
            </a:r>
            <a:r>
              <a:rPr lang="ru-RU" sz="1600" dirty="0" err="1"/>
              <a:t>recommendation</a:t>
            </a:r>
            <a:r>
              <a:rPr lang="ru-RU" sz="1600" dirty="0"/>
              <a:t> </a:t>
            </a:r>
            <a:r>
              <a:rPr lang="ru-RU" sz="1600" dirty="0" err="1"/>
              <a:t>is</a:t>
            </a:r>
            <a:r>
              <a:rPr lang="ru-RU" sz="1600" dirty="0"/>
              <a:t> 9 (</a:t>
            </a:r>
            <a:r>
              <a:rPr lang="ru-RU" sz="1600" dirty="0" err="1"/>
              <a:t>Tape-Measure</a:t>
            </a:r>
            <a:r>
              <a:rPr lang="ru-RU" sz="1600" dirty="0"/>
              <a:t>)</a:t>
            </a:r>
          </a:p>
          <a:p>
            <a:r>
              <a:rPr lang="ru-RU" sz="1600" dirty="0" err="1"/>
              <a:t>Owned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2 </a:t>
            </a:r>
            <a:r>
              <a:rPr lang="ru-RU" sz="1600" dirty="0" err="1"/>
              <a:t>out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3 </a:t>
            </a:r>
            <a:r>
              <a:rPr lang="ru-RU" sz="1600" dirty="0" err="1"/>
              <a:t>members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cluster</a:t>
            </a:r>
            <a:endParaRPr lang="ru-RU" sz="1600" dirty="0"/>
          </a:p>
          <a:p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owns</a:t>
            </a:r>
            <a:r>
              <a:rPr lang="ru-RU" sz="1600" dirty="0"/>
              <a:t>: </a:t>
            </a:r>
            <a:r>
              <a:rPr lang="ru-RU" sz="1600" dirty="0" err="1"/>
              <a:t>Hammer</a:t>
            </a:r>
            <a:r>
              <a:rPr lang="ru-RU" sz="1600" dirty="0"/>
              <a:t> </a:t>
            </a:r>
            <a:r>
              <a:rPr lang="ru-RU" sz="1600" dirty="0" err="1"/>
              <a:t>Screwdriver</a:t>
            </a:r>
            <a:endParaRPr lang="ru-RU" sz="1600" dirty="0"/>
          </a:p>
          <a:p>
            <a:endParaRPr lang="ru-RU" sz="1600" dirty="0"/>
          </a:p>
          <a:p>
            <a:r>
              <a:rPr lang="ru-RU" sz="1600" b="1" dirty="0" err="1"/>
              <a:t>For</a:t>
            </a:r>
            <a:r>
              <a:rPr lang="ru-RU" sz="1600" b="1" dirty="0"/>
              <a:t> </a:t>
            </a:r>
            <a:r>
              <a:rPr lang="ru-RU" sz="1600" b="1" dirty="0" err="1"/>
              <a:t>Customer</a:t>
            </a:r>
            <a:r>
              <a:rPr lang="ru-RU" sz="1600" b="1" dirty="0"/>
              <a:t> 7,</a:t>
            </a:r>
          </a:p>
          <a:p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best</a:t>
            </a:r>
            <a:r>
              <a:rPr lang="ru-RU" sz="1600" dirty="0"/>
              <a:t> </a:t>
            </a:r>
            <a:r>
              <a:rPr lang="ru-RU" sz="1600" dirty="0" err="1"/>
              <a:t>recommendation</a:t>
            </a:r>
            <a:r>
              <a:rPr lang="ru-RU" sz="1600" dirty="0"/>
              <a:t> </a:t>
            </a:r>
            <a:r>
              <a:rPr lang="ru-RU" sz="1600" dirty="0" err="1"/>
              <a:t>is</a:t>
            </a:r>
            <a:r>
              <a:rPr lang="ru-RU" sz="1600" dirty="0"/>
              <a:t> 5 (</a:t>
            </a:r>
            <a:r>
              <a:rPr lang="ru-RU" sz="1600" dirty="0" err="1"/>
              <a:t>Kit-Kat</a:t>
            </a:r>
            <a:r>
              <a:rPr lang="ru-RU" sz="1600" dirty="0"/>
              <a:t>)</a:t>
            </a:r>
          </a:p>
          <a:p>
            <a:r>
              <a:rPr lang="ru-RU" sz="1600" dirty="0" err="1"/>
              <a:t>Owned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2 </a:t>
            </a:r>
            <a:r>
              <a:rPr lang="ru-RU" sz="1600" dirty="0" err="1"/>
              <a:t>out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3 </a:t>
            </a:r>
            <a:r>
              <a:rPr lang="ru-RU" sz="1600" dirty="0" err="1"/>
              <a:t>members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cluster</a:t>
            </a:r>
            <a:endParaRPr lang="ru-RU" sz="1600" dirty="0"/>
          </a:p>
          <a:p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owns</a:t>
            </a:r>
            <a:r>
              <a:rPr lang="ru-RU" sz="1600" dirty="0"/>
              <a:t>: </a:t>
            </a:r>
            <a:r>
              <a:rPr lang="ru-RU" sz="1600" dirty="0" err="1"/>
              <a:t>Snickers</a:t>
            </a:r>
            <a:r>
              <a:rPr lang="ru-RU" sz="1600" dirty="0"/>
              <a:t> </a:t>
            </a:r>
            <a:r>
              <a:rPr lang="ru-RU" sz="1600" dirty="0" err="1"/>
              <a:t>Heath-Bar</a:t>
            </a:r>
            <a:endParaRPr lang="ru-RU" sz="1600" dirty="0"/>
          </a:p>
          <a:p>
            <a:endParaRPr lang="ru-RU" sz="1600" dirty="0"/>
          </a:p>
          <a:p>
            <a:r>
              <a:rPr lang="ru-RU" sz="1600" b="1" dirty="0" err="1"/>
              <a:t>For</a:t>
            </a:r>
            <a:r>
              <a:rPr lang="ru-RU" sz="1600" b="1" dirty="0"/>
              <a:t> </a:t>
            </a:r>
            <a:r>
              <a:rPr lang="ru-RU" sz="1600" b="1" dirty="0" err="1"/>
              <a:t>Customer</a:t>
            </a:r>
            <a:r>
              <a:rPr lang="ru-RU" sz="1600" b="1" dirty="0"/>
              <a:t> 8,</a:t>
            </a:r>
          </a:p>
          <a:p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best</a:t>
            </a:r>
            <a:r>
              <a:rPr lang="ru-RU" sz="1600" dirty="0"/>
              <a:t> </a:t>
            </a:r>
            <a:r>
              <a:rPr lang="ru-RU" sz="1600" dirty="0" err="1"/>
              <a:t>recommendation</a:t>
            </a:r>
            <a:r>
              <a:rPr lang="ru-RU" sz="1600" dirty="0"/>
              <a:t> </a:t>
            </a:r>
            <a:r>
              <a:rPr lang="ru-RU" sz="1600" dirty="0" err="1"/>
              <a:t>is</a:t>
            </a:r>
            <a:r>
              <a:rPr lang="ru-RU" sz="1600" dirty="0"/>
              <a:t> 10 (</a:t>
            </a:r>
            <a:r>
              <a:rPr lang="ru-RU" sz="1600" dirty="0" err="1"/>
              <a:t>Binder</a:t>
            </a:r>
            <a:r>
              <a:rPr lang="ru-RU" sz="1600" dirty="0"/>
              <a:t>)</a:t>
            </a:r>
          </a:p>
          <a:p>
            <a:r>
              <a:rPr lang="ru-RU" sz="1600" dirty="0" err="1"/>
              <a:t>Owned</a:t>
            </a:r>
            <a:r>
              <a:rPr lang="ru-RU" sz="1600" dirty="0"/>
              <a:t> </a:t>
            </a:r>
            <a:r>
              <a:rPr lang="ru-RU" sz="1600" dirty="0" err="1"/>
              <a:t>by</a:t>
            </a:r>
            <a:r>
              <a:rPr lang="ru-RU" sz="1600" dirty="0"/>
              <a:t> 1 </a:t>
            </a:r>
            <a:r>
              <a:rPr lang="ru-RU" sz="1600" dirty="0" err="1"/>
              <a:t>out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2 </a:t>
            </a:r>
            <a:r>
              <a:rPr lang="ru-RU" sz="1600" dirty="0" err="1"/>
              <a:t>members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this</a:t>
            </a:r>
            <a:r>
              <a:rPr lang="ru-RU" sz="1600" dirty="0"/>
              <a:t> </a:t>
            </a:r>
            <a:r>
              <a:rPr lang="ru-RU" sz="1600" dirty="0" err="1"/>
              <a:t>cluster</a:t>
            </a:r>
            <a:endParaRPr lang="ru-RU" sz="1600" dirty="0"/>
          </a:p>
          <a:p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owns</a:t>
            </a:r>
            <a:r>
              <a:rPr lang="ru-RU" sz="1600" dirty="0"/>
              <a:t>: </a:t>
            </a:r>
            <a:r>
              <a:rPr lang="ru-RU" sz="1600" dirty="0" err="1"/>
              <a:t>Pen</a:t>
            </a:r>
            <a:r>
              <a:rPr lang="ru-RU" sz="1600" dirty="0"/>
              <a:t> </a:t>
            </a:r>
            <a:r>
              <a:rPr lang="ru-RU" sz="1600" dirty="0" err="1"/>
              <a:t>Pencil</a:t>
            </a:r>
            <a:endParaRPr lang="ru-RU" sz="1600" dirty="0"/>
          </a:p>
          <a:p>
            <a:endParaRPr lang="ru-RU" sz="1600" dirty="0"/>
          </a:p>
          <a:p>
            <a:r>
              <a:rPr lang="ru-RU" sz="1600" b="1" dirty="0" err="1"/>
              <a:t>For</a:t>
            </a:r>
            <a:r>
              <a:rPr lang="ru-RU" sz="1600" b="1" dirty="0"/>
              <a:t> </a:t>
            </a:r>
            <a:r>
              <a:rPr lang="ru-RU" sz="1600" b="1" dirty="0" err="1"/>
              <a:t>Customer</a:t>
            </a:r>
            <a:r>
              <a:rPr lang="ru-RU" sz="1600" b="1" dirty="0"/>
              <a:t> 9,</a:t>
            </a:r>
          </a:p>
          <a:p>
            <a:r>
              <a:rPr lang="ru-RU" sz="1600" dirty="0" err="1"/>
              <a:t>No</a:t>
            </a:r>
            <a:r>
              <a:rPr lang="ru-RU" sz="1600" dirty="0"/>
              <a:t> </a:t>
            </a:r>
            <a:r>
              <a:rPr lang="ru-RU" sz="1600" dirty="0" err="1"/>
              <a:t>recommendation</a:t>
            </a:r>
            <a:r>
              <a:rPr lang="ru-RU" sz="1600" dirty="0"/>
              <a:t> </a:t>
            </a:r>
            <a:r>
              <a:rPr lang="ru-RU" sz="1600" dirty="0" err="1"/>
              <a:t>can</a:t>
            </a:r>
            <a:r>
              <a:rPr lang="ru-RU" sz="1600" dirty="0"/>
              <a:t> </a:t>
            </a:r>
            <a:r>
              <a:rPr lang="ru-RU" sz="1600" dirty="0" err="1"/>
              <a:t>be</a:t>
            </a:r>
            <a:r>
              <a:rPr lang="ru-RU" sz="1600" dirty="0"/>
              <a:t> </a:t>
            </a:r>
            <a:r>
              <a:rPr lang="ru-RU" sz="1600" dirty="0" err="1"/>
              <a:t>made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owns</a:t>
            </a:r>
            <a:r>
              <a:rPr lang="ru-RU" sz="1600" dirty="0"/>
              <a:t>: </a:t>
            </a:r>
            <a:r>
              <a:rPr lang="ru-RU" sz="1600" dirty="0" err="1"/>
              <a:t>Snickers</a:t>
            </a:r>
            <a:r>
              <a:rPr lang="ru-RU" sz="1600" dirty="0"/>
              <a:t> </a:t>
            </a:r>
            <a:r>
              <a:rPr lang="ru-RU" sz="1600" dirty="0" err="1"/>
              <a:t>Kit-Kat</a:t>
            </a:r>
            <a:r>
              <a:rPr lang="ru-RU" sz="1600" dirty="0"/>
              <a:t> </a:t>
            </a:r>
            <a:r>
              <a:rPr lang="ru-RU" sz="1600" dirty="0" err="1"/>
              <a:t>Heath-Bar</a:t>
            </a:r>
            <a:endParaRPr lang="ru-RU" sz="1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B0B24C-BCAA-463D-B894-761BEBA5B271}"/>
              </a:ext>
            </a:extLst>
          </p:cNvPr>
          <p:cNvSpPr/>
          <p:nvPr/>
        </p:nvSpPr>
        <p:spPr>
          <a:xfrm>
            <a:off x="410653" y="248272"/>
            <a:ext cx="2572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</a:t>
            </a:r>
            <a:r>
              <a:rPr lang="ru-RU" sz="2400" b="1" dirty="0" err="1">
                <a:solidFill>
                  <a:schemeClr val="accent1"/>
                </a:solidFill>
              </a:rPr>
              <a:t>ecommendation</a:t>
            </a:r>
            <a:r>
              <a:rPr lang="en-US" sz="2400" b="1" dirty="0">
                <a:solidFill>
                  <a:schemeClr val="accent1"/>
                </a:solidFill>
              </a:rPr>
              <a:t>s</a:t>
            </a:r>
            <a:endParaRPr lang="ru-R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52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514</Words>
  <Application>Microsoft Office PowerPoint</Application>
  <PresentationFormat>Широкоэкранный</PresentationFormat>
  <Paragraphs>122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Cascadia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Homeworld</dc:creator>
  <cp:lastModifiedBy>Homeworld</cp:lastModifiedBy>
  <cp:revision>17</cp:revision>
  <dcterms:created xsi:type="dcterms:W3CDTF">2025-01-08T18:34:17Z</dcterms:created>
  <dcterms:modified xsi:type="dcterms:W3CDTF">2025-01-13T18:07:15Z</dcterms:modified>
</cp:coreProperties>
</file>