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3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0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D8010-1539-4FFC-A448-B81393F7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1D93D9-3F9C-4382-83B2-47B385610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17F7F-4368-47B5-A460-04C0AD168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ADB748-90D3-4699-939C-516F8989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AE035F-6350-4550-AD86-F28F493C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04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A44F3-41E5-43C0-AB79-17D07EE0C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1A7BBB-4623-41C7-BE10-DFAD720D4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166B8B-8DCD-4656-B35F-B86923FA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14756C-060C-4512-928A-F987AFD2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DDFC7D-349E-4D6B-ACDA-CA9B286C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645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28C7A59-221C-4C14-8A0E-9C46F00DB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E2F6D5-5B14-4F9B-9FBB-B01C7E422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908FF-5BCD-41D7-9AD7-54B5D092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ABE6E2-29CD-4CCE-8D05-B1733DA9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C0EA0-AB4E-4DFE-8278-1E3ED890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54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65960-E156-4B56-A813-4D24659C8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41EBB-9533-47E4-8C29-17E850AA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9037BE-FD13-4784-A98C-C3A9406A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63CCAC-87D9-4999-B76E-A1D1DF77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DCE4D-7498-4860-B08B-F4A53C187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120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8FEE5-A1AC-48D2-B0D2-18C2EE4D3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9AC6C0-987D-4FBF-BA55-DC87B2BFC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E31DAD-837F-4573-AF0E-4F0073A7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2526D-8406-494B-9867-0F96500A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9C8EF4-B4E1-47A6-BC35-F62439FE6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968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86BE6-F27B-44A4-A473-0F6BDC27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7B55D-9A06-4080-A5D6-4F51B2FA3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9C5881-EDF8-4599-A05D-73D5B641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F6A7D4-5298-49DB-8B53-C1549D31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FE97E3-3E26-4231-BAA1-FA946F82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3EEAD7-087E-4F3B-A4F9-152E8D59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800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36975-0B32-4BC0-89F1-CCB726A14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CA1F72-CC76-4283-B041-F0423D48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D4BD97-2B35-4FED-BA00-4F296D1D9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B342C2-114B-45DF-B74D-3CB7AA4A08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FC98CF-D9D3-467F-9C09-3139B984D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CDAD63-2598-4B8F-A0A5-6EB57018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63A73C-7FC2-419E-A0F5-EA0A54E69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097498-63D7-45DB-B679-FC5632D3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902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5269A-76EB-460E-B0C4-04D2CE18A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755692-658C-4FAB-AA2F-03EF29CC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5C78EBA-6C1B-4EED-9A0D-74853CB6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69F366C-CF71-4F54-8CF3-0092696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36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342735-7F15-48E8-8ACA-A6159DD2A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7F2FB1-0F21-49B9-A76B-75624835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96C783-A6BF-42E0-92B5-474FF71D5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60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7D5A94-38F4-4467-8122-747952B8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C17816-D47C-42ED-B653-6FAD0EFB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E9CCBBB-9639-4F08-A94C-8D273B8C1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BBB527-42B9-47DB-B0A5-1D54C010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727D75-C750-4FB6-96D4-14226821E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413B3E-09FA-4F1E-96B5-B9BAF4CC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7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785A2-94E0-4A76-A867-C111A9D37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89491F-B058-4504-80CF-495369CC3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DA5D1F-5403-44C8-84DE-958CCFF54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0FDF1A-DC16-4E3C-B080-A49D9DFB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4A876-2E38-47CC-8B44-542F3EE4F27D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52633C-64BD-49B2-BC0C-55BC8FA0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7B39A3-B1FC-4EC8-815E-1407106E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404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5BFD41-60B7-4C23-AAE0-5F960553E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F7CB8E-0989-4FC4-BC82-73CCADC9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B76834-6F19-4664-9F5B-E87629EDE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4A876-2E38-47CC-8B44-542F3EE4F27D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A437A-18C5-403D-B731-3FC5E32FA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158DAA-67E3-4213-911E-67B6BE264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BD482-E9C4-4004-9668-012132809B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2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undefined">
            <a:extLst>
              <a:ext uri="{FF2B5EF4-FFF2-40B4-BE49-F238E27FC236}">
                <a16:creationId xmlns:a16="http://schemas.microsoft.com/office/drawing/2014/main" id="{385F6FE3-9837-4280-8610-981255364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90" y="3046631"/>
            <a:ext cx="5606630" cy="36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D33B5F-FF49-4826-A599-0D47AAE39A08}"/>
              </a:ext>
            </a:extLst>
          </p:cNvPr>
          <p:cNvSpPr txBox="1"/>
          <p:nvPr/>
        </p:nvSpPr>
        <p:spPr>
          <a:xfrm flipH="1">
            <a:off x="7050288" y="2829433"/>
            <a:ext cx="4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EA52A-5E3A-4BD5-8720-F6846DD2E3EA}"/>
              </a:ext>
            </a:extLst>
          </p:cNvPr>
          <p:cNvSpPr txBox="1"/>
          <p:nvPr/>
        </p:nvSpPr>
        <p:spPr>
          <a:xfrm flipH="1">
            <a:off x="8798656" y="2830340"/>
            <a:ext cx="4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Y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73BA39-7579-45F3-BF3B-F0F9172277CF}"/>
              </a:ext>
            </a:extLst>
          </p:cNvPr>
          <p:cNvSpPr txBox="1"/>
          <p:nvPr/>
        </p:nvSpPr>
        <p:spPr>
          <a:xfrm>
            <a:off x="6173359" y="333954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W1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43238-F1AE-4F8A-BACF-CC5436E4AC32}"/>
              </a:ext>
            </a:extLst>
          </p:cNvPr>
          <p:cNvSpPr txBox="1"/>
          <p:nvPr/>
        </p:nvSpPr>
        <p:spPr>
          <a:xfrm>
            <a:off x="8017314" y="304663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W2</a:t>
            </a:r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E5E6D12-5F6B-4D28-A407-521997FE1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877" y="661513"/>
            <a:ext cx="1819275" cy="11525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0AA135-6FFD-41D0-9212-82AA70F3B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54" y="218983"/>
            <a:ext cx="657225" cy="39052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8761F8-AD34-4B7A-97CA-78E2E5C58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9223" y="848960"/>
            <a:ext cx="1019175" cy="542925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ADA9596-C540-450F-9925-C0B028BFF76E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524763" y="1615723"/>
            <a:ext cx="1568890" cy="1723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B657E60-0455-4AAA-AB49-86C8588AEBC7}"/>
              </a:ext>
            </a:extLst>
          </p:cNvPr>
          <p:cNvSpPr/>
          <p:nvPr/>
        </p:nvSpPr>
        <p:spPr>
          <a:xfrm>
            <a:off x="4122544" y="152574"/>
            <a:ext cx="1944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/>
              <a:t>activation function</a:t>
            </a:r>
            <a:endParaRPr lang="ru-RU" i="1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869403E-6F99-458B-82B5-41778DB68B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288" y="625123"/>
            <a:ext cx="2266950" cy="99060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6059DFA-BE60-4E9E-B945-7A40200677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2708" y="1651481"/>
            <a:ext cx="819150" cy="581025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D761FF5-F3BC-4A65-96D8-0138E872FA2C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8270749" y="1814038"/>
            <a:ext cx="1017766" cy="1232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02563A6-C2C3-4A61-BA2D-6ED97DB0D8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4586" y="2336261"/>
            <a:ext cx="904875" cy="485775"/>
          </a:xfrm>
          <a:prstGeom prst="rect">
            <a:avLst/>
          </a:prstGeom>
        </p:spPr>
      </p:pic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3569688-FE28-4A4C-BE81-DCBFD56A7404}"/>
              </a:ext>
            </a:extLst>
          </p:cNvPr>
          <p:cNvCxnSpPr>
            <a:stCxn id="26" idx="3"/>
            <a:endCxn id="8" idx="0"/>
          </p:cNvCxnSpPr>
          <p:nvPr/>
        </p:nvCxnSpPr>
        <p:spPr>
          <a:xfrm>
            <a:off x="5159461" y="2579149"/>
            <a:ext cx="1267333" cy="7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507513C-4DA0-4D38-890B-35E038F73178}"/>
              </a:ext>
            </a:extLst>
          </p:cNvPr>
          <p:cNvSpPr/>
          <p:nvPr/>
        </p:nvSpPr>
        <p:spPr>
          <a:xfrm>
            <a:off x="1890542" y="4054679"/>
            <a:ext cx="577049" cy="532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4FB5297-4D20-4CE1-A75F-A8D9B7CA7A60}"/>
              </a:ext>
            </a:extLst>
          </p:cNvPr>
          <p:cNvSpPr/>
          <p:nvPr/>
        </p:nvSpPr>
        <p:spPr>
          <a:xfrm>
            <a:off x="2467591" y="4054679"/>
            <a:ext cx="577049" cy="53266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1116510-BC41-4742-A628-CD581970F890}"/>
              </a:ext>
            </a:extLst>
          </p:cNvPr>
          <p:cNvSpPr/>
          <p:nvPr/>
        </p:nvSpPr>
        <p:spPr>
          <a:xfrm>
            <a:off x="3044640" y="4054679"/>
            <a:ext cx="577049" cy="532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94A01D-2288-48D6-A31E-5FA93483BDC0}"/>
              </a:ext>
            </a:extLst>
          </p:cNvPr>
          <p:cNvSpPr txBox="1"/>
          <p:nvPr/>
        </p:nvSpPr>
        <p:spPr>
          <a:xfrm>
            <a:off x="1240829" y="4136343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x0: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91E0B097-24C0-4349-A398-5F2C26DEE4B0}"/>
              </a:ext>
            </a:extLst>
          </p:cNvPr>
          <p:cNvSpPr/>
          <p:nvPr/>
        </p:nvSpPr>
        <p:spPr>
          <a:xfrm>
            <a:off x="1890542" y="4704330"/>
            <a:ext cx="577049" cy="532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D98E928-EEC7-4691-A3E1-F510A6122864}"/>
              </a:ext>
            </a:extLst>
          </p:cNvPr>
          <p:cNvSpPr/>
          <p:nvPr/>
        </p:nvSpPr>
        <p:spPr>
          <a:xfrm>
            <a:off x="2467591" y="4704330"/>
            <a:ext cx="577049" cy="53266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7EB59CCD-0BC6-4454-A1E2-BEEA03BA8A9F}"/>
              </a:ext>
            </a:extLst>
          </p:cNvPr>
          <p:cNvSpPr/>
          <p:nvPr/>
        </p:nvSpPr>
        <p:spPr>
          <a:xfrm>
            <a:off x="3044640" y="4704330"/>
            <a:ext cx="577049" cy="53266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1DCBBC-57E4-4689-A918-8E21DF2EA637}"/>
              </a:ext>
            </a:extLst>
          </p:cNvPr>
          <p:cNvSpPr txBox="1"/>
          <p:nvPr/>
        </p:nvSpPr>
        <p:spPr>
          <a:xfrm>
            <a:off x="1240829" y="4785994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x1:</a:t>
            </a:r>
            <a:endParaRPr lang="ru-RU" dirty="0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632FDC72-6FD6-427A-AB80-2535BE91A08C}"/>
              </a:ext>
            </a:extLst>
          </p:cNvPr>
          <p:cNvSpPr/>
          <p:nvPr/>
        </p:nvSpPr>
        <p:spPr>
          <a:xfrm>
            <a:off x="1890542" y="5366563"/>
            <a:ext cx="577049" cy="53266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08F38D40-7431-49FD-AFE8-4715A9B6ACEF}"/>
              </a:ext>
            </a:extLst>
          </p:cNvPr>
          <p:cNvSpPr/>
          <p:nvPr/>
        </p:nvSpPr>
        <p:spPr>
          <a:xfrm>
            <a:off x="2467591" y="5366563"/>
            <a:ext cx="577049" cy="532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67A35FD-9193-4B42-B1E2-D2774EDE9B9E}"/>
              </a:ext>
            </a:extLst>
          </p:cNvPr>
          <p:cNvSpPr/>
          <p:nvPr/>
        </p:nvSpPr>
        <p:spPr>
          <a:xfrm>
            <a:off x="3044640" y="5366563"/>
            <a:ext cx="577049" cy="532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535046-899A-4B6D-9187-E4C121AC6C74}"/>
              </a:ext>
            </a:extLst>
          </p:cNvPr>
          <p:cNvSpPr txBox="1"/>
          <p:nvPr/>
        </p:nvSpPr>
        <p:spPr>
          <a:xfrm>
            <a:off x="1240829" y="5448227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x2:</a:t>
            </a:r>
            <a:endParaRPr lang="ru-RU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C2D1D8-960E-4AE8-A009-C869132F248A}"/>
              </a:ext>
            </a:extLst>
          </p:cNvPr>
          <p:cNvSpPr txBox="1"/>
          <p:nvPr/>
        </p:nvSpPr>
        <p:spPr>
          <a:xfrm>
            <a:off x="133884" y="3538897"/>
            <a:ext cx="194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Reference samples</a:t>
            </a:r>
            <a:endParaRPr lang="ru-RU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619A77-CE15-47AC-BF65-0BAC4C51E65C}"/>
              </a:ext>
            </a:extLst>
          </p:cNvPr>
          <p:cNvSpPr txBox="1"/>
          <p:nvPr/>
        </p:nvSpPr>
        <p:spPr>
          <a:xfrm>
            <a:off x="2133989" y="6169407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xi = { -1, 1 }</a:t>
            </a:r>
            <a:endParaRPr lang="ru-RU" dirty="0"/>
          </a:p>
        </p:txBody>
      </p:sp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244FF6ED-1936-449E-A06B-D7D4492D8B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5106" y="3566359"/>
            <a:ext cx="676275" cy="314325"/>
          </a:xfrm>
          <a:prstGeom prst="rect">
            <a:avLst/>
          </a:prstGeom>
        </p:spPr>
      </p:pic>
      <p:sp>
        <p:nvSpPr>
          <p:cNvPr id="49" name="Стрелка: вправо 48">
            <a:extLst>
              <a:ext uri="{FF2B5EF4-FFF2-40B4-BE49-F238E27FC236}">
                <a16:creationId xmlns:a16="http://schemas.microsoft.com/office/drawing/2014/main" id="{C3E80EFC-F87C-43BA-9B20-E30E4B5F6BE4}"/>
              </a:ext>
            </a:extLst>
          </p:cNvPr>
          <p:cNvSpPr/>
          <p:nvPr/>
        </p:nvSpPr>
        <p:spPr>
          <a:xfrm>
            <a:off x="4955199" y="4704330"/>
            <a:ext cx="43605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C26957B-11B7-404E-9372-0D8340EEA8F7}"/>
              </a:ext>
            </a:extLst>
          </p:cNvPr>
          <p:cNvSpPr txBox="1"/>
          <p:nvPr/>
        </p:nvSpPr>
        <p:spPr>
          <a:xfrm>
            <a:off x="88776" y="96916"/>
            <a:ext cx="2958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Hamming network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D381B679-F998-4DAC-BB0A-2D04D462DDE8}"/>
              </a:ext>
            </a:extLst>
          </p:cNvPr>
          <p:cNvSpPr/>
          <p:nvPr/>
        </p:nvSpPr>
        <p:spPr>
          <a:xfrm>
            <a:off x="3620382" y="4054679"/>
            <a:ext cx="577049" cy="53266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B4B7D018-EA82-4951-B168-57720E726A09}"/>
              </a:ext>
            </a:extLst>
          </p:cNvPr>
          <p:cNvSpPr/>
          <p:nvPr/>
        </p:nvSpPr>
        <p:spPr>
          <a:xfrm>
            <a:off x="3620382" y="4704330"/>
            <a:ext cx="577049" cy="53266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12AD4A1F-2BB3-4AA4-A3B2-6FF3245B5212}"/>
              </a:ext>
            </a:extLst>
          </p:cNvPr>
          <p:cNvSpPr/>
          <p:nvPr/>
        </p:nvSpPr>
        <p:spPr>
          <a:xfrm>
            <a:off x="3620382" y="5366563"/>
            <a:ext cx="577049" cy="532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5C87E0A0-08D9-43CF-8D9B-DD0C9158474B}"/>
              </a:ext>
            </a:extLst>
          </p:cNvPr>
          <p:cNvSpPr/>
          <p:nvPr/>
        </p:nvSpPr>
        <p:spPr>
          <a:xfrm>
            <a:off x="4196789" y="4054679"/>
            <a:ext cx="577049" cy="532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82FF89E6-6916-4338-A2B7-DA59CC57C2E0}"/>
              </a:ext>
            </a:extLst>
          </p:cNvPr>
          <p:cNvSpPr/>
          <p:nvPr/>
        </p:nvSpPr>
        <p:spPr>
          <a:xfrm>
            <a:off x="4196789" y="4704330"/>
            <a:ext cx="577049" cy="53266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-</a:t>
            </a:r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>
            <a:extLst>
              <a:ext uri="{FF2B5EF4-FFF2-40B4-BE49-F238E27FC236}">
                <a16:creationId xmlns:a16="http://schemas.microsoft.com/office/drawing/2014/main" id="{8CB8F50C-8D49-4E75-A2F6-E78E7C856F53}"/>
              </a:ext>
            </a:extLst>
          </p:cNvPr>
          <p:cNvSpPr/>
          <p:nvPr/>
        </p:nvSpPr>
        <p:spPr>
          <a:xfrm>
            <a:off x="4196789" y="5366563"/>
            <a:ext cx="577049" cy="532660"/>
          </a:xfrm>
          <a:prstGeom prst="rect">
            <a:avLst/>
          </a:prstGeom>
          <a:solidFill>
            <a:srgbClr val="92D050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9D3D46-43C0-4584-A078-65B5C7ED76E2}"/>
              </a:ext>
            </a:extLst>
          </p:cNvPr>
          <p:cNvSpPr txBox="1"/>
          <p:nvPr/>
        </p:nvSpPr>
        <p:spPr>
          <a:xfrm>
            <a:off x="133884" y="479427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Xref</a:t>
            </a:r>
            <a:r>
              <a:rPr lang="en-US" dirty="0"/>
              <a:t>[3]:</a:t>
            </a:r>
            <a:endParaRPr lang="ru-RU" dirty="0"/>
          </a:p>
        </p:txBody>
      </p:sp>
      <p:sp>
        <p:nvSpPr>
          <p:cNvPr id="61" name="Левая фигурная скобка 60">
            <a:extLst>
              <a:ext uri="{FF2B5EF4-FFF2-40B4-BE49-F238E27FC236}">
                <a16:creationId xmlns:a16="http://schemas.microsoft.com/office/drawing/2014/main" id="{81E4C08C-870D-41C7-AAD6-F3E7FCC5B4AD}"/>
              </a:ext>
            </a:extLst>
          </p:cNvPr>
          <p:cNvSpPr/>
          <p:nvPr/>
        </p:nvSpPr>
        <p:spPr>
          <a:xfrm>
            <a:off x="1037218" y="4054679"/>
            <a:ext cx="330611" cy="1844544"/>
          </a:xfrm>
          <a:prstGeom prst="leftBrace">
            <a:avLst>
              <a:gd name="adj1" fmla="val 8333"/>
              <a:gd name="adj2" fmla="val 52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D46CE2C7-1762-4BAC-9C76-53CE7B72F1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82" y="2294156"/>
            <a:ext cx="3695700" cy="752475"/>
          </a:xfrm>
          <a:prstGeom prst="rect">
            <a:avLst/>
          </a:prstGeom>
        </p:spPr>
      </p:pic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BA84C92D-52DB-4825-AD13-94D5A6504C6B}"/>
              </a:ext>
            </a:extLst>
          </p:cNvPr>
          <p:cNvCxnSpPr>
            <a:cxnSpLocks/>
            <a:stCxn id="62" idx="2"/>
          </p:cNvCxnSpPr>
          <p:nvPr/>
        </p:nvCxnSpPr>
        <p:spPr>
          <a:xfrm>
            <a:off x="1940632" y="3046631"/>
            <a:ext cx="84009" cy="32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7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6ABE0-E8F4-4F7B-8473-61C2B49F18DF}"/>
              </a:ext>
            </a:extLst>
          </p:cNvPr>
          <p:cNvSpPr txBox="1"/>
          <p:nvPr/>
        </p:nvSpPr>
        <p:spPr>
          <a:xfrm>
            <a:off x="88776" y="9691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Learning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pic>
        <p:nvPicPr>
          <p:cNvPr id="60" name="Picture 5" descr="undefined">
            <a:extLst>
              <a:ext uri="{FF2B5EF4-FFF2-40B4-BE49-F238E27FC236}">
                <a16:creationId xmlns:a16="http://schemas.microsoft.com/office/drawing/2014/main" id="{B8BAE6C9-C6E7-4500-848D-64BAAEF3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65" y="3089184"/>
            <a:ext cx="5606630" cy="36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13D30C0-C60D-498A-A49C-B850C8C11E37}"/>
              </a:ext>
            </a:extLst>
          </p:cNvPr>
          <p:cNvSpPr txBox="1"/>
          <p:nvPr/>
        </p:nvSpPr>
        <p:spPr>
          <a:xfrm flipH="1">
            <a:off x="4735063" y="2871986"/>
            <a:ext cx="4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A9C99C-CDB0-4BF1-B75C-96ED9F1F624C}"/>
              </a:ext>
            </a:extLst>
          </p:cNvPr>
          <p:cNvSpPr txBox="1"/>
          <p:nvPr/>
        </p:nvSpPr>
        <p:spPr>
          <a:xfrm flipH="1">
            <a:off x="6483431" y="2872893"/>
            <a:ext cx="4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Y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C77615-D31A-41E6-9514-175D27A76BE6}"/>
              </a:ext>
            </a:extLst>
          </p:cNvPr>
          <p:cNvSpPr txBox="1"/>
          <p:nvPr/>
        </p:nvSpPr>
        <p:spPr>
          <a:xfrm>
            <a:off x="3858134" y="338210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W1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CF4A75-6D43-43D0-ADC9-ED6204090D95}"/>
              </a:ext>
            </a:extLst>
          </p:cNvPr>
          <p:cNvSpPr txBox="1"/>
          <p:nvPr/>
        </p:nvSpPr>
        <p:spPr>
          <a:xfrm>
            <a:off x="5702089" y="3089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W2</a:t>
            </a:r>
            <a:endParaRPr lang="ru-RU" b="1" dirty="0">
              <a:solidFill>
                <a:schemeClr val="accent2"/>
              </a:solidFill>
            </a:endParaRPr>
          </a:p>
        </p:txBody>
      </p: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2A0D3032-2442-4A9A-8BDF-9501703D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509" y="867634"/>
            <a:ext cx="1819275" cy="1152525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A2BCA6B-F2BD-4666-AC78-67ECFAB5D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286" y="425104"/>
            <a:ext cx="657225" cy="390525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49581385-DB30-4491-8F5B-7D607CDEB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855" y="1055081"/>
            <a:ext cx="1019175" cy="542925"/>
          </a:xfrm>
          <a:prstGeom prst="rect">
            <a:avLst/>
          </a:prstGeom>
        </p:spPr>
      </p:pic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37C685DB-0FCC-4F2A-B9B3-A2FE7C3D3B07}"/>
              </a:ext>
            </a:extLst>
          </p:cNvPr>
          <p:cNvCxnSpPr>
            <a:cxnSpLocks/>
            <a:stCxn id="65" idx="2"/>
            <a:endCxn id="64" idx="0"/>
          </p:cNvCxnSpPr>
          <p:nvPr/>
        </p:nvCxnSpPr>
        <p:spPr>
          <a:xfrm>
            <a:off x="5847147" y="2020159"/>
            <a:ext cx="108377" cy="1069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F0F0900A-F375-4AAD-9B71-2ED342750B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129" y="2289887"/>
            <a:ext cx="904875" cy="485775"/>
          </a:xfrm>
          <a:prstGeom prst="rect">
            <a:avLst/>
          </a:prstGeom>
        </p:spPr>
      </p:pic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BF3C60DB-5BA2-4970-B22B-CAFB7C13F1A1}"/>
              </a:ext>
            </a:extLst>
          </p:cNvPr>
          <p:cNvCxnSpPr>
            <a:cxnSpLocks/>
            <a:stCxn id="73" idx="2"/>
            <a:endCxn id="63" idx="0"/>
          </p:cNvCxnSpPr>
          <p:nvPr/>
        </p:nvCxnSpPr>
        <p:spPr>
          <a:xfrm>
            <a:off x="3912567" y="2775662"/>
            <a:ext cx="199002" cy="606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CA212C03-4C9C-4698-96E5-6D3074DBA6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76" y="1323235"/>
            <a:ext cx="3248025" cy="1657350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22354195-08A2-4DA5-9C41-96FCD37F82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8793" y="192472"/>
            <a:ext cx="38481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86ABE0-E8F4-4F7B-8473-61C2B49F18DF}"/>
              </a:ext>
            </a:extLst>
          </p:cNvPr>
          <p:cNvSpPr txBox="1"/>
          <p:nvPr/>
        </p:nvSpPr>
        <p:spPr>
          <a:xfrm>
            <a:off x="88776" y="96916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Identify</a:t>
            </a:r>
            <a:endParaRPr lang="ru-RU" sz="2800" b="1" dirty="0">
              <a:solidFill>
                <a:schemeClr val="accent2"/>
              </a:solidFill>
            </a:endParaRPr>
          </a:p>
        </p:txBody>
      </p:sp>
      <p:pic>
        <p:nvPicPr>
          <p:cNvPr id="60" name="Picture 5" descr="undefined">
            <a:extLst>
              <a:ext uri="{FF2B5EF4-FFF2-40B4-BE49-F238E27FC236}">
                <a16:creationId xmlns:a16="http://schemas.microsoft.com/office/drawing/2014/main" id="{B8BAE6C9-C6E7-4500-848D-64BAAEF3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765" y="3089184"/>
            <a:ext cx="5606630" cy="36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13D30C0-C60D-498A-A49C-B850C8C11E37}"/>
              </a:ext>
            </a:extLst>
          </p:cNvPr>
          <p:cNvSpPr txBox="1"/>
          <p:nvPr/>
        </p:nvSpPr>
        <p:spPr>
          <a:xfrm flipH="1">
            <a:off x="4735063" y="2871986"/>
            <a:ext cx="4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CA9C99C-CDB0-4BF1-B75C-96ED9F1F624C}"/>
              </a:ext>
            </a:extLst>
          </p:cNvPr>
          <p:cNvSpPr txBox="1"/>
          <p:nvPr/>
        </p:nvSpPr>
        <p:spPr>
          <a:xfrm flipH="1">
            <a:off x="6483431" y="2872893"/>
            <a:ext cx="489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Y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C77615-D31A-41E6-9514-175D27A76BE6}"/>
              </a:ext>
            </a:extLst>
          </p:cNvPr>
          <p:cNvSpPr txBox="1"/>
          <p:nvPr/>
        </p:nvSpPr>
        <p:spPr>
          <a:xfrm>
            <a:off x="3858134" y="3382101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W1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CF4A75-6D43-43D0-ADC9-ED6204090D95}"/>
              </a:ext>
            </a:extLst>
          </p:cNvPr>
          <p:cNvSpPr txBox="1"/>
          <p:nvPr/>
        </p:nvSpPr>
        <p:spPr>
          <a:xfrm>
            <a:off x="5702089" y="308918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W2</a:t>
            </a:r>
            <a:endParaRPr lang="ru-RU" b="1" dirty="0">
              <a:solidFill>
                <a:schemeClr val="accent2"/>
              </a:solidFill>
            </a:endParaRPr>
          </a:p>
        </p:txBody>
      </p: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37C685DB-0FCC-4F2A-B9B3-A2FE7C3D3B07}"/>
              </a:ext>
            </a:extLst>
          </p:cNvPr>
          <p:cNvCxnSpPr>
            <a:cxnSpLocks/>
            <a:stCxn id="8" idx="1"/>
            <a:endCxn id="62" idx="0"/>
          </p:cNvCxnSpPr>
          <p:nvPr/>
        </p:nvCxnSpPr>
        <p:spPr>
          <a:xfrm flipH="1">
            <a:off x="6728360" y="1910774"/>
            <a:ext cx="1503439" cy="96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24A0FE97-AABF-4929-8B38-0042C282BB0A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4476674" y="1962969"/>
            <a:ext cx="503318" cy="90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B5B11B-A726-4314-92C3-7ECEB7276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720" y="632253"/>
            <a:ext cx="2867025" cy="16287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9D38660-05E4-47A0-A963-E9CA2C102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164" y="632253"/>
            <a:ext cx="2609850" cy="11144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6195E4D-8C73-4382-9F79-D88AA0C0A2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1799" y="620136"/>
            <a:ext cx="3867150" cy="2581275"/>
          </a:xfrm>
          <a:prstGeom prst="rect">
            <a:avLst/>
          </a:prstGeom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F1B1ADC-B362-41C1-A352-C970A07C9806}"/>
              </a:ext>
            </a:extLst>
          </p:cNvPr>
          <p:cNvSpPr/>
          <p:nvPr/>
        </p:nvSpPr>
        <p:spPr>
          <a:xfrm>
            <a:off x="2531257" y="169108"/>
            <a:ext cx="533949" cy="37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08487FB7-4E3E-4EBB-A583-7C5527F472BC}"/>
              </a:ext>
            </a:extLst>
          </p:cNvPr>
          <p:cNvSpPr/>
          <p:nvPr/>
        </p:nvSpPr>
        <p:spPr>
          <a:xfrm>
            <a:off x="5407477" y="144818"/>
            <a:ext cx="533949" cy="37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7D6B13FF-C157-43AD-925C-82D6CD520214}"/>
              </a:ext>
            </a:extLst>
          </p:cNvPr>
          <p:cNvSpPr/>
          <p:nvPr/>
        </p:nvSpPr>
        <p:spPr>
          <a:xfrm>
            <a:off x="10050799" y="144818"/>
            <a:ext cx="533949" cy="37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ru-RU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D6E7330-6450-49C1-A4E4-5945DF87A6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5271" y="5084766"/>
            <a:ext cx="3953678" cy="514350"/>
          </a:xfrm>
          <a:prstGeom prst="rect">
            <a:avLst/>
          </a:prstGeom>
        </p:spPr>
      </p:pic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B8CE9B5B-B29E-450A-B902-29DE4A44EE7B}"/>
              </a:ext>
            </a:extLst>
          </p:cNvPr>
          <p:cNvSpPr/>
          <p:nvPr/>
        </p:nvSpPr>
        <p:spPr>
          <a:xfrm>
            <a:off x="10050798" y="4546298"/>
            <a:ext cx="533949" cy="3788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595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65</Words>
  <Application>Microsoft Office PowerPoint</Application>
  <PresentationFormat>Широкоэкранный</PresentationFormat>
  <Paragraphs>41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Homeworld</dc:creator>
  <cp:lastModifiedBy>Homeworld</cp:lastModifiedBy>
  <cp:revision>36</cp:revision>
  <dcterms:created xsi:type="dcterms:W3CDTF">2025-03-29T17:36:13Z</dcterms:created>
  <dcterms:modified xsi:type="dcterms:W3CDTF">2025-04-06T18:04:26Z</dcterms:modified>
</cp:coreProperties>
</file>