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8010-1539-4FFC-A448-B81393F7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1D93D9-3F9C-4382-83B2-47B3856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17F7F-4368-47B5-A460-04C0AD1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DB748-90D3-4699-939C-516F8989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E035F-6350-4550-AD86-F28F493C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4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44F3-41E5-43C0-AB79-17D07EE0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1A7BBB-4623-41C7-BE10-DFAD720D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66B8B-8DCD-4656-B35F-B86923FA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4756C-060C-4512-928A-F987AFD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DFC7D-349E-4D6B-ACDA-CA9B286C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6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8C7A59-221C-4C14-8A0E-9C46F00DB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2F6D5-5B14-4F9B-9FBB-B01C7E42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908FF-5BCD-41D7-9AD7-54B5D092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BE6E2-29CD-4CCE-8D05-B1733DA9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C0EA0-AB4E-4DFE-8278-1E3ED89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5960-E156-4B56-A813-4D24659C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41EBB-9533-47E4-8C29-17E850AA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37BE-FD13-4784-A98C-C3A9406A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3CCAC-87D9-4999-B76E-A1D1DF7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DCE4D-7498-4860-B08B-F4A53C18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2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8FEE5-A1AC-48D2-B0D2-18C2EE4D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9AC6C0-987D-4FBF-BA55-DC87B2BF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31DAD-837F-4573-AF0E-4F0073A7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526D-8406-494B-9867-0F96500A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C8EF4-B4E1-47A6-BC35-F62439FE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86BE6-F27B-44A4-A473-0F6BDC27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7B55D-9A06-4080-A5D6-4F51B2FA3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C5881-EDF8-4599-A05D-73D5B641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6A7D4-5298-49DB-8B53-C1549D31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E97E3-3E26-4231-BAA1-FA946F82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3EEAD7-087E-4F3B-A4F9-152E8D59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6975-0B32-4BC0-89F1-CCB726A1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CA1F72-CC76-4283-B041-F0423D48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D4BD97-2B35-4FED-BA00-4F296D1D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B342C2-114B-45DF-B74D-3CB7AA4A0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FC98CF-D9D3-467F-9C09-3139B984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CDAD63-2598-4B8F-A0A5-6EB57018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63A73C-7FC2-419E-A0F5-EA0A54E6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097498-63D7-45DB-B679-FC5632D3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2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269A-76EB-460E-B0C4-04D2CE18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55692-658C-4FAB-AA2F-03EF29CC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C78EBA-6C1B-4EED-9A0D-74853CB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9F366C-CF71-4F54-8CF3-0092696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6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342735-7F15-48E8-8ACA-A6159DD2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7F2FB1-0F21-49B9-A76B-75624835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96C783-A6BF-42E0-92B5-474FF71D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5A94-38F4-4467-8122-747952B8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17816-D47C-42ED-B653-6FAD0EFB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9CCBBB-9639-4F08-A94C-8D273B8C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BBB527-42B9-47DB-B0A5-1D54C010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27D75-C750-4FB6-96D4-14226821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413B3E-09FA-4F1E-96B5-B9BAF4C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785A2-94E0-4A76-A867-C111A9D3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89491F-B058-4504-80CF-495369CC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A5D1F-5403-44C8-84DE-958CCFF5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FDF1A-DC16-4E3C-B080-A49D9DFB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52633C-64BD-49B2-BC0C-55BC8FA0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B39A3-B1FC-4EC8-815E-1407106E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4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FD41-60B7-4C23-AAE0-5F960553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7CB8E-0989-4FC4-BC82-73CCADC9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76834-6F19-4664-9F5B-E87629ED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A876-2E38-47CC-8B44-542F3EE4F27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437A-18C5-403D-B731-3FC5E32FA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58DAA-67E3-4213-911E-67B6BE264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F984E1-158A-40D6-9B6D-C8503DA5F737}"/>
              </a:ext>
            </a:extLst>
          </p:cNvPr>
          <p:cNvSpPr txBox="1"/>
          <p:nvPr/>
        </p:nvSpPr>
        <p:spPr>
          <a:xfrm>
            <a:off x="4668333" y="1653610"/>
            <a:ext cx="2855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Kohonen network</a:t>
            </a:r>
          </a:p>
          <a:p>
            <a:pPr algn="ctr"/>
            <a:endParaRPr lang="en-US" sz="2800" b="1" dirty="0">
              <a:solidFill>
                <a:schemeClr val="accent2"/>
              </a:solidFill>
            </a:endParaRP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Classification</a:t>
            </a:r>
            <a:endParaRPr lang="ru-RU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9D630-2A89-4255-9F23-06C98E49186E}"/>
              </a:ext>
            </a:extLst>
          </p:cNvPr>
          <p:cNvSpPr txBox="1"/>
          <p:nvPr/>
        </p:nvSpPr>
        <p:spPr>
          <a:xfrm>
            <a:off x="88776" y="96916"/>
            <a:ext cx="435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Kohonen network / Console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49B9B-389A-452D-9E8E-720678CDBD11}"/>
              </a:ext>
            </a:extLst>
          </p:cNvPr>
          <p:cNvSpPr txBox="1"/>
          <p:nvPr/>
        </p:nvSpPr>
        <p:spPr>
          <a:xfrm>
            <a:off x="690321" y="879534"/>
            <a:ext cx="2233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 – classes num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– length of X and W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– matrix [ … , N ]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 – weights [ K, N ]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32E6F65-E867-41CE-B777-F086B35BB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20314"/>
              </p:ext>
            </p:extLst>
          </p:nvPr>
        </p:nvGraphicFramePr>
        <p:xfrm>
          <a:off x="1029499" y="3797298"/>
          <a:ext cx="1387344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448">
                  <a:extLst>
                    <a:ext uri="{9D8B030D-6E8A-4147-A177-3AD203B41FA5}">
                      <a16:colId xmlns:a16="http://schemas.microsoft.com/office/drawing/2014/main" val="975044846"/>
                    </a:ext>
                  </a:extLst>
                </a:gridCol>
                <a:gridCol w="462448">
                  <a:extLst>
                    <a:ext uri="{9D8B030D-6E8A-4147-A177-3AD203B41FA5}">
                      <a16:colId xmlns:a16="http://schemas.microsoft.com/office/drawing/2014/main" val="3021999889"/>
                    </a:ext>
                  </a:extLst>
                </a:gridCol>
                <a:gridCol w="462448">
                  <a:extLst>
                    <a:ext uri="{9D8B030D-6E8A-4147-A177-3AD203B41FA5}">
                      <a16:colId xmlns:a16="http://schemas.microsoft.com/office/drawing/2014/main" val="3957242758"/>
                    </a:ext>
                  </a:extLst>
                </a:gridCol>
              </a:tblGrid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97133"/>
                  </a:ext>
                </a:extLst>
              </a:tr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602264"/>
                  </a:ext>
                </a:extLst>
              </a:tr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929115"/>
                  </a:ext>
                </a:extLst>
              </a:tr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26083"/>
                  </a:ext>
                </a:extLst>
              </a:tr>
            </a:tbl>
          </a:graphicData>
        </a:graphic>
      </p:graphicFrame>
      <p:sp>
        <p:nvSpPr>
          <p:cNvPr id="9" name="Двойные круглые скобки 8">
            <a:extLst>
              <a:ext uri="{FF2B5EF4-FFF2-40B4-BE49-F238E27FC236}">
                <a16:creationId xmlns:a16="http://schemas.microsoft.com/office/drawing/2014/main" id="{1B01E070-25EA-441F-9188-F1DA952AA160}"/>
              </a:ext>
            </a:extLst>
          </p:cNvPr>
          <p:cNvSpPr/>
          <p:nvPr/>
        </p:nvSpPr>
        <p:spPr>
          <a:xfrm>
            <a:off x="893254" y="3693931"/>
            <a:ext cx="1659834" cy="1212574"/>
          </a:xfrm>
          <a:prstGeom prst="bracketPair">
            <a:avLst>
              <a:gd name="adj" fmla="val 3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1267E-7C09-46D2-9972-34C4C2934A17}"/>
              </a:ext>
            </a:extLst>
          </p:cNvPr>
          <p:cNvSpPr txBox="1"/>
          <p:nvPr/>
        </p:nvSpPr>
        <p:spPr>
          <a:xfrm>
            <a:off x="310473" y="376373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X[0]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35B66-B517-4C48-8B14-88A59BB75D9C}"/>
              </a:ext>
            </a:extLst>
          </p:cNvPr>
          <p:cNvSpPr txBox="1"/>
          <p:nvPr/>
        </p:nvSpPr>
        <p:spPr>
          <a:xfrm>
            <a:off x="1581145" y="3416931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CDD14-2A8F-4378-8720-709B0FC54BC8}"/>
              </a:ext>
            </a:extLst>
          </p:cNvPr>
          <p:cNvSpPr txBox="1"/>
          <p:nvPr/>
        </p:nvSpPr>
        <p:spPr>
          <a:xfrm>
            <a:off x="310473" y="400778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X[1]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FF682-B931-4F17-9CDA-BB0D372B6FC9}"/>
              </a:ext>
            </a:extLst>
          </p:cNvPr>
          <p:cNvSpPr txBox="1"/>
          <p:nvPr/>
        </p:nvSpPr>
        <p:spPr>
          <a:xfrm>
            <a:off x="310473" y="425183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X[2]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AF144-7BCC-49BF-BC23-CA510A1E667E}"/>
              </a:ext>
            </a:extLst>
          </p:cNvPr>
          <p:cNvSpPr txBox="1"/>
          <p:nvPr/>
        </p:nvSpPr>
        <p:spPr>
          <a:xfrm>
            <a:off x="311656" y="451123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X[3]</a:t>
            </a:r>
            <a:endParaRPr lang="ru-RU" sz="1400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FFC75A88-E6DB-433A-AC03-FC824A1F716F}"/>
              </a:ext>
            </a:extLst>
          </p:cNvPr>
          <p:cNvSpPr/>
          <p:nvPr/>
        </p:nvSpPr>
        <p:spPr>
          <a:xfrm>
            <a:off x="2923368" y="4124547"/>
            <a:ext cx="218191" cy="244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Таблица 7">
            <a:extLst>
              <a:ext uri="{FF2B5EF4-FFF2-40B4-BE49-F238E27FC236}">
                <a16:creationId xmlns:a16="http://schemas.microsoft.com/office/drawing/2014/main" id="{80373D15-3E12-485E-BAB5-DD6A85457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86362"/>
              </p:ext>
            </p:extLst>
          </p:nvPr>
        </p:nvGraphicFramePr>
        <p:xfrm>
          <a:off x="3648084" y="3797298"/>
          <a:ext cx="1387344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448">
                  <a:extLst>
                    <a:ext uri="{9D8B030D-6E8A-4147-A177-3AD203B41FA5}">
                      <a16:colId xmlns:a16="http://schemas.microsoft.com/office/drawing/2014/main" val="975044846"/>
                    </a:ext>
                  </a:extLst>
                </a:gridCol>
                <a:gridCol w="462448">
                  <a:extLst>
                    <a:ext uri="{9D8B030D-6E8A-4147-A177-3AD203B41FA5}">
                      <a16:colId xmlns:a16="http://schemas.microsoft.com/office/drawing/2014/main" val="3021999889"/>
                    </a:ext>
                  </a:extLst>
                </a:gridCol>
                <a:gridCol w="462448">
                  <a:extLst>
                    <a:ext uri="{9D8B030D-6E8A-4147-A177-3AD203B41FA5}">
                      <a16:colId xmlns:a16="http://schemas.microsoft.com/office/drawing/2014/main" val="3957242758"/>
                    </a:ext>
                  </a:extLst>
                </a:gridCol>
              </a:tblGrid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0,5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97133"/>
                  </a:ext>
                </a:extLst>
              </a:tr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602264"/>
                  </a:ext>
                </a:extLst>
              </a:tr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929115"/>
                  </a:ext>
                </a:extLst>
              </a:tr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0,5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26083"/>
                  </a:ext>
                </a:extLst>
              </a:tr>
            </a:tbl>
          </a:graphicData>
        </a:graphic>
      </p:graphicFrame>
      <p:sp>
        <p:nvSpPr>
          <p:cNvPr id="17" name="Двойные круглые скобки 16">
            <a:extLst>
              <a:ext uri="{FF2B5EF4-FFF2-40B4-BE49-F238E27FC236}">
                <a16:creationId xmlns:a16="http://schemas.microsoft.com/office/drawing/2014/main" id="{0CBF186D-CF0D-49F2-A2ED-FE3F557D2058}"/>
              </a:ext>
            </a:extLst>
          </p:cNvPr>
          <p:cNvSpPr/>
          <p:nvPr/>
        </p:nvSpPr>
        <p:spPr>
          <a:xfrm>
            <a:off x="3511839" y="3693931"/>
            <a:ext cx="1659834" cy="1212574"/>
          </a:xfrm>
          <a:prstGeom prst="bracketPair">
            <a:avLst>
              <a:gd name="adj" fmla="val 3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FCB9-4CC4-496F-859F-67E0C3A489E8}"/>
              </a:ext>
            </a:extLst>
          </p:cNvPr>
          <p:cNvSpPr txBox="1"/>
          <p:nvPr/>
        </p:nvSpPr>
        <p:spPr>
          <a:xfrm>
            <a:off x="5397848" y="2956087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Set the K = 2 classes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24" name="Таблица 7">
            <a:extLst>
              <a:ext uri="{FF2B5EF4-FFF2-40B4-BE49-F238E27FC236}">
                <a16:creationId xmlns:a16="http://schemas.microsoft.com/office/drawing/2014/main" id="{650C0039-729E-4857-B9B9-732D8A7E7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67543"/>
              </p:ext>
            </p:extLst>
          </p:nvPr>
        </p:nvGraphicFramePr>
        <p:xfrm>
          <a:off x="3993893" y="6021226"/>
          <a:ext cx="1523589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863">
                  <a:extLst>
                    <a:ext uri="{9D8B030D-6E8A-4147-A177-3AD203B41FA5}">
                      <a16:colId xmlns:a16="http://schemas.microsoft.com/office/drawing/2014/main" val="975044846"/>
                    </a:ext>
                  </a:extLst>
                </a:gridCol>
                <a:gridCol w="507863">
                  <a:extLst>
                    <a:ext uri="{9D8B030D-6E8A-4147-A177-3AD203B41FA5}">
                      <a16:colId xmlns:a16="http://schemas.microsoft.com/office/drawing/2014/main" val="3021999889"/>
                    </a:ext>
                  </a:extLst>
                </a:gridCol>
                <a:gridCol w="507863">
                  <a:extLst>
                    <a:ext uri="{9D8B030D-6E8A-4147-A177-3AD203B41FA5}">
                      <a16:colId xmlns:a16="http://schemas.microsoft.com/office/drawing/2014/main" val="3957242758"/>
                    </a:ext>
                  </a:extLst>
                </a:gridCol>
              </a:tblGrid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0,295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0,293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0,111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397133"/>
                  </a:ext>
                </a:extLst>
              </a:tr>
              <a:tr h="20660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0,124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0,283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accent1"/>
                          </a:solidFill>
                        </a:rPr>
                        <a:t>0,282</a:t>
                      </a:r>
                      <a:endParaRPr lang="ru-RU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602264"/>
                  </a:ext>
                </a:extLst>
              </a:tr>
            </a:tbl>
          </a:graphicData>
        </a:graphic>
      </p:graphicFrame>
      <p:sp>
        <p:nvSpPr>
          <p:cNvPr id="25" name="Двойные круглые скобки 24">
            <a:extLst>
              <a:ext uri="{FF2B5EF4-FFF2-40B4-BE49-F238E27FC236}">
                <a16:creationId xmlns:a16="http://schemas.microsoft.com/office/drawing/2014/main" id="{3832A70F-3B7E-4B3B-B620-C972A5AE6909}"/>
              </a:ext>
            </a:extLst>
          </p:cNvPr>
          <p:cNvSpPr/>
          <p:nvPr/>
        </p:nvSpPr>
        <p:spPr>
          <a:xfrm>
            <a:off x="3857649" y="5946434"/>
            <a:ext cx="1755874" cy="650249"/>
          </a:xfrm>
          <a:prstGeom prst="bracketPair">
            <a:avLst>
              <a:gd name="adj" fmla="val 3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AB25B7-1A05-4A94-9AFD-5C6B150F28E1}"/>
              </a:ext>
            </a:extLst>
          </p:cNvPr>
          <p:cNvSpPr txBox="1"/>
          <p:nvPr/>
        </p:nvSpPr>
        <p:spPr>
          <a:xfrm>
            <a:off x="4593560" y="566943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r>
              <a:rPr lang="en-US" dirty="0"/>
              <a:t>N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4CABB3-7A43-423B-B7D0-19359D432A53}"/>
              </a:ext>
            </a:extLst>
          </p:cNvPr>
          <p:cNvSpPr txBox="1"/>
          <p:nvPr/>
        </p:nvSpPr>
        <p:spPr>
          <a:xfrm>
            <a:off x="3217694" y="6016280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W[0]</a:t>
            </a:r>
            <a:endParaRPr lang="ru-RU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7A8C2-ABDC-41CB-B081-A13ED3D19209}"/>
              </a:ext>
            </a:extLst>
          </p:cNvPr>
          <p:cNvSpPr txBox="1"/>
          <p:nvPr/>
        </p:nvSpPr>
        <p:spPr>
          <a:xfrm>
            <a:off x="3217694" y="626033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W[1]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1C5EC63-3495-44EF-9DDB-04E1CBD544E8}"/>
              </a:ext>
            </a:extLst>
          </p:cNvPr>
          <p:cNvSpPr/>
          <p:nvPr/>
        </p:nvSpPr>
        <p:spPr>
          <a:xfrm>
            <a:off x="990959" y="3772579"/>
            <a:ext cx="419129" cy="10552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360F718-DD2F-40F3-B771-D0383CA1CA7D}"/>
              </a:ext>
            </a:extLst>
          </p:cNvPr>
          <p:cNvSpPr/>
          <p:nvPr/>
        </p:nvSpPr>
        <p:spPr>
          <a:xfrm>
            <a:off x="3648084" y="3787926"/>
            <a:ext cx="419129" cy="10552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: изогнутый 33">
            <a:extLst>
              <a:ext uri="{FF2B5EF4-FFF2-40B4-BE49-F238E27FC236}">
                <a16:creationId xmlns:a16="http://schemas.microsoft.com/office/drawing/2014/main" id="{DA69EA78-F5BE-4518-B71E-6AF2993F8A18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2521413" y="3506966"/>
            <a:ext cx="15347" cy="2657125"/>
          </a:xfrm>
          <a:prstGeom prst="curvedConnector3">
            <a:avLst>
              <a:gd name="adj1" fmla="val 3265277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FCB7ADF-EB6E-43D3-80CE-B54B609E3DC2}"/>
              </a:ext>
            </a:extLst>
          </p:cNvPr>
          <p:cNvSpPr/>
          <p:nvPr/>
        </p:nvSpPr>
        <p:spPr>
          <a:xfrm>
            <a:off x="1884869" y="5334435"/>
            <a:ext cx="1375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/>
              <a:t>column normalization</a:t>
            </a:r>
            <a:endParaRPr lang="ru-RU" sz="1050" i="1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104B0A27-10AD-4043-9AEB-4BB6CDDC0C72}"/>
              </a:ext>
            </a:extLst>
          </p:cNvPr>
          <p:cNvSpPr/>
          <p:nvPr/>
        </p:nvSpPr>
        <p:spPr>
          <a:xfrm>
            <a:off x="6477000" y="3962862"/>
            <a:ext cx="1123950" cy="10568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  <a:endParaRPr lang="ru-RU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51FC33B-8AB1-4145-A62D-42C83BF23CF8}"/>
              </a:ext>
            </a:extLst>
          </p:cNvPr>
          <p:cNvSpPr/>
          <p:nvPr/>
        </p:nvSpPr>
        <p:spPr>
          <a:xfrm>
            <a:off x="8271491" y="3962861"/>
            <a:ext cx="1123950" cy="105681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</a:t>
            </a:r>
            <a:endParaRPr lang="ru-RU" dirty="0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5F0E8DF1-1B53-432F-A09A-FF675BEA29F6}"/>
              </a:ext>
            </a:extLst>
          </p:cNvPr>
          <p:cNvSpPr/>
          <p:nvPr/>
        </p:nvSpPr>
        <p:spPr>
          <a:xfrm>
            <a:off x="7827125" y="4369241"/>
            <a:ext cx="308121" cy="244051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09A92096-FF5A-4A8D-A461-2FEA1DDBC98E}"/>
              </a:ext>
            </a:extLst>
          </p:cNvPr>
          <p:cNvSpPr/>
          <p:nvPr/>
        </p:nvSpPr>
        <p:spPr>
          <a:xfrm>
            <a:off x="5397848" y="4369240"/>
            <a:ext cx="942907" cy="2440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5BE1F409-E4E6-4033-89B8-3B1547145E74}"/>
              </a:ext>
            </a:extLst>
          </p:cNvPr>
          <p:cNvSpPr/>
          <p:nvPr/>
        </p:nvSpPr>
        <p:spPr>
          <a:xfrm rot="5400000">
            <a:off x="6687513" y="3492891"/>
            <a:ext cx="462100" cy="2440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: изогнутая вверх 43">
            <a:extLst>
              <a:ext uri="{FF2B5EF4-FFF2-40B4-BE49-F238E27FC236}">
                <a16:creationId xmlns:a16="http://schemas.microsoft.com/office/drawing/2014/main" id="{7B2BED8E-BF6F-4179-B541-D9075155FF63}"/>
              </a:ext>
            </a:extLst>
          </p:cNvPr>
          <p:cNvSpPr/>
          <p:nvPr/>
        </p:nvSpPr>
        <p:spPr>
          <a:xfrm>
            <a:off x="6143557" y="5269836"/>
            <a:ext cx="990600" cy="819938"/>
          </a:xfrm>
          <a:prstGeom prst="bentUpArrow">
            <a:avLst>
              <a:gd name="adj1" fmla="val 16745"/>
              <a:gd name="adj2" fmla="val 20151"/>
              <a:gd name="adj3" fmla="val 2281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F5AB31FD-017B-4CF9-B05C-20F3549B712B}"/>
              </a:ext>
            </a:extLst>
          </p:cNvPr>
          <p:cNvSpPr/>
          <p:nvPr/>
        </p:nvSpPr>
        <p:spPr>
          <a:xfrm>
            <a:off x="9511872" y="4369240"/>
            <a:ext cx="308121" cy="244051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D8977D-07AC-458D-932C-DD1245235194}"/>
              </a:ext>
            </a:extLst>
          </p:cNvPr>
          <p:cNvSpPr txBox="1"/>
          <p:nvPr/>
        </p:nvSpPr>
        <p:spPr>
          <a:xfrm>
            <a:off x="10238707" y="3891100"/>
            <a:ext cx="150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X[0]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class 1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X[1]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class 1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X[2]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class 0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X[3]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class 0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476CF7BA-81D4-4FC5-9032-819FC825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90" y="266779"/>
            <a:ext cx="1712574" cy="316222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B71C3F0-0BAA-4492-B327-36C1E8B2081B}"/>
              </a:ext>
            </a:extLst>
          </p:cNvPr>
          <p:cNvSpPr txBox="1"/>
          <p:nvPr/>
        </p:nvSpPr>
        <p:spPr>
          <a:xfrm>
            <a:off x="113403" y="3119577"/>
            <a:ext cx="83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 data: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528094-B7DF-4917-96FF-1EB1364B2D16}"/>
              </a:ext>
            </a:extLst>
          </p:cNvPr>
          <p:cNvSpPr txBox="1"/>
          <p:nvPr/>
        </p:nvSpPr>
        <p:spPr>
          <a:xfrm>
            <a:off x="2133911" y="6016280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Weights: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97731AC-7600-43EF-9877-B6E7B4421399}"/>
              </a:ext>
            </a:extLst>
          </p:cNvPr>
          <p:cNvSpPr/>
          <p:nvPr/>
        </p:nvSpPr>
        <p:spPr>
          <a:xfrm>
            <a:off x="2585952" y="3891562"/>
            <a:ext cx="9044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normalization</a:t>
            </a:r>
            <a:endParaRPr lang="ru-RU" sz="1000" dirty="0">
              <a:solidFill>
                <a:schemeClr val="accent1"/>
              </a:solidFill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2B173E5-D638-4DF4-B603-17FCA50F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57" y="266779"/>
            <a:ext cx="3518024" cy="209308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CE0E9068-F749-4106-9094-74536D56AFF9}"/>
              </a:ext>
            </a:extLst>
          </p:cNvPr>
          <p:cNvCxnSpPr>
            <a:stCxn id="56" idx="2"/>
            <a:endCxn id="38" idx="0"/>
          </p:cNvCxnSpPr>
          <p:nvPr/>
        </p:nvCxnSpPr>
        <p:spPr>
          <a:xfrm flipH="1">
            <a:off x="7038975" y="2359867"/>
            <a:ext cx="863594" cy="16029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4CE8F410-3A26-4CBF-B928-1446C857D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214" y="5839612"/>
            <a:ext cx="4755435" cy="65024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99783CC-B378-41E1-954B-FB5E40E3070F}"/>
              </a:ext>
            </a:extLst>
          </p:cNvPr>
          <p:cNvCxnSpPr>
            <a:stCxn id="60" idx="0"/>
            <a:endCxn id="39" idx="2"/>
          </p:cNvCxnSpPr>
          <p:nvPr/>
        </p:nvCxnSpPr>
        <p:spPr>
          <a:xfrm flipH="1" flipV="1">
            <a:off x="8833466" y="5019674"/>
            <a:ext cx="832466" cy="81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6531A338-1ACF-4B07-951A-F3F390AC8949}"/>
              </a:ext>
            </a:extLst>
          </p:cNvPr>
          <p:cNvCxnSpPr>
            <a:stCxn id="50" idx="0"/>
            <a:endCxn id="51" idx="2"/>
          </p:cNvCxnSpPr>
          <p:nvPr/>
        </p:nvCxnSpPr>
        <p:spPr>
          <a:xfrm flipV="1">
            <a:off x="10991477" y="3429000"/>
            <a:ext cx="0" cy="46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D1456D9-3E55-4CAA-BA4D-3CAC2FF38B83}"/>
              </a:ext>
            </a:extLst>
          </p:cNvPr>
          <p:cNvSpPr/>
          <p:nvPr/>
        </p:nvSpPr>
        <p:spPr>
          <a:xfrm>
            <a:off x="4033353" y="6544517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/>
              <a:t>Fill randoms (0,1…..0,3)</a:t>
            </a:r>
            <a:endParaRPr lang="ru-RU" sz="105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594BA-98B9-48E8-B668-EE13E19E7FC7}"/>
              </a:ext>
            </a:extLst>
          </p:cNvPr>
          <p:cNvSpPr txBox="1"/>
          <p:nvPr/>
        </p:nvSpPr>
        <p:spPr>
          <a:xfrm>
            <a:off x="5609819" y="612183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r>
              <a:rPr lang="en-US" dirty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51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9D630-2A89-4255-9F23-06C98E49186E}"/>
              </a:ext>
            </a:extLst>
          </p:cNvPr>
          <p:cNvSpPr txBox="1"/>
          <p:nvPr/>
        </p:nvSpPr>
        <p:spPr>
          <a:xfrm>
            <a:off x="88776" y="96916"/>
            <a:ext cx="463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Kohonen Network / 2D points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FCB9-4CC4-496F-859F-67E0C3A489E8}"/>
              </a:ext>
            </a:extLst>
          </p:cNvPr>
          <p:cNvSpPr txBox="1"/>
          <p:nvPr/>
        </p:nvSpPr>
        <p:spPr>
          <a:xfrm>
            <a:off x="3717344" y="182726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 = 2 classes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104B0A27-10AD-4043-9AEB-4BB6CDDC0C72}"/>
              </a:ext>
            </a:extLst>
          </p:cNvPr>
          <p:cNvSpPr/>
          <p:nvPr/>
        </p:nvSpPr>
        <p:spPr>
          <a:xfrm>
            <a:off x="3887300" y="2970441"/>
            <a:ext cx="1123950" cy="10568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  <a:endParaRPr lang="ru-RU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51FC33B-8AB1-4145-A62D-42C83BF23CF8}"/>
              </a:ext>
            </a:extLst>
          </p:cNvPr>
          <p:cNvSpPr/>
          <p:nvPr/>
        </p:nvSpPr>
        <p:spPr>
          <a:xfrm>
            <a:off x="6259913" y="2960498"/>
            <a:ext cx="1123950" cy="105681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</a:t>
            </a:r>
            <a:endParaRPr lang="ru-RU" dirty="0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5F0E8DF1-1B53-432F-A09A-FF675BEA29F6}"/>
              </a:ext>
            </a:extLst>
          </p:cNvPr>
          <p:cNvSpPr/>
          <p:nvPr/>
        </p:nvSpPr>
        <p:spPr>
          <a:xfrm>
            <a:off x="5312882" y="3376819"/>
            <a:ext cx="569439" cy="244051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09A92096-FF5A-4A8D-A461-2FEA1DDBC98E}"/>
              </a:ext>
            </a:extLst>
          </p:cNvPr>
          <p:cNvSpPr/>
          <p:nvPr/>
        </p:nvSpPr>
        <p:spPr>
          <a:xfrm>
            <a:off x="2743200" y="3376819"/>
            <a:ext cx="1007855" cy="2440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5BE1F409-E4E6-4033-89B8-3B1547145E74}"/>
              </a:ext>
            </a:extLst>
          </p:cNvPr>
          <p:cNvSpPr/>
          <p:nvPr/>
        </p:nvSpPr>
        <p:spPr>
          <a:xfrm rot="16200000">
            <a:off x="4218225" y="4369451"/>
            <a:ext cx="462100" cy="2440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F5AB31FD-017B-4CF9-B05C-20F3549B712B}"/>
              </a:ext>
            </a:extLst>
          </p:cNvPr>
          <p:cNvSpPr/>
          <p:nvPr/>
        </p:nvSpPr>
        <p:spPr>
          <a:xfrm>
            <a:off x="7761456" y="3366880"/>
            <a:ext cx="516778" cy="24405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71C3F0-0BAA-4492-B327-36C1E8B2081B}"/>
              </a:ext>
            </a:extLst>
          </p:cNvPr>
          <p:cNvSpPr txBox="1"/>
          <p:nvPr/>
        </p:nvSpPr>
        <p:spPr>
          <a:xfrm>
            <a:off x="1043498" y="3241599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Points List&lt;&gt;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528094-B7DF-4917-96FF-1EB1364B2D16}"/>
              </a:ext>
            </a:extLst>
          </p:cNvPr>
          <p:cNvSpPr txBox="1"/>
          <p:nvPr/>
        </p:nvSpPr>
        <p:spPr>
          <a:xfrm>
            <a:off x="3914351" y="5049906"/>
            <a:ext cx="13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Weights [ , ]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D1456D9-3E55-4CAA-BA4D-3CAC2FF38B83}"/>
              </a:ext>
            </a:extLst>
          </p:cNvPr>
          <p:cNvSpPr/>
          <p:nvPr/>
        </p:nvSpPr>
        <p:spPr>
          <a:xfrm>
            <a:off x="1164448" y="3610931"/>
            <a:ext cx="11047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/>
              <a:t>Random position</a:t>
            </a:r>
            <a:endParaRPr lang="ru-RU" sz="1050" i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1A1AE4-0C86-4BD3-8E54-BDF73CEF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10" y="1568519"/>
            <a:ext cx="3530587" cy="3471448"/>
          </a:xfrm>
          <a:prstGeom prst="rect">
            <a:avLst/>
          </a:prstGeom>
        </p:spPr>
      </p:pic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071A77C8-8365-40CE-903C-741C6B5D33B2}"/>
              </a:ext>
            </a:extLst>
          </p:cNvPr>
          <p:cNvSpPr/>
          <p:nvPr/>
        </p:nvSpPr>
        <p:spPr>
          <a:xfrm rot="5400000">
            <a:off x="4218224" y="2422205"/>
            <a:ext cx="462100" cy="2440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AD9EED7-11FC-4F7F-B5D7-E00EBB2B8F54}"/>
              </a:ext>
            </a:extLst>
          </p:cNvPr>
          <p:cNvSpPr/>
          <p:nvPr/>
        </p:nvSpPr>
        <p:spPr>
          <a:xfrm>
            <a:off x="2794919" y="3130598"/>
            <a:ext cx="9044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chemeClr val="accent1"/>
                </a:solidFill>
              </a:rPr>
              <a:t>normalization</a:t>
            </a:r>
            <a:endParaRPr lang="ru-RU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53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163</Words>
  <Application>Microsoft Office PowerPoint</Application>
  <PresentationFormat>Широкоэкранный</PresentationFormat>
  <Paragraphs>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Homeworld</dc:creator>
  <cp:lastModifiedBy>Homeworld</cp:lastModifiedBy>
  <cp:revision>47</cp:revision>
  <dcterms:created xsi:type="dcterms:W3CDTF">2025-03-29T17:36:13Z</dcterms:created>
  <dcterms:modified xsi:type="dcterms:W3CDTF">2025-04-12T16:46:24Z</dcterms:modified>
</cp:coreProperties>
</file>