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D8010-1539-4FFC-A448-B81393F7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1D93D9-3F9C-4382-83B2-47B3856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17F7F-4368-47B5-A460-04C0AD1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DB748-90D3-4699-939C-516F8989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E035F-6350-4550-AD86-F28F493C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04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A44F3-41E5-43C0-AB79-17D07EE0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1A7BBB-4623-41C7-BE10-DFAD720D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66B8B-8DCD-4656-B35F-B86923FA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14756C-060C-4512-928A-F987AFD2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DFC7D-349E-4D6B-ACDA-CA9B286C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6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8C7A59-221C-4C14-8A0E-9C46F00DB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2F6D5-5B14-4F9B-9FBB-B01C7E422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908FF-5BCD-41D7-9AD7-54B5D092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BE6E2-29CD-4CCE-8D05-B1733DA9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C0EA0-AB4E-4DFE-8278-1E3ED890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4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5960-E156-4B56-A813-4D24659C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41EBB-9533-47E4-8C29-17E850AA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37BE-FD13-4784-A98C-C3A9406A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3CCAC-87D9-4999-B76E-A1D1DF77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DCE4D-7498-4860-B08B-F4A53C18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2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8FEE5-A1AC-48D2-B0D2-18C2EE4D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9AC6C0-987D-4FBF-BA55-DC87B2BF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E31DAD-837F-4573-AF0E-4F0073A7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526D-8406-494B-9867-0F96500A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9C8EF4-B4E1-47A6-BC35-F62439FE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86BE6-F27B-44A4-A473-0F6BDC27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7B55D-9A06-4080-A5D6-4F51B2FA3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C5881-EDF8-4599-A05D-73D5B641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6A7D4-5298-49DB-8B53-C1549D31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E97E3-3E26-4231-BAA1-FA946F82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3EEAD7-087E-4F3B-A4F9-152E8D59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36975-0B32-4BC0-89F1-CCB726A1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CA1F72-CC76-4283-B041-F0423D48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D4BD97-2B35-4FED-BA00-4F296D1D9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B342C2-114B-45DF-B74D-3CB7AA4A0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FC98CF-D9D3-467F-9C09-3139B984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CDAD63-2598-4B8F-A0A5-6EB57018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63A73C-7FC2-419E-A0F5-EA0A54E6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097498-63D7-45DB-B679-FC5632D3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2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269A-76EB-460E-B0C4-04D2CE18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755692-658C-4FAB-AA2F-03EF29CC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C78EBA-6C1B-4EED-9A0D-74853CB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9F366C-CF71-4F54-8CF3-0092696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6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342735-7F15-48E8-8ACA-A6159DD2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7F2FB1-0F21-49B9-A76B-75624835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96C783-A6BF-42E0-92B5-474FF71D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5A94-38F4-4467-8122-747952B8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17816-D47C-42ED-B653-6FAD0EFB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9CCBBB-9639-4F08-A94C-8D273B8C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BBB527-42B9-47DB-B0A5-1D54C010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27D75-C750-4FB6-96D4-14226821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413B3E-09FA-4F1E-96B5-B9BAF4CC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785A2-94E0-4A76-A867-C111A9D3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89491F-B058-4504-80CF-495369CC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A5D1F-5403-44C8-84DE-958CCFF5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0FDF1A-DC16-4E3C-B080-A49D9DFB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52633C-64BD-49B2-BC0C-55BC8FA0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B39A3-B1FC-4EC8-815E-1407106E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4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FD41-60B7-4C23-AAE0-5F960553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F7CB8E-0989-4FC4-BC82-73CCADC9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76834-6F19-4664-9F5B-E87629EDE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A876-2E38-47CC-8B44-542F3EE4F27D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A437A-18C5-403D-B731-3FC5E32FA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58DAA-67E3-4213-911E-67B6BE264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B3A66-44FF-48E0-A34F-B37B72126322}"/>
              </a:ext>
            </a:extLst>
          </p:cNvPr>
          <p:cNvSpPr txBox="1"/>
          <p:nvPr/>
        </p:nvSpPr>
        <p:spPr>
          <a:xfrm>
            <a:off x="88776" y="96916"/>
            <a:ext cx="279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Hopfield network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B830C51-3EA5-4C0D-82DB-B6F6CC0F7E59}"/>
              </a:ext>
            </a:extLst>
          </p:cNvPr>
          <p:cNvSpPr/>
          <p:nvPr/>
        </p:nvSpPr>
        <p:spPr>
          <a:xfrm>
            <a:off x="4740676" y="3153792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7033C4-B936-4266-97D0-8A2342FE2F89}"/>
              </a:ext>
            </a:extLst>
          </p:cNvPr>
          <p:cNvSpPr/>
          <p:nvPr/>
        </p:nvSpPr>
        <p:spPr>
          <a:xfrm>
            <a:off x="5317725" y="3153792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67A705-BD8E-481D-8668-241E2F8FD78F}"/>
              </a:ext>
            </a:extLst>
          </p:cNvPr>
          <p:cNvSpPr/>
          <p:nvPr/>
        </p:nvSpPr>
        <p:spPr>
          <a:xfrm>
            <a:off x="5894774" y="3153792"/>
            <a:ext cx="577049" cy="53266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1C9C7-BED0-4C21-90F0-2CC54D54010F}"/>
              </a:ext>
            </a:extLst>
          </p:cNvPr>
          <p:cNvSpPr txBox="1"/>
          <p:nvPr/>
        </p:nvSpPr>
        <p:spPr>
          <a:xfrm>
            <a:off x="4740676" y="269926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X[3]: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61AAF3E-0F03-4FB9-9D12-2FC51D0BF008}"/>
              </a:ext>
            </a:extLst>
          </p:cNvPr>
          <p:cNvSpPr/>
          <p:nvPr/>
        </p:nvSpPr>
        <p:spPr>
          <a:xfrm>
            <a:off x="6995604" y="313603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C631F3-58A0-4ECC-8818-D9EB2BE4D27B}"/>
              </a:ext>
            </a:extLst>
          </p:cNvPr>
          <p:cNvSpPr/>
          <p:nvPr/>
        </p:nvSpPr>
        <p:spPr>
          <a:xfrm>
            <a:off x="6995604" y="366869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CBD96A-4E62-40DD-839C-50744B5A9345}"/>
              </a:ext>
            </a:extLst>
          </p:cNvPr>
          <p:cNvSpPr/>
          <p:nvPr/>
        </p:nvSpPr>
        <p:spPr>
          <a:xfrm>
            <a:off x="6995604" y="420135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96DC7DE-F679-499E-8A43-877794022060}"/>
              </a:ext>
            </a:extLst>
          </p:cNvPr>
          <p:cNvSpPr/>
          <p:nvPr/>
        </p:nvSpPr>
        <p:spPr>
          <a:xfrm>
            <a:off x="7572653" y="313603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1A8DADE-1658-4F9E-9658-476E16BFA213}"/>
              </a:ext>
            </a:extLst>
          </p:cNvPr>
          <p:cNvSpPr/>
          <p:nvPr/>
        </p:nvSpPr>
        <p:spPr>
          <a:xfrm>
            <a:off x="7572653" y="366869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9B4671C-E377-4AB4-9C0F-FFE353B0CF90}"/>
              </a:ext>
            </a:extLst>
          </p:cNvPr>
          <p:cNvSpPr/>
          <p:nvPr/>
        </p:nvSpPr>
        <p:spPr>
          <a:xfrm>
            <a:off x="7572653" y="420135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8D35F24-2227-4DBB-B4D2-8FE58D8822AB}"/>
              </a:ext>
            </a:extLst>
          </p:cNvPr>
          <p:cNvSpPr/>
          <p:nvPr/>
        </p:nvSpPr>
        <p:spPr>
          <a:xfrm>
            <a:off x="8149702" y="313603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F47A6E-CD54-4DC4-B8E4-83885CE38009}"/>
              </a:ext>
            </a:extLst>
          </p:cNvPr>
          <p:cNvSpPr/>
          <p:nvPr/>
        </p:nvSpPr>
        <p:spPr>
          <a:xfrm>
            <a:off x="8149702" y="366869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2809989-9C9F-417D-875B-7A53E8FFFC24}"/>
              </a:ext>
            </a:extLst>
          </p:cNvPr>
          <p:cNvSpPr/>
          <p:nvPr/>
        </p:nvSpPr>
        <p:spPr>
          <a:xfrm>
            <a:off x="8149701" y="420135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DA874-E41B-44F0-AE70-F7BED96D4A4E}"/>
              </a:ext>
            </a:extLst>
          </p:cNvPr>
          <p:cNvSpPr txBox="1"/>
          <p:nvPr/>
        </p:nvSpPr>
        <p:spPr>
          <a:xfrm>
            <a:off x="6995604" y="268151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W[3,3]: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2CF82-5069-4970-95B3-4B788EDCB4C9}"/>
              </a:ext>
            </a:extLst>
          </p:cNvPr>
          <p:cNvSpPr txBox="1"/>
          <p:nvPr/>
        </p:nvSpPr>
        <p:spPr>
          <a:xfrm>
            <a:off x="1202926" y="3068597"/>
            <a:ext cx="327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1. Initialization</a:t>
            </a:r>
          </a:p>
          <a:p>
            <a:r>
              <a:rPr lang="en-US" dirty="0"/>
              <a:t>             X[3] and W[3,3]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6C85B-D0AA-41A0-ACD9-FF60F7C72E93}"/>
              </a:ext>
            </a:extLst>
          </p:cNvPr>
          <p:cNvSpPr txBox="1"/>
          <p:nvPr/>
        </p:nvSpPr>
        <p:spPr>
          <a:xfrm>
            <a:off x="9510219" y="2681510"/>
            <a:ext cx="12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  <a:r>
              <a:rPr lang="ru-RU" dirty="0"/>
              <a:t> (</a:t>
            </a:r>
            <a:r>
              <a:rPr lang="en-US" dirty="0"/>
              <a:t>size)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3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F39C3-8C98-469A-BBF8-5B07366234A6}"/>
              </a:ext>
            </a:extLst>
          </p:cNvPr>
          <p:cNvSpPr txBox="1"/>
          <p:nvPr/>
        </p:nvSpPr>
        <p:spPr>
          <a:xfrm>
            <a:off x="88776" y="96916"/>
            <a:ext cx="279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Hopfield network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AB41882-EDAD-47C3-B26F-FAB1EE2D0DA5}"/>
              </a:ext>
            </a:extLst>
          </p:cNvPr>
          <p:cNvSpPr/>
          <p:nvPr/>
        </p:nvSpPr>
        <p:spPr>
          <a:xfrm>
            <a:off x="7745103" y="1700544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T</a:t>
            </a:r>
            <a:endParaRPr lang="ru-RU" baseline="300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5BE281C-D5D2-4981-87CC-87856BC21404}"/>
              </a:ext>
            </a:extLst>
          </p:cNvPr>
          <p:cNvSpPr/>
          <p:nvPr/>
        </p:nvSpPr>
        <p:spPr>
          <a:xfrm>
            <a:off x="8214065" y="1474927"/>
            <a:ext cx="315158" cy="292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-1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E96EB7-8A23-4C6E-AED5-378757BDB5B7}"/>
              </a:ext>
            </a:extLst>
          </p:cNvPr>
          <p:cNvSpPr/>
          <p:nvPr/>
        </p:nvSpPr>
        <p:spPr>
          <a:xfrm>
            <a:off x="8214065" y="1747460"/>
            <a:ext cx="315158" cy="292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-1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190443E-B8CD-492A-95BB-75F5237FBC63}"/>
              </a:ext>
            </a:extLst>
          </p:cNvPr>
          <p:cNvSpPr/>
          <p:nvPr/>
        </p:nvSpPr>
        <p:spPr>
          <a:xfrm>
            <a:off x="8214065" y="2040423"/>
            <a:ext cx="315158" cy="292963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29D2F92-30A5-4734-BDA6-7CF887119826}"/>
              </a:ext>
            </a:extLst>
          </p:cNvPr>
          <p:cNvSpPr/>
          <p:nvPr/>
        </p:nvSpPr>
        <p:spPr>
          <a:xfrm>
            <a:off x="9738828" y="1710621"/>
            <a:ext cx="315158" cy="292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-1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5278F9B-BA86-4485-80D2-EBFD7933C964}"/>
              </a:ext>
            </a:extLst>
          </p:cNvPr>
          <p:cNvSpPr/>
          <p:nvPr/>
        </p:nvSpPr>
        <p:spPr>
          <a:xfrm>
            <a:off x="10053986" y="1710621"/>
            <a:ext cx="315158" cy="292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-1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F3558DD-FCC3-46F5-89C7-3E1009C098EF}"/>
              </a:ext>
            </a:extLst>
          </p:cNvPr>
          <p:cNvSpPr/>
          <p:nvPr/>
        </p:nvSpPr>
        <p:spPr>
          <a:xfrm>
            <a:off x="10369145" y="1710767"/>
            <a:ext cx="315158" cy="292963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8CAD18A-8810-41DB-99D5-935F99DD7DA8}"/>
              </a:ext>
            </a:extLst>
          </p:cNvPr>
          <p:cNvSpPr/>
          <p:nvPr/>
        </p:nvSpPr>
        <p:spPr>
          <a:xfrm>
            <a:off x="9281490" y="167243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9C091AD-6FD5-4B56-88F9-9186F8DE4B49}"/>
              </a:ext>
            </a:extLst>
          </p:cNvPr>
          <p:cNvSpPr/>
          <p:nvPr/>
        </p:nvSpPr>
        <p:spPr>
          <a:xfrm>
            <a:off x="8165261" y="464831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9309945-A738-4071-B12E-D57B7818F1D4}"/>
              </a:ext>
            </a:extLst>
          </p:cNvPr>
          <p:cNvSpPr/>
          <p:nvPr/>
        </p:nvSpPr>
        <p:spPr>
          <a:xfrm>
            <a:off x="8165261" y="518097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C097094-8978-4D70-AE32-B42B2202FB9B}"/>
              </a:ext>
            </a:extLst>
          </p:cNvPr>
          <p:cNvSpPr/>
          <p:nvPr/>
        </p:nvSpPr>
        <p:spPr>
          <a:xfrm>
            <a:off x="8165261" y="571363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1F89621-6B5F-4D27-AE3D-5E6C98756F2B}"/>
              </a:ext>
            </a:extLst>
          </p:cNvPr>
          <p:cNvSpPr/>
          <p:nvPr/>
        </p:nvSpPr>
        <p:spPr>
          <a:xfrm>
            <a:off x="8742310" y="464831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E709589-8269-4D6B-B2A5-CFDC71B29C4C}"/>
              </a:ext>
            </a:extLst>
          </p:cNvPr>
          <p:cNvSpPr/>
          <p:nvPr/>
        </p:nvSpPr>
        <p:spPr>
          <a:xfrm>
            <a:off x="8742310" y="518097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99AAEA8-474E-4CB6-8377-FA080704EA3B}"/>
              </a:ext>
            </a:extLst>
          </p:cNvPr>
          <p:cNvSpPr/>
          <p:nvPr/>
        </p:nvSpPr>
        <p:spPr>
          <a:xfrm>
            <a:off x="8742310" y="571363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58711EE-5FF6-4195-BCC2-79DB3BD22144}"/>
              </a:ext>
            </a:extLst>
          </p:cNvPr>
          <p:cNvSpPr/>
          <p:nvPr/>
        </p:nvSpPr>
        <p:spPr>
          <a:xfrm>
            <a:off x="9319359" y="464831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0B4770A-C20A-4268-8A66-DF36AD5E9976}"/>
              </a:ext>
            </a:extLst>
          </p:cNvPr>
          <p:cNvSpPr/>
          <p:nvPr/>
        </p:nvSpPr>
        <p:spPr>
          <a:xfrm>
            <a:off x="9319359" y="518097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4959BAD-9FD4-4FFB-A189-0941BB2BF3CE}"/>
              </a:ext>
            </a:extLst>
          </p:cNvPr>
          <p:cNvSpPr/>
          <p:nvPr/>
        </p:nvSpPr>
        <p:spPr>
          <a:xfrm>
            <a:off x="9319358" y="5713637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62DC0-B0D2-4D45-BC97-6395C66AA4DD}"/>
              </a:ext>
            </a:extLst>
          </p:cNvPr>
          <p:cNvSpPr txBox="1"/>
          <p:nvPr/>
        </p:nvSpPr>
        <p:spPr>
          <a:xfrm>
            <a:off x="7603799" y="4238154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[3,3]: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476E772-A572-4964-849B-F9939E7CC839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0062775" y="6233838"/>
            <a:ext cx="550506" cy="117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5771EF-6C53-4157-A805-85C9EF72255B}"/>
              </a:ext>
            </a:extLst>
          </p:cNvPr>
          <p:cNvSpPr txBox="1"/>
          <p:nvPr/>
        </p:nvSpPr>
        <p:spPr>
          <a:xfrm>
            <a:off x="10613281" y="6028412"/>
            <a:ext cx="131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Diagonal is always 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0D9312-EA41-4C17-9226-D0C9D903E78D}"/>
              </a:ext>
            </a:extLst>
          </p:cNvPr>
          <p:cNvSpPr txBox="1"/>
          <p:nvPr/>
        </p:nvSpPr>
        <p:spPr>
          <a:xfrm>
            <a:off x="514905" y="934762"/>
            <a:ext cx="370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2. Learning</a:t>
            </a:r>
          </a:p>
          <a:p>
            <a:r>
              <a:rPr lang="en-US" dirty="0"/>
              <a:t>             Calculate each cell in W[3,3]</a:t>
            </a:r>
            <a:endParaRPr lang="ru-RU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1384A67-DD5E-49EE-8EB0-9EF8B707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63" y="3187158"/>
            <a:ext cx="4903758" cy="61205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C9D1ED7-1390-41C5-8D21-29E485B9AFA3}"/>
              </a:ext>
            </a:extLst>
          </p:cNvPr>
          <p:cNvSpPr/>
          <p:nvPr/>
        </p:nvSpPr>
        <p:spPr>
          <a:xfrm>
            <a:off x="1507697" y="1711053"/>
            <a:ext cx="1936749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W[i, j] +=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ru-RU" dirty="0">
                <a:solidFill>
                  <a:schemeClr val="accent1"/>
                </a:solidFill>
              </a:rPr>
              <a:t>[i] *</a:t>
            </a:r>
            <a:r>
              <a:rPr lang="en-US" dirty="0">
                <a:solidFill>
                  <a:schemeClr val="accent1"/>
                </a:solidFill>
              </a:rPr>
              <a:t> X</a:t>
            </a:r>
            <a:r>
              <a:rPr lang="ru-RU" dirty="0">
                <a:solidFill>
                  <a:schemeClr val="accent1"/>
                </a:solidFill>
              </a:rPr>
              <a:t>[j]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FC3458-0A8E-41EC-847F-7916CD5477F2}"/>
              </a:ext>
            </a:extLst>
          </p:cNvPr>
          <p:cNvSpPr txBox="1"/>
          <p:nvPr/>
        </p:nvSpPr>
        <p:spPr>
          <a:xfrm>
            <a:off x="4752351" y="1711053"/>
            <a:ext cx="118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 = X</a:t>
            </a:r>
            <a:r>
              <a:rPr lang="en-US" baseline="30000" dirty="0">
                <a:solidFill>
                  <a:srgbClr val="C00000"/>
                </a:solidFill>
              </a:rPr>
              <a:t>T </a:t>
            </a:r>
            <a:r>
              <a:rPr lang="en-US" dirty="0">
                <a:solidFill>
                  <a:srgbClr val="C00000"/>
                </a:solidFill>
              </a:rPr>
              <a:t>* X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C423F452-E51A-4E0F-8110-6A2C817CADA0}"/>
              </a:ext>
            </a:extLst>
          </p:cNvPr>
          <p:cNvSpPr/>
          <p:nvPr/>
        </p:nvSpPr>
        <p:spPr>
          <a:xfrm>
            <a:off x="3997325" y="1810476"/>
            <a:ext cx="276654" cy="170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право 52">
            <a:extLst>
              <a:ext uri="{FF2B5EF4-FFF2-40B4-BE49-F238E27FC236}">
                <a16:creationId xmlns:a16="http://schemas.microsoft.com/office/drawing/2014/main" id="{01463BEC-415B-4698-A56B-9FFEADE2DD8D}"/>
              </a:ext>
            </a:extLst>
          </p:cNvPr>
          <p:cNvSpPr/>
          <p:nvPr/>
        </p:nvSpPr>
        <p:spPr>
          <a:xfrm>
            <a:off x="6333760" y="1810476"/>
            <a:ext cx="276654" cy="170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76A05DC7-04C4-47DA-9FBF-35DA142B7B69}"/>
              </a:ext>
            </a:extLst>
          </p:cNvPr>
          <p:cNvSpPr/>
          <p:nvPr/>
        </p:nvSpPr>
        <p:spPr>
          <a:xfrm>
            <a:off x="7145638" y="1710767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 = 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C11FA0-6A9E-4BF8-B5ED-25B94DA8B989}"/>
              </a:ext>
            </a:extLst>
          </p:cNvPr>
          <p:cNvSpPr txBox="1"/>
          <p:nvPr/>
        </p:nvSpPr>
        <p:spPr>
          <a:xfrm>
            <a:off x="8859434" y="17107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ru-RU" dirty="0"/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D18A4F55-E428-48D5-8FD1-5A406A7703EE}"/>
              </a:ext>
            </a:extLst>
          </p:cNvPr>
          <p:cNvSpPr/>
          <p:nvPr/>
        </p:nvSpPr>
        <p:spPr>
          <a:xfrm rot="5400000">
            <a:off x="8871148" y="2713990"/>
            <a:ext cx="276654" cy="170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: вправо 58">
            <a:extLst>
              <a:ext uri="{FF2B5EF4-FFF2-40B4-BE49-F238E27FC236}">
                <a16:creationId xmlns:a16="http://schemas.microsoft.com/office/drawing/2014/main" id="{174AF980-CAC9-476A-ACD3-62465BD9155E}"/>
              </a:ext>
            </a:extLst>
          </p:cNvPr>
          <p:cNvSpPr/>
          <p:nvPr/>
        </p:nvSpPr>
        <p:spPr>
          <a:xfrm rot="5400000">
            <a:off x="8861245" y="4035745"/>
            <a:ext cx="276654" cy="170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: вправо 60">
            <a:extLst>
              <a:ext uri="{FF2B5EF4-FFF2-40B4-BE49-F238E27FC236}">
                <a16:creationId xmlns:a16="http://schemas.microsoft.com/office/drawing/2014/main" id="{59CC2397-E940-4032-B18B-76F7ED2537C1}"/>
              </a:ext>
            </a:extLst>
          </p:cNvPr>
          <p:cNvSpPr/>
          <p:nvPr/>
        </p:nvSpPr>
        <p:spPr>
          <a:xfrm rot="10800000">
            <a:off x="6861798" y="5289623"/>
            <a:ext cx="276654" cy="170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A0A313E3-A97D-4AF5-B48B-3FE3742829A4}"/>
              </a:ext>
            </a:extLst>
          </p:cNvPr>
          <p:cNvSpPr/>
          <p:nvPr/>
        </p:nvSpPr>
        <p:spPr>
          <a:xfrm>
            <a:off x="4284356" y="4661119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9F7728B-6548-4CE5-A60E-AE3B0DE1EB91}"/>
              </a:ext>
            </a:extLst>
          </p:cNvPr>
          <p:cNvSpPr/>
          <p:nvPr/>
        </p:nvSpPr>
        <p:spPr>
          <a:xfrm>
            <a:off x="4284356" y="5193779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EC990A3-A277-4E7C-9DDB-BB081B5AF15C}"/>
              </a:ext>
            </a:extLst>
          </p:cNvPr>
          <p:cNvSpPr/>
          <p:nvPr/>
        </p:nvSpPr>
        <p:spPr>
          <a:xfrm>
            <a:off x="4284356" y="5726439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-0,3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5EF9ECE6-F4B6-49EA-93FA-71518BE809EB}"/>
              </a:ext>
            </a:extLst>
          </p:cNvPr>
          <p:cNvSpPr/>
          <p:nvPr/>
        </p:nvSpPr>
        <p:spPr>
          <a:xfrm>
            <a:off x="4861405" y="4661119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B8F4D437-97C9-412E-8485-10D8487DFFE4}"/>
              </a:ext>
            </a:extLst>
          </p:cNvPr>
          <p:cNvSpPr/>
          <p:nvPr/>
        </p:nvSpPr>
        <p:spPr>
          <a:xfrm>
            <a:off x="4861405" y="5193779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58EAE444-0ADB-409D-9E24-37C879FD2C49}"/>
              </a:ext>
            </a:extLst>
          </p:cNvPr>
          <p:cNvSpPr/>
          <p:nvPr/>
        </p:nvSpPr>
        <p:spPr>
          <a:xfrm>
            <a:off x="4861405" y="5726439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-0,3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D3A874A-76C7-44A3-B448-41A3422D2D1E}"/>
              </a:ext>
            </a:extLst>
          </p:cNvPr>
          <p:cNvSpPr/>
          <p:nvPr/>
        </p:nvSpPr>
        <p:spPr>
          <a:xfrm>
            <a:off x="5438454" y="4661119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-0,3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03BEA9B4-3F39-4BA8-81A0-BEA9B319B4C4}"/>
              </a:ext>
            </a:extLst>
          </p:cNvPr>
          <p:cNvSpPr/>
          <p:nvPr/>
        </p:nvSpPr>
        <p:spPr>
          <a:xfrm>
            <a:off x="5438454" y="5193779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-0,3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05BD1316-F7DC-4007-9F50-7E13808A027B}"/>
              </a:ext>
            </a:extLst>
          </p:cNvPr>
          <p:cNvSpPr/>
          <p:nvPr/>
        </p:nvSpPr>
        <p:spPr>
          <a:xfrm>
            <a:off x="5438453" y="5726439"/>
            <a:ext cx="577049" cy="532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473AE2-D697-41E5-A060-CDE367A6C439}"/>
              </a:ext>
            </a:extLst>
          </p:cNvPr>
          <p:cNvSpPr txBox="1"/>
          <p:nvPr/>
        </p:nvSpPr>
        <p:spPr>
          <a:xfrm>
            <a:off x="3923328" y="4238154"/>
            <a:ext cx="9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[3,3]: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56749B-9AD4-4477-AC8E-F7EA68476052}"/>
              </a:ext>
            </a:extLst>
          </p:cNvPr>
          <p:cNvSpPr txBox="1"/>
          <p:nvPr/>
        </p:nvSpPr>
        <p:spPr>
          <a:xfrm>
            <a:off x="6472087" y="5541773"/>
            <a:ext cx="12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W[</a:t>
            </a:r>
            <a:r>
              <a:rPr lang="en-US" dirty="0" err="1">
                <a:solidFill>
                  <a:schemeClr val="accent1"/>
                </a:solidFill>
              </a:rPr>
              <a:t>i,j</a:t>
            </a:r>
            <a:r>
              <a:rPr lang="en-US" dirty="0">
                <a:solidFill>
                  <a:schemeClr val="accent1"/>
                </a:solidFill>
              </a:rPr>
              <a:t>] / N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3016C4-6F9E-45D8-BD19-28D524FCCEE3}"/>
              </a:ext>
            </a:extLst>
          </p:cNvPr>
          <p:cNvSpPr txBox="1"/>
          <p:nvPr/>
        </p:nvSpPr>
        <p:spPr>
          <a:xfrm>
            <a:off x="6706926" y="59394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48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26FBF-382E-493F-A388-277BBA256112}"/>
              </a:ext>
            </a:extLst>
          </p:cNvPr>
          <p:cNvSpPr txBox="1"/>
          <p:nvPr/>
        </p:nvSpPr>
        <p:spPr>
          <a:xfrm>
            <a:off x="88776" y="96916"/>
            <a:ext cx="279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Hopfield network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1F025-7383-462F-8823-C741FDF7CF9B}"/>
              </a:ext>
            </a:extLst>
          </p:cNvPr>
          <p:cNvSpPr txBox="1"/>
          <p:nvPr/>
        </p:nvSpPr>
        <p:spPr>
          <a:xfrm>
            <a:off x="514905" y="934762"/>
            <a:ext cx="522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3. Searching</a:t>
            </a:r>
          </a:p>
          <a:p>
            <a:r>
              <a:rPr lang="en-US" dirty="0"/>
              <a:t>             Search image Y in the images list X.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0998DA4-6A45-4DAC-8BBC-FC7CFA9E9D7A}"/>
              </a:ext>
            </a:extLst>
          </p:cNvPr>
          <p:cNvSpPr/>
          <p:nvPr/>
        </p:nvSpPr>
        <p:spPr>
          <a:xfrm>
            <a:off x="6752948" y="1256802"/>
            <a:ext cx="4796901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 = 0; t &lt; 50; t++)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Z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endParaRPr lang="ru-RU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0;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N;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d += (W[i, j] * Y[j]);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 &gt; 0)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Z.Add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Z.Add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(-1);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endParaRPr lang="ru-RU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sv-SE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sv-SE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sv-SE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sv-SE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sv-SE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</a:t>
            </a:r>
            <a:r>
              <a:rPr lang="sv-SE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sv-SE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X)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isEq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Tools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.IsEqual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(x, Z);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isEq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Image found</a:t>
            </a:r>
            <a:endParaRPr lang="en-US" sz="11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6185101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305</Words>
  <Application>Microsoft Office PowerPoint</Application>
  <PresentationFormat>Широкоэкранный</PresentationFormat>
  <Paragraphs>85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Homeworld</dc:creator>
  <cp:lastModifiedBy>Homeworld</cp:lastModifiedBy>
  <cp:revision>19</cp:revision>
  <dcterms:created xsi:type="dcterms:W3CDTF">2025-03-29T17:36:13Z</dcterms:created>
  <dcterms:modified xsi:type="dcterms:W3CDTF">2025-03-29T19:22:33Z</dcterms:modified>
</cp:coreProperties>
</file>