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CD590-A924-4C4B-8BFC-E9468F2FB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D4BFD6-26AD-4CED-8197-F2259E238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7D86B6-54D0-4061-8B7D-7D8DA5AE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1620-5210-4AF4-ACD1-54E03B156C5F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1C2A6B-AC41-4CAD-BF26-223DC7F1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AA05C2-9CED-48FD-9644-DFB7E157A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B139-CB35-4371-9121-9CE691EA8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85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F885D-5C85-4C7B-A008-2AB2B788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EBB5FA-D0C3-4D5C-9A89-54F1DA03E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22B54F-FA68-486B-9A35-62282CDD5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1620-5210-4AF4-ACD1-54E03B156C5F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2E5B41-1DFB-4F13-9DA1-F69BC4022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E539BB-CDF9-4D25-9363-5370C6937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B139-CB35-4371-9121-9CE691EA8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44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D340600-73BB-4CA7-8065-24598B9AD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D7DFFF-3EC5-4727-AE81-BEF32BF5D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6117E4-8125-4CF9-88C7-89FC1CDD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1620-5210-4AF4-ACD1-54E03B156C5F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ECE4EC-3D87-4DF0-AB94-0B44BF255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5EFCCC-5BDB-4173-9EB7-88D66612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B139-CB35-4371-9121-9CE691EA8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8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7AF675-C238-4653-A71E-FD0D7F631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5B4F3-7B03-4F00-AEBB-B98909B09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728A66-ED5E-4592-B1C7-F07B60148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1620-5210-4AF4-ACD1-54E03B156C5F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9C80CD-7F21-4A3C-B166-4E8EA44E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3DE712-D65A-43E5-A1FF-C056A564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B139-CB35-4371-9121-9CE691EA8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59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C3DF6B-BD71-4086-9454-2CC7C842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9D0448-AC5C-4348-9416-75C3CF9DC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09FA65-4EC6-44ED-878A-D82EA9D4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1620-5210-4AF4-ACD1-54E03B156C5F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0808FE-BE09-4DC2-9ACE-CD10ECE23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293D81-3C6A-41B7-A289-A9CDB636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B139-CB35-4371-9121-9CE691EA8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94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250E5-6FB6-440A-B0C5-5CF15864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0B1DEB-C024-43F6-95CB-22301755B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FE6733-BBE6-418E-84D2-4F846FD23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65CD7E-F527-4EF4-807B-4D60F5493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1620-5210-4AF4-ACD1-54E03B156C5F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E30227-7DC7-4D8F-8F79-8859A1BD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678E26-317B-4D56-902E-CD2E4090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B139-CB35-4371-9121-9CE691EA8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37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A28E7-83F8-4E14-89F1-2CA504F0D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4A2573-FA7F-46E8-85E9-F7C667B1A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E37D62-3B85-49E7-9C13-E6A9FAADF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7C3CEC-8DD3-4A35-BCF6-D42863EA2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884CB05-E116-4701-A9DC-7E3341CA4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2297A70-DC55-476F-A9D2-DF384C52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1620-5210-4AF4-ACD1-54E03B156C5F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8C7CCBE-8846-496A-B8BC-FB1B6712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7F6A4BC-47A3-4919-A6AB-86C3C1603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B139-CB35-4371-9121-9CE691EA8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54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4FCE4C-C92E-4590-B95E-D2E222B5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866DA1-35BB-450F-8D2B-C435F223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1620-5210-4AF4-ACD1-54E03B156C5F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F8DE158-CF08-440C-8A0A-A12B22CC9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0409EBD-06ED-4F1D-99C1-6E0083B4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B139-CB35-4371-9121-9CE691EA8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95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F6A4C74-277C-4668-910A-473992C5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1620-5210-4AF4-ACD1-54E03B156C5F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8A65931-B110-46C8-87DB-09DA3D404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08ECB6-1CE8-494D-AE6F-26E9EE5B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B139-CB35-4371-9121-9CE691EA8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4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FAEA5-FCBE-4DF5-AFE7-A429A459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85BB7A-36D2-49F9-9087-B04DB1C5B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719232-CD18-41C2-9479-1D81801ED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8E64FE-AEB2-4904-8854-A7B24520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1620-5210-4AF4-ACD1-54E03B156C5F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87DBB8-79EE-4C25-8885-D9D13668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1A7AB9-307C-4F3A-9754-65E7A51A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B139-CB35-4371-9121-9CE691EA8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49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64EBD7-5F30-481A-8CA9-8775D129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3977B5F-A866-46EF-A973-F2B55F2B9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0E9F51-2668-4A0D-A4B7-5DEA62262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7FFA81-B276-458D-83C2-0ABBC2FD5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1620-5210-4AF4-ACD1-54E03B156C5F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6C55EF-7D41-4322-AB00-DDF8C0FD0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866187-CB2B-466B-B119-4F0EDDD0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B139-CB35-4371-9121-9CE691EA8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98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0E1182-6A9E-4791-976A-CDB8C35B0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E87458-EE6F-4204-8C85-A8ED84CF3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591907-F69E-46B2-BD1C-77CDFA7C3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81620-5210-4AF4-ACD1-54E03B156C5F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2C70C9-8BB0-4833-A3FD-03ABFC22F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DE58C6-CE98-4C10-AE65-28603F197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8B139-CB35-4371-9121-9CE691EA8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22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214E90B-6F47-4018-862E-4DCB5FF64FAD}"/>
              </a:ext>
            </a:extLst>
          </p:cNvPr>
          <p:cNvSpPr/>
          <p:nvPr/>
        </p:nvSpPr>
        <p:spPr>
          <a:xfrm>
            <a:off x="3397124" y="1317060"/>
            <a:ext cx="49757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/>
              <a:t>Binary adder</a:t>
            </a:r>
            <a:endParaRPr lang="ru-RU" sz="13800" dirty="0"/>
          </a:p>
        </p:txBody>
      </p:sp>
    </p:spTree>
    <p:extLst>
      <p:ext uri="{BB962C8B-B14F-4D97-AF65-F5344CB8AC3E}">
        <p14:creationId xmlns:p14="http://schemas.microsoft.com/office/powerpoint/2010/main" val="373232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A4C371-D698-4907-ACC5-5DA432132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98" y="739066"/>
            <a:ext cx="2752725" cy="19145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CB3CBF-CD66-47F9-B40B-585F92BDC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126" y="925463"/>
            <a:ext cx="4219575" cy="11525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E5BA643-6CF3-445A-A56F-363E2E2DE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03" y="3687127"/>
            <a:ext cx="2781300" cy="19145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7326D5-DA05-4984-8B91-6B0ACDF09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0769" y="3687127"/>
            <a:ext cx="2762250" cy="1895475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9B53855-E414-4521-83E7-D4CB9FA4ADF5}"/>
              </a:ext>
            </a:extLst>
          </p:cNvPr>
          <p:cNvSpPr/>
          <p:nvPr/>
        </p:nvSpPr>
        <p:spPr>
          <a:xfrm>
            <a:off x="8186072" y="276051"/>
            <a:ext cx="14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</a:t>
            </a:r>
            <a:r>
              <a:rPr lang="ru-RU" b="1" dirty="0" err="1"/>
              <a:t>ubstitution</a:t>
            </a:r>
            <a:r>
              <a:rPr lang="en-US" b="1" dirty="0"/>
              <a:t>s</a:t>
            </a:r>
            <a:endParaRPr lang="ru-RU" b="1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0E3861E-2B60-4165-AA24-3DFCE2D26CCD}"/>
              </a:ext>
            </a:extLst>
          </p:cNvPr>
          <p:cNvSpPr/>
          <p:nvPr/>
        </p:nvSpPr>
        <p:spPr>
          <a:xfrm>
            <a:off x="589519" y="276051"/>
            <a:ext cx="2301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Matrix with bin </a:t>
            </a:r>
            <a:r>
              <a:rPr lang="en-US" b="1" dirty="0" err="1"/>
              <a:t>nums</a:t>
            </a:r>
            <a:r>
              <a:rPr lang="en-US" b="1" dirty="0"/>
              <a:t>.</a:t>
            </a:r>
            <a:endParaRPr lang="ru-RU" b="1" dirty="0"/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BD3E4710-7B72-4AA1-B1A5-D9FE6521418E}"/>
              </a:ext>
            </a:extLst>
          </p:cNvPr>
          <p:cNvSpPr/>
          <p:nvPr/>
        </p:nvSpPr>
        <p:spPr>
          <a:xfrm>
            <a:off x="3327422" y="4365014"/>
            <a:ext cx="675249" cy="520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B55F41B-0673-424F-A7A7-E506144CDBA8}"/>
              </a:ext>
            </a:extLst>
          </p:cNvPr>
          <p:cNvSpPr/>
          <p:nvPr/>
        </p:nvSpPr>
        <p:spPr>
          <a:xfrm>
            <a:off x="2943790" y="3832733"/>
            <a:ext cx="14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ru-RU" dirty="0" err="1"/>
              <a:t>ubstitution</a:t>
            </a:r>
            <a:r>
              <a:rPr lang="en-US" dirty="0"/>
              <a:t>s</a:t>
            </a:r>
            <a:endParaRPr lang="ru-RU" dirty="0"/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CD30FAE-ED7B-4B89-9F8D-635B46A6E5E6}"/>
              </a:ext>
            </a:extLst>
          </p:cNvPr>
          <p:cNvSpPr/>
          <p:nvPr/>
        </p:nvSpPr>
        <p:spPr>
          <a:xfrm>
            <a:off x="7467992" y="4357538"/>
            <a:ext cx="675249" cy="520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BEE573F-C2F0-4E0D-936A-A2BD3815C652}"/>
              </a:ext>
            </a:extLst>
          </p:cNvPr>
          <p:cNvSpPr/>
          <p:nvPr/>
        </p:nvSpPr>
        <p:spPr>
          <a:xfrm>
            <a:off x="7581896" y="3789424"/>
            <a:ext cx="14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ru-RU" dirty="0" err="1"/>
              <a:t>ubstitution</a:t>
            </a:r>
            <a:r>
              <a:rPr lang="en-US" dirty="0"/>
              <a:t>s</a:t>
            </a:r>
            <a:endParaRPr lang="ru-RU" dirty="0"/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2F0C40C2-494F-4688-89DB-1AB9FFF135FA}"/>
              </a:ext>
            </a:extLst>
          </p:cNvPr>
          <p:cNvSpPr/>
          <p:nvPr/>
        </p:nvSpPr>
        <p:spPr>
          <a:xfrm>
            <a:off x="8571913" y="4346836"/>
            <a:ext cx="675249" cy="520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DCA862D-ECDA-4E31-825C-7140746E526F}"/>
              </a:ext>
            </a:extLst>
          </p:cNvPr>
          <p:cNvSpPr/>
          <p:nvPr/>
        </p:nvSpPr>
        <p:spPr>
          <a:xfrm>
            <a:off x="8128912" y="4791722"/>
            <a:ext cx="409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….</a:t>
            </a:r>
            <a:endParaRPr lang="ru-RU" b="1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286771E-E837-4D32-A875-9765520F88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0673" y="3711815"/>
            <a:ext cx="27717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8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260C45-0325-4D51-9748-7D5586D6E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483" y="210219"/>
            <a:ext cx="3657600" cy="10382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8A3BB1-0D2F-4495-9DEB-95F3428C8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44" y="2416911"/>
            <a:ext cx="4219575" cy="1152525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1B63E20-8E2D-4003-94A0-8F1808E7AD37}"/>
              </a:ext>
            </a:extLst>
          </p:cNvPr>
          <p:cNvSpPr/>
          <p:nvPr/>
        </p:nvSpPr>
        <p:spPr>
          <a:xfrm>
            <a:off x="1840475" y="1723111"/>
            <a:ext cx="14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ru-RU" dirty="0" err="1"/>
              <a:t>ubstitution</a:t>
            </a:r>
            <a:r>
              <a:rPr lang="en-US" dirty="0"/>
              <a:t>s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F6A0310-8387-4007-9F62-ECF466CAA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0483" y="1303271"/>
            <a:ext cx="3676650" cy="38576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D32C864-0F2C-4D48-AB3A-19680E2C57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0483" y="5215723"/>
            <a:ext cx="3676650" cy="1304925"/>
          </a:xfrm>
          <a:prstGeom prst="rect">
            <a:avLst/>
          </a:prstGeom>
        </p:spPr>
      </p:pic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6A7DFD0D-8179-4018-9904-B0AC6E14E80A}"/>
              </a:ext>
            </a:extLst>
          </p:cNvPr>
          <p:cNvSpPr/>
          <p:nvPr/>
        </p:nvSpPr>
        <p:spPr>
          <a:xfrm>
            <a:off x="8105313" y="1606857"/>
            <a:ext cx="242400" cy="485585"/>
          </a:xfrm>
          <a:custGeom>
            <a:avLst/>
            <a:gdLst>
              <a:gd name="connsiteX0" fmla="*/ 239697 w 242400"/>
              <a:gd name="connsiteY0" fmla="*/ 71022 h 393086"/>
              <a:gd name="connsiteX1" fmla="*/ 195308 w 242400"/>
              <a:gd name="connsiteY1" fmla="*/ 62144 h 393086"/>
              <a:gd name="connsiteX2" fmla="*/ 115409 w 242400"/>
              <a:gd name="connsiteY2" fmla="*/ 0 h 393086"/>
              <a:gd name="connsiteX3" fmla="*/ 44388 w 242400"/>
              <a:gd name="connsiteY3" fmla="*/ 8878 h 393086"/>
              <a:gd name="connsiteX4" fmla="*/ 26633 w 242400"/>
              <a:gd name="connsiteY4" fmla="*/ 35511 h 393086"/>
              <a:gd name="connsiteX5" fmla="*/ 17755 w 242400"/>
              <a:gd name="connsiteY5" fmla="*/ 62144 h 393086"/>
              <a:gd name="connsiteX6" fmla="*/ 0 w 242400"/>
              <a:gd name="connsiteY6" fmla="*/ 124288 h 393086"/>
              <a:gd name="connsiteX7" fmla="*/ 17755 w 242400"/>
              <a:gd name="connsiteY7" fmla="*/ 213064 h 393086"/>
              <a:gd name="connsiteX8" fmla="*/ 26633 w 242400"/>
              <a:gd name="connsiteY8" fmla="*/ 239697 h 393086"/>
              <a:gd name="connsiteX9" fmla="*/ 71021 w 242400"/>
              <a:gd name="connsiteY9" fmla="*/ 284086 h 393086"/>
              <a:gd name="connsiteX10" fmla="*/ 97654 w 242400"/>
              <a:gd name="connsiteY10" fmla="*/ 292963 h 393086"/>
              <a:gd name="connsiteX11" fmla="*/ 115409 w 242400"/>
              <a:gd name="connsiteY11" fmla="*/ 310719 h 393086"/>
              <a:gd name="connsiteX12" fmla="*/ 133165 w 242400"/>
              <a:gd name="connsiteY12" fmla="*/ 337352 h 393086"/>
              <a:gd name="connsiteX13" fmla="*/ 159798 w 242400"/>
              <a:gd name="connsiteY13" fmla="*/ 346229 h 393086"/>
              <a:gd name="connsiteX14" fmla="*/ 195308 w 242400"/>
              <a:gd name="connsiteY14" fmla="*/ 390618 h 393086"/>
              <a:gd name="connsiteX15" fmla="*/ 239697 w 242400"/>
              <a:gd name="connsiteY15" fmla="*/ 346229 h 393086"/>
              <a:gd name="connsiteX16" fmla="*/ 239697 w 242400"/>
              <a:gd name="connsiteY16" fmla="*/ 71022 h 39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2400" h="393086">
                <a:moveTo>
                  <a:pt x="239697" y="71022"/>
                </a:moveTo>
                <a:cubicBezTo>
                  <a:pt x="232299" y="23674"/>
                  <a:pt x="208038" y="70245"/>
                  <a:pt x="195308" y="62144"/>
                </a:cubicBezTo>
                <a:cubicBezTo>
                  <a:pt x="63562" y="-21694"/>
                  <a:pt x="192645" y="25746"/>
                  <a:pt x="115409" y="0"/>
                </a:cubicBezTo>
                <a:cubicBezTo>
                  <a:pt x="91735" y="2959"/>
                  <a:pt x="66539" y="17"/>
                  <a:pt x="44388" y="8878"/>
                </a:cubicBezTo>
                <a:cubicBezTo>
                  <a:pt x="34482" y="12841"/>
                  <a:pt x="31405" y="25968"/>
                  <a:pt x="26633" y="35511"/>
                </a:cubicBezTo>
                <a:cubicBezTo>
                  <a:pt x="22448" y="43881"/>
                  <a:pt x="20444" y="53181"/>
                  <a:pt x="17755" y="62144"/>
                </a:cubicBezTo>
                <a:cubicBezTo>
                  <a:pt x="11565" y="82779"/>
                  <a:pt x="5918" y="103573"/>
                  <a:pt x="0" y="124288"/>
                </a:cubicBezTo>
                <a:cubicBezTo>
                  <a:pt x="6976" y="166149"/>
                  <a:pt x="7159" y="175979"/>
                  <a:pt x="17755" y="213064"/>
                </a:cubicBezTo>
                <a:cubicBezTo>
                  <a:pt x="20326" y="222062"/>
                  <a:pt x="21018" y="232211"/>
                  <a:pt x="26633" y="239697"/>
                </a:cubicBezTo>
                <a:cubicBezTo>
                  <a:pt x="39188" y="256437"/>
                  <a:pt x="51170" y="277469"/>
                  <a:pt x="71021" y="284086"/>
                </a:cubicBezTo>
                <a:lnTo>
                  <a:pt x="97654" y="292963"/>
                </a:lnTo>
                <a:cubicBezTo>
                  <a:pt x="103572" y="298882"/>
                  <a:pt x="110180" y="304183"/>
                  <a:pt x="115409" y="310719"/>
                </a:cubicBezTo>
                <a:cubicBezTo>
                  <a:pt x="122074" y="319051"/>
                  <a:pt x="124833" y="330687"/>
                  <a:pt x="133165" y="337352"/>
                </a:cubicBezTo>
                <a:cubicBezTo>
                  <a:pt x="140472" y="343198"/>
                  <a:pt x="150920" y="343270"/>
                  <a:pt x="159798" y="346229"/>
                </a:cubicBezTo>
                <a:cubicBezTo>
                  <a:pt x="171635" y="361025"/>
                  <a:pt x="178856" y="381217"/>
                  <a:pt x="195308" y="390618"/>
                </a:cubicBezTo>
                <a:cubicBezTo>
                  <a:pt x="220707" y="405132"/>
                  <a:pt x="237257" y="351109"/>
                  <a:pt x="239697" y="346229"/>
                </a:cubicBezTo>
                <a:cubicBezTo>
                  <a:pt x="236628" y="263375"/>
                  <a:pt x="247095" y="118370"/>
                  <a:pt x="239697" y="71022"/>
                </a:cubicBezTo>
                <a:close/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E1FCEE20-1509-46A5-A741-5B04C5D9E84F}"/>
              </a:ext>
            </a:extLst>
          </p:cNvPr>
          <p:cNvSpPr/>
          <p:nvPr/>
        </p:nvSpPr>
        <p:spPr>
          <a:xfrm>
            <a:off x="9313771" y="2507588"/>
            <a:ext cx="242400" cy="485585"/>
          </a:xfrm>
          <a:custGeom>
            <a:avLst/>
            <a:gdLst>
              <a:gd name="connsiteX0" fmla="*/ 239697 w 242400"/>
              <a:gd name="connsiteY0" fmla="*/ 71022 h 393086"/>
              <a:gd name="connsiteX1" fmla="*/ 195308 w 242400"/>
              <a:gd name="connsiteY1" fmla="*/ 62144 h 393086"/>
              <a:gd name="connsiteX2" fmla="*/ 115409 w 242400"/>
              <a:gd name="connsiteY2" fmla="*/ 0 h 393086"/>
              <a:gd name="connsiteX3" fmla="*/ 44388 w 242400"/>
              <a:gd name="connsiteY3" fmla="*/ 8878 h 393086"/>
              <a:gd name="connsiteX4" fmla="*/ 26633 w 242400"/>
              <a:gd name="connsiteY4" fmla="*/ 35511 h 393086"/>
              <a:gd name="connsiteX5" fmla="*/ 17755 w 242400"/>
              <a:gd name="connsiteY5" fmla="*/ 62144 h 393086"/>
              <a:gd name="connsiteX6" fmla="*/ 0 w 242400"/>
              <a:gd name="connsiteY6" fmla="*/ 124288 h 393086"/>
              <a:gd name="connsiteX7" fmla="*/ 17755 w 242400"/>
              <a:gd name="connsiteY7" fmla="*/ 213064 h 393086"/>
              <a:gd name="connsiteX8" fmla="*/ 26633 w 242400"/>
              <a:gd name="connsiteY8" fmla="*/ 239697 h 393086"/>
              <a:gd name="connsiteX9" fmla="*/ 71021 w 242400"/>
              <a:gd name="connsiteY9" fmla="*/ 284086 h 393086"/>
              <a:gd name="connsiteX10" fmla="*/ 97654 w 242400"/>
              <a:gd name="connsiteY10" fmla="*/ 292963 h 393086"/>
              <a:gd name="connsiteX11" fmla="*/ 115409 w 242400"/>
              <a:gd name="connsiteY11" fmla="*/ 310719 h 393086"/>
              <a:gd name="connsiteX12" fmla="*/ 133165 w 242400"/>
              <a:gd name="connsiteY12" fmla="*/ 337352 h 393086"/>
              <a:gd name="connsiteX13" fmla="*/ 159798 w 242400"/>
              <a:gd name="connsiteY13" fmla="*/ 346229 h 393086"/>
              <a:gd name="connsiteX14" fmla="*/ 195308 w 242400"/>
              <a:gd name="connsiteY14" fmla="*/ 390618 h 393086"/>
              <a:gd name="connsiteX15" fmla="*/ 239697 w 242400"/>
              <a:gd name="connsiteY15" fmla="*/ 346229 h 393086"/>
              <a:gd name="connsiteX16" fmla="*/ 239697 w 242400"/>
              <a:gd name="connsiteY16" fmla="*/ 71022 h 39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2400" h="393086">
                <a:moveTo>
                  <a:pt x="239697" y="71022"/>
                </a:moveTo>
                <a:cubicBezTo>
                  <a:pt x="232299" y="23674"/>
                  <a:pt x="208038" y="70245"/>
                  <a:pt x="195308" y="62144"/>
                </a:cubicBezTo>
                <a:cubicBezTo>
                  <a:pt x="63562" y="-21694"/>
                  <a:pt x="192645" y="25746"/>
                  <a:pt x="115409" y="0"/>
                </a:cubicBezTo>
                <a:cubicBezTo>
                  <a:pt x="91735" y="2959"/>
                  <a:pt x="66539" y="17"/>
                  <a:pt x="44388" y="8878"/>
                </a:cubicBezTo>
                <a:cubicBezTo>
                  <a:pt x="34482" y="12841"/>
                  <a:pt x="31405" y="25968"/>
                  <a:pt x="26633" y="35511"/>
                </a:cubicBezTo>
                <a:cubicBezTo>
                  <a:pt x="22448" y="43881"/>
                  <a:pt x="20444" y="53181"/>
                  <a:pt x="17755" y="62144"/>
                </a:cubicBezTo>
                <a:cubicBezTo>
                  <a:pt x="11565" y="82779"/>
                  <a:pt x="5918" y="103573"/>
                  <a:pt x="0" y="124288"/>
                </a:cubicBezTo>
                <a:cubicBezTo>
                  <a:pt x="6976" y="166149"/>
                  <a:pt x="7159" y="175979"/>
                  <a:pt x="17755" y="213064"/>
                </a:cubicBezTo>
                <a:cubicBezTo>
                  <a:pt x="20326" y="222062"/>
                  <a:pt x="21018" y="232211"/>
                  <a:pt x="26633" y="239697"/>
                </a:cubicBezTo>
                <a:cubicBezTo>
                  <a:pt x="39188" y="256437"/>
                  <a:pt x="51170" y="277469"/>
                  <a:pt x="71021" y="284086"/>
                </a:cubicBezTo>
                <a:lnTo>
                  <a:pt x="97654" y="292963"/>
                </a:lnTo>
                <a:cubicBezTo>
                  <a:pt x="103572" y="298882"/>
                  <a:pt x="110180" y="304183"/>
                  <a:pt x="115409" y="310719"/>
                </a:cubicBezTo>
                <a:cubicBezTo>
                  <a:pt x="122074" y="319051"/>
                  <a:pt x="124833" y="330687"/>
                  <a:pt x="133165" y="337352"/>
                </a:cubicBezTo>
                <a:cubicBezTo>
                  <a:pt x="140472" y="343198"/>
                  <a:pt x="150920" y="343270"/>
                  <a:pt x="159798" y="346229"/>
                </a:cubicBezTo>
                <a:cubicBezTo>
                  <a:pt x="171635" y="361025"/>
                  <a:pt x="178856" y="381217"/>
                  <a:pt x="195308" y="390618"/>
                </a:cubicBezTo>
                <a:cubicBezTo>
                  <a:pt x="220707" y="405132"/>
                  <a:pt x="237257" y="351109"/>
                  <a:pt x="239697" y="346229"/>
                </a:cubicBezTo>
                <a:cubicBezTo>
                  <a:pt x="236628" y="263375"/>
                  <a:pt x="247095" y="118370"/>
                  <a:pt x="239697" y="71022"/>
                </a:cubicBezTo>
                <a:close/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FC85774F-1129-4C17-81BF-8F510226E021}"/>
              </a:ext>
            </a:extLst>
          </p:cNvPr>
          <p:cNvSpPr/>
          <p:nvPr/>
        </p:nvSpPr>
        <p:spPr>
          <a:xfrm>
            <a:off x="9926331" y="3429000"/>
            <a:ext cx="242400" cy="485585"/>
          </a:xfrm>
          <a:custGeom>
            <a:avLst/>
            <a:gdLst>
              <a:gd name="connsiteX0" fmla="*/ 239697 w 242400"/>
              <a:gd name="connsiteY0" fmla="*/ 71022 h 393086"/>
              <a:gd name="connsiteX1" fmla="*/ 195308 w 242400"/>
              <a:gd name="connsiteY1" fmla="*/ 62144 h 393086"/>
              <a:gd name="connsiteX2" fmla="*/ 115409 w 242400"/>
              <a:gd name="connsiteY2" fmla="*/ 0 h 393086"/>
              <a:gd name="connsiteX3" fmla="*/ 44388 w 242400"/>
              <a:gd name="connsiteY3" fmla="*/ 8878 h 393086"/>
              <a:gd name="connsiteX4" fmla="*/ 26633 w 242400"/>
              <a:gd name="connsiteY4" fmla="*/ 35511 h 393086"/>
              <a:gd name="connsiteX5" fmla="*/ 17755 w 242400"/>
              <a:gd name="connsiteY5" fmla="*/ 62144 h 393086"/>
              <a:gd name="connsiteX6" fmla="*/ 0 w 242400"/>
              <a:gd name="connsiteY6" fmla="*/ 124288 h 393086"/>
              <a:gd name="connsiteX7" fmla="*/ 17755 w 242400"/>
              <a:gd name="connsiteY7" fmla="*/ 213064 h 393086"/>
              <a:gd name="connsiteX8" fmla="*/ 26633 w 242400"/>
              <a:gd name="connsiteY8" fmla="*/ 239697 h 393086"/>
              <a:gd name="connsiteX9" fmla="*/ 71021 w 242400"/>
              <a:gd name="connsiteY9" fmla="*/ 284086 h 393086"/>
              <a:gd name="connsiteX10" fmla="*/ 97654 w 242400"/>
              <a:gd name="connsiteY10" fmla="*/ 292963 h 393086"/>
              <a:gd name="connsiteX11" fmla="*/ 115409 w 242400"/>
              <a:gd name="connsiteY11" fmla="*/ 310719 h 393086"/>
              <a:gd name="connsiteX12" fmla="*/ 133165 w 242400"/>
              <a:gd name="connsiteY12" fmla="*/ 337352 h 393086"/>
              <a:gd name="connsiteX13" fmla="*/ 159798 w 242400"/>
              <a:gd name="connsiteY13" fmla="*/ 346229 h 393086"/>
              <a:gd name="connsiteX14" fmla="*/ 195308 w 242400"/>
              <a:gd name="connsiteY14" fmla="*/ 390618 h 393086"/>
              <a:gd name="connsiteX15" fmla="*/ 239697 w 242400"/>
              <a:gd name="connsiteY15" fmla="*/ 346229 h 393086"/>
              <a:gd name="connsiteX16" fmla="*/ 239697 w 242400"/>
              <a:gd name="connsiteY16" fmla="*/ 71022 h 39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2400" h="393086">
                <a:moveTo>
                  <a:pt x="239697" y="71022"/>
                </a:moveTo>
                <a:cubicBezTo>
                  <a:pt x="232299" y="23674"/>
                  <a:pt x="208038" y="70245"/>
                  <a:pt x="195308" y="62144"/>
                </a:cubicBezTo>
                <a:cubicBezTo>
                  <a:pt x="63562" y="-21694"/>
                  <a:pt x="192645" y="25746"/>
                  <a:pt x="115409" y="0"/>
                </a:cubicBezTo>
                <a:cubicBezTo>
                  <a:pt x="91735" y="2959"/>
                  <a:pt x="66539" y="17"/>
                  <a:pt x="44388" y="8878"/>
                </a:cubicBezTo>
                <a:cubicBezTo>
                  <a:pt x="34482" y="12841"/>
                  <a:pt x="31405" y="25968"/>
                  <a:pt x="26633" y="35511"/>
                </a:cubicBezTo>
                <a:cubicBezTo>
                  <a:pt x="22448" y="43881"/>
                  <a:pt x="20444" y="53181"/>
                  <a:pt x="17755" y="62144"/>
                </a:cubicBezTo>
                <a:cubicBezTo>
                  <a:pt x="11565" y="82779"/>
                  <a:pt x="5918" y="103573"/>
                  <a:pt x="0" y="124288"/>
                </a:cubicBezTo>
                <a:cubicBezTo>
                  <a:pt x="6976" y="166149"/>
                  <a:pt x="7159" y="175979"/>
                  <a:pt x="17755" y="213064"/>
                </a:cubicBezTo>
                <a:cubicBezTo>
                  <a:pt x="20326" y="222062"/>
                  <a:pt x="21018" y="232211"/>
                  <a:pt x="26633" y="239697"/>
                </a:cubicBezTo>
                <a:cubicBezTo>
                  <a:pt x="39188" y="256437"/>
                  <a:pt x="51170" y="277469"/>
                  <a:pt x="71021" y="284086"/>
                </a:cubicBezTo>
                <a:lnTo>
                  <a:pt x="97654" y="292963"/>
                </a:lnTo>
                <a:cubicBezTo>
                  <a:pt x="103572" y="298882"/>
                  <a:pt x="110180" y="304183"/>
                  <a:pt x="115409" y="310719"/>
                </a:cubicBezTo>
                <a:cubicBezTo>
                  <a:pt x="122074" y="319051"/>
                  <a:pt x="124833" y="330687"/>
                  <a:pt x="133165" y="337352"/>
                </a:cubicBezTo>
                <a:cubicBezTo>
                  <a:pt x="140472" y="343198"/>
                  <a:pt x="150920" y="343270"/>
                  <a:pt x="159798" y="346229"/>
                </a:cubicBezTo>
                <a:cubicBezTo>
                  <a:pt x="171635" y="361025"/>
                  <a:pt x="178856" y="381217"/>
                  <a:pt x="195308" y="390618"/>
                </a:cubicBezTo>
                <a:cubicBezTo>
                  <a:pt x="220707" y="405132"/>
                  <a:pt x="237257" y="351109"/>
                  <a:pt x="239697" y="346229"/>
                </a:cubicBezTo>
                <a:cubicBezTo>
                  <a:pt x="236628" y="263375"/>
                  <a:pt x="247095" y="118370"/>
                  <a:pt x="239697" y="71022"/>
                </a:cubicBezTo>
                <a:close/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8EFB5B86-13C9-4513-8A7E-898D44E3448F}"/>
              </a:ext>
            </a:extLst>
          </p:cNvPr>
          <p:cNvSpPr/>
          <p:nvPr/>
        </p:nvSpPr>
        <p:spPr>
          <a:xfrm>
            <a:off x="8718968" y="4459932"/>
            <a:ext cx="242400" cy="485585"/>
          </a:xfrm>
          <a:custGeom>
            <a:avLst/>
            <a:gdLst>
              <a:gd name="connsiteX0" fmla="*/ 239697 w 242400"/>
              <a:gd name="connsiteY0" fmla="*/ 71022 h 393086"/>
              <a:gd name="connsiteX1" fmla="*/ 195308 w 242400"/>
              <a:gd name="connsiteY1" fmla="*/ 62144 h 393086"/>
              <a:gd name="connsiteX2" fmla="*/ 115409 w 242400"/>
              <a:gd name="connsiteY2" fmla="*/ 0 h 393086"/>
              <a:gd name="connsiteX3" fmla="*/ 44388 w 242400"/>
              <a:gd name="connsiteY3" fmla="*/ 8878 h 393086"/>
              <a:gd name="connsiteX4" fmla="*/ 26633 w 242400"/>
              <a:gd name="connsiteY4" fmla="*/ 35511 h 393086"/>
              <a:gd name="connsiteX5" fmla="*/ 17755 w 242400"/>
              <a:gd name="connsiteY5" fmla="*/ 62144 h 393086"/>
              <a:gd name="connsiteX6" fmla="*/ 0 w 242400"/>
              <a:gd name="connsiteY6" fmla="*/ 124288 h 393086"/>
              <a:gd name="connsiteX7" fmla="*/ 17755 w 242400"/>
              <a:gd name="connsiteY7" fmla="*/ 213064 h 393086"/>
              <a:gd name="connsiteX8" fmla="*/ 26633 w 242400"/>
              <a:gd name="connsiteY8" fmla="*/ 239697 h 393086"/>
              <a:gd name="connsiteX9" fmla="*/ 71021 w 242400"/>
              <a:gd name="connsiteY9" fmla="*/ 284086 h 393086"/>
              <a:gd name="connsiteX10" fmla="*/ 97654 w 242400"/>
              <a:gd name="connsiteY10" fmla="*/ 292963 h 393086"/>
              <a:gd name="connsiteX11" fmla="*/ 115409 w 242400"/>
              <a:gd name="connsiteY11" fmla="*/ 310719 h 393086"/>
              <a:gd name="connsiteX12" fmla="*/ 133165 w 242400"/>
              <a:gd name="connsiteY12" fmla="*/ 337352 h 393086"/>
              <a:gd name="connsiteX13" fmla="*/ 159798 w 242400"/>
              <a:gd name="connsiteY13" fmla="*/ 346229 h 393086"/>
              <a:gd name="connsiteX14" fmla="*/ 195308 w 242400"/>
              <a:gd name="connsiteY14" fmla="*/ 390618 h 393086"/>
              <a:gd name="connsiteX15" fmla="*/ 239697 w 242400"/>
              <a:gd name="connsiteY15" fmla="*/ 346229 h 393086"/>
              <a:gd name="connsiteX16" fmla="*/ 239697 w 242400"/>
              <a:gd name="connsiteY16" fmla="*/ 71022 h 39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2400" h="393086">
                <a:moveTo>
                  <a:pt x="239697" y="71022"/>
                </a:moveTo>
                <a:cubicBezTo>
                  <a:pt x="232299" y="23674"/>
                  <a:pt x="208038" y="70245"/>
                  <a:pt x="195308" y="62144"/>
                </a:cubicBezTo>
                <a:cubicBezTo>
                  <a:pt x="63562" y="-21694"/>
                  <a:pt x="192645" y="25746"/>
                  <a:pt x="115409" y="0"/>
                </a:cubicBezTo>
                <a:cubicBezTo>
                  <a:pt x="91735" y="2959"/>
                  <a:pt x="66539" y="17"/>
                  <a:pt x="44388" y="8878"/>
                </a:cubicBezTo>
                <a:cubicBezTo>
                  <a:pt x="34482" y="12841"/>
                  <a:pt x="31405" y="25968"/>
                  <a:pt x="26633" y="35511"/>
                </a:cubicBezTo>
                <a:cubicBezTo>
                  <a:pt x="22448" y="43881"/>
                  <a:pt x="20444" y="53181"/>
                  <a:pt x="17755" y="62144"/>
                </a:cubicBezTo>
                <a:cubicBezTo>
                  <a:pt x="11565" y="82779"/>
                  <a:pt x="5918" y="103573"/>
                  <a:pt x="0" y="124288"/>
                </a:cubicBezTo>
                <a:cubicBezTo>
                  <a:pt x="6976" y="166149"/>
                  <a:pt x="7159" y="175979"/>
                  <a:pt x="17755" y="213064"/>
                </a:cubicBezTo>
                <a:cubicBezTo>
                  <a:pt x="20326" y="222062"/>
                  <a:pt x="21018" y="232211"/>
                  <a:pt x="26633" y="239697"/>
                </a:cubicBezTo>
                <a:cubicBezTo>
                  <a:pt x="39188" y="256437"/>
                  <a:pt x="51170" y="277469"/>
                  <a:pt x="71021" y="284086"/>
                </a:cubicBezTo>
                <a:lnTo>
                  <a:pt x="97654" y="292963"/>
                </a:lnTo>
                <a:cubicBezTo>
                  <a:pt x="103572" y="298882"/>
                  <a:pt x="110180" y="304183"/>
                  <a:pt x="115409" y="310719"/>
                </a:cubicBezTo>
                <a:cubicBezTo>
                  <a:pt x="122074" y="319051"/>
                  <a:pt x="124833" y="330687"/>
                  <a:pt x="133165" y="337352"/>
                </a:cubicBezTo>
                <a:cubicBezTo>
                  <a:pt x="140472" y="343198"/>
                  <a:pt x="150920" y="343270"/>
                  <a:pt x="159798" y="346229"/>
                </a:cubicBezTo>
                <a:cubicBezTo>
                  <a:pt x="171635" y="361025"/>
                  <a:pt x="178856" y="381217"/>
                  <a:pt x="195308" y="390618"/>
                </a:cubicBezTo>
                <a:cubicBezTo>
                  <a:pt x="220707" y="405132"/>
                  <a:pt x="237257" y="351109"/>
                  <a:pt x="239697" y="346229"/>
                </a:cubicBezTo>
                <a:cubicBezTo>
                  <a:pt x="236628" y="263375"/>
                  <a:pt x="247095" y="118370"/>
                  <a:pt x="239697" y="71022"/>
                </a:cubicBezTo>
                <a:close/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37CED1-6431-48AD-852C-BA273BB901A0}"/>
              </a:ext>
            </a:extLst>
          </p:cNvPr>
          <p:cNvSpPr txBox="1"/>
          <p:nvPr/>
        </p:nvSpPr>
        <p:spPr>
          <a:xfrm>
            <a:off x="389287" y="210219"/>
            <a:ext cx="1590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Example 1</a:t>
            </a:r>
            <a:endParaRPr lang="ru-RU" sz="2400" b="1" dirty="0">
              <a:solidFill>
                <a:schemeClr val="accent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F2D7DC4-F55F-4865-9AC8-978EE39B8B1B}"/>
              </a:ext>
            </a:extLst>
          </p:cNvPr>
          <p:cNvSpPr/>
          <p:nvPr/>
        </p:nvSpPr>
        <p:spPr>
          <a:xfrm>
            <a:off x="3071674" y="2183907"/>
            <a:ext cx="1766656" cy="124509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56806939-C0F5-4AED-B198-AD4E47A21346}"/>
              </a:ext>
            </a:extLst>
          </p:cNvPr>
          <p:cNvCxnSpPr>
            <a:stCxn id="15" idx="3"/>
          </p:cNvCxnSpPr>
          <p:nvPr/>
        </p:nvCxnSpPr>
        <p:spPr>
          <a:xfrm flipV="1">
            <a:off x="4838330" y="2006353"/>
            <a:ext cx="2308194" cy="80010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2A838CBD-1709-4402-80D3-720C62E8A87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4838330" y="2750380"/>
            <a:ext cx="2515342" cy="5607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2E737A03-C781-4FA7-A12E-9ADBA133DAA1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838330" y="2806454"/>
            <a:ext cx="2576784" cy="91717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698A1CF2-9FF2-41A6-9959-BAD51CC85442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838330" y="2806454"/>
            <a:ext cx="2546961" cy="163742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34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23DDC5-A565-4E7E-A77B-B8635C8C73AA}"/>
              </a:ext>
            </a:extLst>
          </p:cNvPr>
          <p:cNvSpPr txBox="1"/>
          <p:nvPr/>
        </p:nvSpPr>
        <p:spPr>
          <a:xfrm>
            <a:off x="389287" y="210219"/>
            <a:ext cx="1590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Example 2</a:t>
            </a:r>
            <a:endParaRPr lang="ru-RU" sz="2400" b="1" dirty="0">
              <a:solidFill>
                <a:schemeClr val="accent2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3BAD0B-D661-4A71-AD97-C0B17D41A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721" y="116657"/>
            <a:ext cx="3648075" cy="64293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C1EE9A-4687-4B17-9C6D-9E812B5AD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44" y="2416911"/>
            <a:ext cx="4219575" cy="1152525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FFD43CA-F7DC-44FA-8BC5-91AFE6619714}"/>
              </a:ext>
            </a:extLst>
          </p:cNvPr>
          <p:cNvSpPr/>
          <p:nvPr/>
        </p:nvSpPr>
        <p:spPr>
          <a:xfrm>
            <a:off x="1840475" y="1723111"/>
            <a:ext cx="14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ru-RU" dirty="0" err="1"/>
              <a:t>ubstitution</a:t>
            </a:r>
            <a:r>
              <a:rPr lang="en-US" dirty="0"/>
              <a:t>s</a:t>
            </a:r>
            <a:endParaRPr lang="ru-RU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9D387E08-986B-4BCC-BAE1-58BE42267AEB}"/>
              </a:ext>
            </a:extLst>
          </p:cNvPr>
          <p:cNvCxnSpPr>
            <a:cxnSpLocks/>
          </p:cNvCxnSpPr>
          <p:nvPr/>
        </p:nvCxnSpPr>
        <p:spPr>
          <a:xfrm flipV="1">
            <a:off x="4838330" y="2006353"/>
            <a:ext cx="2308194" cy="80010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41CB9D71-58BC-4BA4-8D91-70F8CAB48E8B}"/>
              </a:ext>
            </a:extLst>
          </p:cNvPr>
          <p:cNvCxnSpPr>
            <a:cxnSpLocks/>
          </p:cNvCxnSpPr>
          <p:nvPr/>
        </p:nvCxnSpPr>
        <p:spPr>
          <a:xfrm flipV="1">
            <a:off x="4838330" y="2750380"/>
            <a:ext cx="2515342" cy="5607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5ABFD92D-E2CB-4ADE-85C1-8D5E9EE01CAF}"/>
              </a:ext>
            </a:extLst>
          </p:cNvPr>
          <p:cNvCxnSpPr>
            <a:cxnSpLocks/>
          </p:cNvCxnSpPr>
          <p:nvPr/>
        </p:nvCxnSpPr>
        <p:spPr>
          <a:xfrm>
            <a:off x="4838330" y="2806454"/>
            <a:ext cx="2576784" cy="91717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9FD8AD6-5AE2-44CA-9008-2EA498CA2641}"/>
              </a:ext>
            </a:extLst>
          </p:cNvPr>
          <p:cNvCxnSpPr>
            <a:cxnSpLocks/>
          </p:cNvCxnSpPr>
          <p:nvPr/>
        </p:nvCxnSpPr>
        <p:spPr>
          <a:xfrm>
            <a:off x="4838330" y="2806454"/>
            <a:ext cx="2546961" cy="163742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13BC62B-69FA-4D45-8F2B-61E0D6CDC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122" y="97165"/>
            <a:ext cx="3638550" cy="1071860"/>
          </a:xfrm>
          <a:prstGeom prst="rect">
            <a:avLst/>
          </a:prstGeom>
        </p:spPr>
      </p:pic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43D23BB8-F856-4330-A634-484988265ED6}"/>
              </a:ext>
            </a:extLst>
          </p:cNvPr>
          <p:cNvSpPr/>
          <p:nvPr/>
        </p:nvSpPr>
        <p:spPr>
          <a:xfrm>
            <a:off x="7599285" y="284085"/>
            <a:ext cx="834501" cy="381740"/>
          </a:xfrm>
          <a:custGeom>
            <a:avLst/>
            <a:gdLst>
              <a:gd name="connsiteX0" fmla="*/ 834501 w 834501"/>
              <a:gd name="connsiteY0" fmla="*/ 44389 h 381740"/>
              <a:gd name="connsiteX1" fmla="*/ 754602 w 834501"/>
              <a:gd name="connsiteY1" fmla="*/ 17756 h 381740"/>
              <a:gd name="connsiteX2" fmla="*/ 701336 w 834501"/>
              <a:gd name="connsiteY2" fmla="*/ 0 h 381740"/>
              <a:gd name="connsiteX3" fmla="*/ 656948 w 834501"/>
              <a:gd name="connsiteY3" fmla="*/ 8878 h 381740"/>
              <a:gd name="connsiteX4" fmla="*/ 630315 w 834501"/>
              <a:gd name="connsiteY4" fmla="*/ 17756 h 381740"/>
              <a:gd name="connsiteX5" fmla="*/ 612560 w 834501"/>
              <a:gd name="connsiteY5" fmla="*/ 71022 h 381740"/>
              <a:gd name="connsiteX6" fmla="*/ 603682 w 834501"/>
              <a:gd name="connsiteY6" fmla="*/ 97655 h 381740"/>
              <a:gd name="connsiteX7" fmla="*/ 594804 w 834501"/>
              <a:gd name="connsiteY7" fmla="*/ 195309 h 381740"/>
              <a:gd name="connsiteX8" fmla="*/ 577049 w 834501"/>
              <a:gd name="connsiteY8" fmla="*/ 213065 h 381740"/>
              <a:gd name="connsiteX9" fmla="*/ 195309 w 834501"/>
              <a:gd name="connsiteY9" fmla="*/ 186432 h 381740"/>
              <a:gd name="connsiteX10" fmla="*/ 17756 w 834501"/>
              <a:gd name="connsiteY10" fmla="*/ 186432 h 381740"/>
              <a:gd name="connsiteX11" fmla="*/ 0 w 834501"/>
              <a:gd name="connsiteY11" fmla="*/ 213065 h 381740"/>
              <a:gd name="connsiteX12" fmla="*/ 17756 w 834501"/>
              <a:gd name="connsiteY12" fmla="*/ 292964 h 381740"/>
              <a:gd name="connsiteX13" fmla="*/ 35511 w 834501"/>
              <a:gd name="connsiteY13" fmla="*/ 319597 h 381740"/>
              <a:gd name="connsiteX14" fmla="*/ 239698 w 834501"/>
              <a:gd name="connsiteY14" fmla="*/ 363985 h 381740"/>
              <a:gd name="connsiteX15" fmla="*/ 719092 w 834501"/>
              <a:gd name="connsiteY15" fmla="*/ 381740 h 381740"/>
              <a:gd name="connsiteX16" fmla="*/ 807868 w 834501"/>
              <a:gd name="connsiteY16" fmla="*/ 372863 h 381740"/>
              <a:gd name="connsiteX17" fmla="*/ 825624 w 834501"/>
              <a:gd name="connsiteY17" fmla="*/ 355107 h 381740"/>
              <a:gd name="connsiteX18" fmla="*/ 816746 w 834501"/>
              <a:gd name="connsiteY18" fmla="*/ 257453 h 381740"/>
              <a:gd name="connsiteX19" fmla="*/ 825624 w 834501"/>
              <a:gd name="connsiteY19" fmla="*/ 221942 h 381740"/>
              <a:gd name="connsiteX20" fmla="*/ 798991 w 834501"/>
              <a:gd name="connsiteY20" fmla="*/ 124288 h 381740"/>
              <a:gd name="connsiteX21" fmla="*/ 781235 w 834501"/>
              <a:gd name="connsiteY21" fmla="*/ 62144 h 381740"/>
              <a:gd name="connsiteX22" fmla="*/ 772358 w 834501"/>
              <a:gd name="connsiteY22" fmla="*/ 26633 h 38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34501" h="381740">
                <a:moveTo>
                  <a:pt x="834501" y="44389"/>
                </a:moveTo>
                <a:cubicBezTo>
                  <a:pt x="749201" y="27328"/>
                  <a:pt x="828110" y="47159"/>
                  <a:pt x="754602" y="17756"/>
                </a:cubicBezTo>
                <a:cubicBezTo>
                  <a:pt x="737225" y="10805"/>
                  <a:pt x="701336" y="0"/>
                  <a:pt x="701336" y="0"/>
                </a:cubicBezTo>
                <a:cubicBezTo>
                  <a:pt x="686540" y="2959"/>
                  <a:pt x="671586" y="5218"/>
                  <a:pt x="656948" y="8878"/>
                </a:cubicBezTo>
                <a:cubicBezTo>
                  <a:pt x="647870" y="11148"/>
                  <a:pt x="635754" y="10141"/>
                  <a:pt x="630315" y="17756"/>
                </a:cubicBezTo>
                <a:cubicBezTo>
                  <a:pt x="619437" y="32986"/>
                  <a:pt x="618478" y="53267"/>
                  <a:pt x="612560" y="71022"/>
                </a:cubicBezTo>
                <a:lnTo>
                  <a:pt x="603682" y="97655"/>
                </a:lnTo>
                <a:cubicBezTo>
                  <a:pt x="600723" y="130206"/>
                  <a:pt x="602154" y="163460"/>
                  <a:pt x="594804" y="195309"/>
                </a:cubicBezTo>
                <a:cubicBezTo>
                  <a:pt x="592922" y="203465"/>
                  <a:pt x="585419" y="213065"/>
                  <a:pt x="577049" y="213065"/>
                </a:cubicBezTo>
                <a:cubicBezTo>
                  <a:pt x="449968" y="213065"/>
                  <a:pt x="321985" y="199099"/>
                  <a:pt x="195309" y="186432"/>
                </a:cubicBezTo>
                <a:cubicBezTo>
                  <a:pt x="129170" y="164385"/>
                  <a:pt x="133316" y="162103"/>
                  <a:pt x="17756" y="186432"/>
                </a:cubicBezTo>
                <a:cubicBezTo>
                  <a:pt x="7315" y="188630"/>
                  <a:pt x="5919" y="204187"/>
                  <a:pt x="0" y="213065"/>
                </a:cubicBezTo>
                <a:cubicBezTo>
                  <a:pt x="3410" y="233526"/>
                  <a:pt x="6828" y="271108"/>
                  <a:pt x="17756" y="292964"/>
                </a:cubicBezTo>
                <a:cubicBezTo>
                  <a:pt x="22528" y="302507"/>
                  <a:pt x="27481" y="312571"/>
                  <a:pt x="35511" y="319597"/>
                </a:cubicBezTo>
                <a:cubicBezTo>
                  <a:pt x="105439" y="380784"/>
                  <a:pt x="127147" y="359229"/>
                  <a:pt x="239698" y="363985"/>
                </a:cubicBezTo>
                <a:lnTo>
                  <a:pt x="719092" y="381740"/>
                </a:lnTo>
                <a:cubicBezTo>
                  <a:pt x="748684" y="378781"/>
                  <a:pt x="779016" y="380076"/>
                  <a:pt x="807868" y="372863"/>
                </a:cubicBezTo>
                <a:cubicBezTo>
                  <a:pt x="815988" y="370833"/>
                  <a:pt x="824982" y="363453"/>
                  <a:pt x="825624" y="355107"/>
                </a:cubicBezTo>
                <a:cubicBezTo>
                  <a:pt x="828131" y="322518"/>
                  <a:pt x="819705" y="290004"/>
                  <a:pt x="816746" y="257453"/>
                </a:cubicBezTo>
                <a:cubicBezTo>
                  <a:pt x="819705" y="245616"/>
                  <a:pt x="825624" y="234143"/>
                  <a:pt x="825624" y="221942"/>
                </a:cubicBezTo>
                <a:cubicBezTo>
                  <a:pt x="825624" y="179018"/>
                  <a:pt x="813252" y="162317"/>
                  <a:pt x="798991" y="124288"/>
                </a:cubicBezTo>
                <a:cubicBezTo>
                  <a:pt x="786220" y="90231"/>
                  <a:pt x="792428" y="101321"/>
                  <a:pt x="781235" y="62144"/>
                </a:cubicBezTo>
                <a:cubicBezTo>
                  <a:pt x="771422" y="27799"/>
                  <a:pt x="772358" y="46420"/>
                  <a:pt x="772358" y="26633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C1217EFE-D743-4DA1-8F20-14420F527B25}"/>
              </a:ext>
            </a:extLst>
          </p:cNvPr>
          <p:cNvSpPr/>
          <p:nvPr/>
        </p:nvSpPr>
        <p:spPr>
          <a:xfrm>
            <a:off x="9443137" y="2299315"/>
            <a:ext cx="834501" cy="381740"/>
          </a:xfrm>
          <a:custGeom>
            <a:avLst/>
            <a:gdLst>
              <a:gd name="connsiteX0" fmla="*/ 834501 w 834501"/>
              <a:gd name="connsiteY0" fmla="*/ 44389 h 381740"/>
              <a:gd name="connsiteX1" fmla="*/ 754602 w 834501"/>
              <a:gd name="connsiteY1" fmla="*/ 17756 h 381740"/>
              <a:gd name="connsiteX2" fmla="*/ 701336 w 834501"/>
              <a:gd name="connsiteY2" fmla="*/ 0 h 381740"/>
              <a:gd name="connsiteX3" fmla="*/ 656948 w 834501"/>
              <a:gd name="connsiteY3" fmla="*/ 8878 h 381740"/>
              <a:gd name="connsiteX4" fmla="*/ 630315 w 834501"/>
              <a:gd name="connsiteY4" fmla="*/ 17756 h 381740"/>
              <a:gd name="connsiteX5" fmla="*/ 612560 w 834501"/>
              <a:gd name="connsiteY5" fmla="*/ 71022 h 381740"/>
              <a:gd name="connsiteX6" fmla="*/ 603682 w 834501"/>
              <a:gd name="connsiteY6" fmla="*/ 97655 h 381740"/>
              <a:gd name="connsiteX7" fmla="*/ 594804 w 834501"/>
              <a:gd name="connsiteY7" fmla="*/ 195309 h 381740"/>
              <a:gd name="connsiteX8" fmla="*/ 577049 w 834501"/>
              <a:gd name="connsiteY8" fmla="*/ 213065 h 381740"/>
              <a:gd name="connsiteX9" fmla="*/ 195309 w 834501"/>
              <a:gd name="connsiteY9" fmla="*/ 186432 h 381740"/>
              <a:gd name="connsiteX10" fmla="*/ 17756 w 834501"/>
              <a:gd name="connsiteY10" fmla="*/ 186432 h 381740"/>
              <a:gd name="connsiteX11" fmla="*/ 0 w 834501"/>
              <a:gd name="connsiteY11" fmla="*/ 213065 h 381740"/>
              <a:gd name="connsiteX12" fmla="*/ 17756 w 834501"/>
              <a:gd name="connsiteY12" fmla="*/ 292964 h 381740"/>
              <a:gd name="connsiteX13" fmla="*/ 35511 w 834501"/>
              <a:gd name="connsiteY13" fmla="*/ 319597 h 381740"/>
              <a:gd name="connsiteX14" fmla="*/ 239698 w 834501"/>
              <a:gd name="connsiteY14" fmla="*/ 363985 h 381740"/>
              <a:gd name="connsiteX15" fmla="*/ 719092 w 834501"/>
              <a:gd name="connsiteY15" fmla="*/ 381740 h 381740"/>
              <a:gd name="connsiteX16" fmla="*/ 807868 w 834501"/>
              <a:gd name="connsiteY16" fmla="*/ 372863 h 381740"/>
              <a:gd name="connsiteX17" fmla="*/ 825624 w 834501"/>
              <a:gd name="connsiteY17" fmla="*/ 355107 h 381740"/>
              <a:gd name="connsiteX18" fmla="*/ 816746 w 834501"/>
              <a:gd name="connsiteY18" fmla="*/ 257453 h 381740"/>
              <a:gd name="connsiteX19" fmla="*/ 825624 w 834501"/>
              <a:gd name="connsiteY19" fmla="*/ 221942 h 381740"/>
              <a:gd name="connsiteX20" fmla="*/ 798991 w 834501"/>
              <a:gd name="connsiteY20" fmla="*/ 124288 h 381740"/>
              <a:gd name="connsiteX21" fmla="*/ 781235 w 834501"/>
              <a:gd name="connsiteY21" fmla="*/ 62144 h 381740"/>
              <a:gd name="connsiteX22" fmla="*/ 772358 w 834501"/>
              <a:gd name="connsiteY22" fmla="*/ 26633 h 38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34501" h="381740">
                <a:moveTo>
                  <a:pt x="834501" y="44389"/>
                </a:moveTo>
                <a:cubicBezTo>
                  <a:pt x="749201" y="27328"/>
                  <a:pt x="828110" y="47159"/>
                  <a:pt x="754602" y="17756"/>
                </a:cubicBezTo>
                <a:cubicBezTo>
                  <a:pt x="737225" y="10805"/>
                  <a:pt x="701336" y="0"/>
                  <a:pt x="701336" y="0"/>
                </a:cubicBezTo>
                <a:cubicBezTo>
                  <a:pt x="686540" y="2959"/>
                  <a:pt x="671586" y="5218"/>
                  <a:pt x="656948" y="8878"/>
                </a:cubicBezTo>
                <a:cubicBezTo>
                  <a:pt x="647870" y="11148"/>
                  <a:pt x="635754" y="10141"/>
                  <a:pt x="630315" y="17756"/>
                </a:cubicBezTo>
                <a:cubicBezTo>
                  <a:pt x="619437" y="32986"/>
                  <a:pt x="618478" y="53267"/>
                  <a:pt x="612560" y="71022"/>
                </a:cubicBezTo>
                <a:lnTo>
                  <a:pt x="603682" y="97655"/>
                </a:lnTo>
                <a:cubicBezTo>
                  <a:pt x="600723" y="130206"/>
                  <a:pt x="602154" y="163460"/>
                  <a:pt x="594804" y="195309"/>
                </a:cubicBezTo>
                <a:cubicBezTo>
                  <a:pt x="592922" y="203465"/>
                  <a:pt x="585419" y="213065"/>
                  <a:pt x="577049" y="213065"/>
                </a:cubicBezTo>
                <a:cubicBezTo>
                  <a:pt x="449968" y="213065"/>
                  <a:pt x="321985" y="199099"/>
                  <a:pt x="195309" y="186432"/>
                </a:cubicBezTo>
                <a:cubicBezTo>
                  <a:pt x="129170" y="164385"/>
                  <a:pt x="133316" y="162103"/>
                  <a:pt x="17756" y="186432"/>
                </a:cubicBezTo>
                <a:cubicBezTo>
                  <a:pt x="7315" y="188630"/>
                  <a:pt x="5919" y="204187"/>
                  <a:pt x="0" y="213065"/>
                </a:cubicBezTo>
                <a:cubicBezTo>
                  <a:pt x="3410" y="233526"/>
                  <a:pt x="6828" y="271108"/>
                  <a:pt x="17756" y="292964"/>
                </a:cubicBezTo>
                <a:cubicBezTo>
                  <a:pt x="22528" y="302507"/>
                  <a:pt x="27481" y="312571"/>
                  <a:pt x="35511" y="319597"/>
                </a:cubicBezTo>
                <a:cubicBezTo>
                  <a:pt x="105439" y="380784"/>
                  <a:pt x="127147" y="359229"/>
                  <a:pt x="239698" y="363985"/>
                </a:cubicBezTo>
                <a:lnTo>
                  <a:pt x="719092" y="381740"/>
                </a:lnTo>
                <a:cubicBezTo>
                  <a:pt x="748684" y="378781"/>
                  <a:pt x="779016" y="380076"/>
                  <a:pt x="807868" y="372863"/>
                </a:cubicBezTo>
                <a:cubicBezTo>
                  <a:pt x="815988" y="370833"/>
                  <a:pt x="824982" y="363453"/>
                  <a:pt x="825624" y="355107"/>
                </a:cubicBezTo>
                <a:cubicBezTo>
                  <a:pt x="828131" y="322518"/>
                  <a:pt x="819705" y="290004"/>
                  <a:pt x="816746" y="257453"/>
                </a:cubicBezTo>
                <a:cubicBezTo>
                  <a:pt x="819705" y="245616"/>
                  <a:pt x="825624" y="234143"/>
                  <a:pt x="825624" y="221942"/>
                </a:cubicBezTo>
                <a:cubicBezTo>
                  <a:pt x="825624" y="179018"/>
                  <a:pt x="813252" y="162317"/>
                  <a:pt x="798991" y="124288"/>
                </a:cubicBezTo>
                <a:cubicBezTo>
                  <a:pt x="786220" y="90231"/>
                  <a:pt x="792428" y="101321"/>
                  <a:pt x="781235" y="62144"/>
                </a:cubicBezTo>
                <a:cubicBezTo>
                  <a:pt x="771422" y="27799"/>
                  <a:pt x="772358" y="46420"/>
                  <a:pt x="772358" y="26633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144B41-2CC5-4F2D-B328-4339DDA7FF28}"/>
              </a:ext>
            </a:extLst>
          </p:cNvPr>
          <p:cNvSpPr txBox="1"/>
          <p:nvPr/>
        </p:nvSpPr>
        <p:spPr>
          <a:xfrm>
            <a:off x="9268286" y="648298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</a:t>
            </a:r>
            <a:endParaRPr lang="ru-RU" dirty="0"/>
          </a:p>
        </p:txBody>
      </p:sp>
      <p:sp>
        <p:nvSpPr>
          <p:cNvPr id="19" name="Полилиния: фигура 18">
            <a:extLst>
              <a:ext uri="{FF2B5EF4-FFF2-40B4-BE49-F238E27FC236}">
                <a16:creationId xmlns:a16="http://schemas.microsoft.com/office/drawing/2014/main" id="{DE93D2B2-1D20-4D6B-B94A-9CF3E113FA03}"/>
              </a:ext>
            </a:extLst>
          </p:cNvPr>
          <p:cNvSpPr/>
          <p:nvPr/>
        </p:nvSpPr>
        <p:spPr>
          <a:xfrm>
            <a:off x="9443137" y="3958297"/>
            <a:ext cx="242400" cy="485585"/>
          </a:xfrm>
          <a:custGeom>
            <a:avLst/>
            <a:gdLst>
              <a:gd name="connsiteX0" fmla="*/ 239697 w 242400"/>
              <a:gd name="connsiteY0" fmla="*/ 71022 h 393086"/>
              <a:gd name="connsiteX1" fmla="*/ 195308 w 242400"/>
              <a:gd name="connsiteY1" fmla="*/ 62144 h 393086"/>
              <a:gd name="connsiteX2" fmla="*/ 115409 w 242400"/>
              <a:gd name="connsiteY2" fmla="*/ 0 h 393086"/>
              <a:gd name="connsiteX3" fmla="*/ 44388 w 242400"/>
              <a:gd name="connsiteY3" fmla="*/ 8878 h 393086"/>
              <a:gd name="connsiteX4" fmla="*/ 26633 w 242400"/>
              <a:gd name="connsiteY4" fmla="*/ 35511 h 393086"/>
              <a:gd name="connsiteX5" fmla="*/ 17755 w 242400"/>
              <a:gd name="connsiteY5" fmla="*/ 62144 h 393086"/>
              <a:gd name="connsiteX6" fmla="*/ 0 w 242400"/>
              <a:gd name="connsiteY6" fmla="*/ 124288 h 393086"/>
              <a:gd name="connsiteX7" fmla="*/ 17755 w 242400"/>
              <a:gd name="connsiteY7" fmla="*/ 213064 h 393086"/>
              <a:gd name="connsiteX8" fmla="*/ 26633 w 242400"/>
              <a:gd name="connsiteY8" fmla="*/ 239697 h 393086"/>
              <a:gd name="connsiteX9" fmla="*/ 71021 w 242400"/>
              <a:gd name="connsiteY9" fmla="*/ 284086 h 393086"/>
              <a:gd name="connsiteX10" fmla="*/ 97654 w 242400"/>
              <a:gd name="connsiteY10" fmla="*/ 292963 h 393086"/>
              <a:gd name="connsiteX11" fmla="*/ 115409 w 242400"/>
              <a:gd name="connsiteY11" fmla="*/ 310719 h 393086"/>
              <a:gd name="connsiteX12" fmla="*/ 133165 w 242400"/>
              <a:gd name="connsiteY12" fmla="*/ 337352 h 393086"/>
              <a:gd name="connsiteX13" fmla="*/ 159798 w 242400"/>
              <a:gd name="connsiteY13" fmla="*/ 346229 h 393086"/>
              <a:gd name="connsiteX14" fmla="*/ 195308 w 242400"/>
              <a:gd name="connsiteY14" fmla="*/ 390618 h 393086"/>
              <a:gd name="connsiteX15" fmla="*/ 239697 w 242400"/>
              <a:gd name="connsiteY15" fmla="*/ 346229 h 393086"/>
              <a:gd name="connsiteX16" fmla="*/ 239697 w 242400"/>
              <a:gd name="connsiteY16" fmla="*/ 71022 h 39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2400" h="393086">
                <a:moveTo>
                  <a:pt x="239697" y="71022"/>
                </a:moveTo>
                <a:cubicBezTo>
                  <a:pt x="232299" y="23674"/>
                  <a:pt x="208038" y="70245"/>
                  <a:pt x="195308" y="62144"/>
                </a:cubicBezTo>
                <a:cubicBezTo>
                  <a:pt x="63562" y="-21694"/>
                  <a:pt x="192645" y="25746"/>
                  <a:pt x="115409" y="0"/>
                </a:cubicBezTo>
                <a:cubicBezTo>
                  <a:pt x="91735" y="2959"/>
                  <a:pt x="66539" y="17"/>
                  <a:pt x="44388" y="8878"/>
                </a:cubicBezTo>
                <a:cubicBezTo>
                  <a:pt x="34482" y="12841"/>
                  <a:pt x="31405" y="25968"/>
                  <a:pt x="26633" y="35511"/>
                </a:cubicBezTo>
                <a:cubicBezTo>
                  <a:pt x="22448" y="43881"/>
                  <a:pt x="20444" y="53181"/>
                  <a:pt x="17755" y="62144"/>
                </a:cubicBezTo>
                <a:cubicBezTo>
                  <a:pt x="11565" y="82779"/>
                  <a:pt x="5918" y="103573"/>
                  <a:pt x="0" y="124288"/>
                </a:cubicBezTo>
                <a:cubicBezTo>
                  <a:pt x="6976" y="166149"/>
                  <a:pt x="7159" y="175979"/>
                  <a:pt x="17755" y="213064"/>
                </a:cubicBezTo>
                <a:cubicBezTo>
                  <a:pt x="20326" y="222062"/>
                  <a:pt x="21018" y="232211"/>
                  <a:pt x="26633" y="239697"/>
                </a:cubicBezTo>
                <a:cubicBezTo>
                  <a:pt x="39188" y="256437"/>
                  <a:pt x="51170" y="277469"/>
                  <a:pt x="71021" y="284086"/>
                </a:cubicBezTo>
                <a:lnTo>
                  <a:pt x="97654" y="292963"/>
                </a:lnTo>
                <a:cubicBezTo>
                  <a:pt x="103572" y="298882"/>
                  <a:pt x="110180" y="304183"/>
                  <a:pt x="115409" y="310719"/>
                </a:cubicBezTo>
                <a:cubicBezTo>
                  <a:pt x="122074" y="319051"/>
                  <a:pt x="124833" y="330687"/>
                  <a:pt x="133165" y="337352"/>
                </a:cubicBezTo>
                <a:cubicBezTo>
                  <a:pt x="140472" y="343198"/>
                  <a:pt x="150920" y="343270"/>
                  <a:pt x="159798" y="346229"/>
                </a:cubicBezTo>
                <a:cubicBezTo>
                  <a:pt x="171635" y="361025"/>
                  <a:pt x="178856" y="381217"/>
                  <a:pt x="195308" y="390618"/>
                </a:cubicBezTo>
                <a:cubicBezTo>
                  <a:pt x="220707" y="405132"/>
                  <a:pt x="237257" y="351109"/>
                  <a:pt x="239697" y="346229"/>
                </a:cubicBezTo>
                <a:cubicBezTo>
                  <a:pt x="236628" y="263375"/>
                  <a:pt x="247095" y="118370"/>
                  <a:pt x="239697" y="71022"/>
                </a:cubicBezTo>
                <a:close/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EA61307B-9F4C-4711-AEC6-7B8A9BB0878C}"/>
              </a:ext>
            </a:extLst>
          </p:cNvPr>
          <p:cNvSpPr/>
          <p:nvPr/>
        </p:nvSpPr>
        <p:spPr>
          <a:xfrm>
            <a:off x="7624088" y="3022247"/>
            <a:ext cx="242400" cy="485585"/>
          </a:xfrm>
          <a:custGeom>
            <a:avLst/>
            <a:gdLst>
              <a:gd name="connsiteX0" fmla="*/ 239697 w 242400"/>
              <a:gd name="connsiteY0" fmla="*/ 71022 h 393086"/>
              <a:gd name="connsiteX1" fmla="*/ 195308 w 242400"/>
              <a:gd name="connsiteY1" fmla="*/ 62144 h 393086"/>
              <a:gd name="connsiteX2" fmla="*/ 115409 w 242400"/>
              <a:gd name="connsiteY2" fmla="*/ 0 h 393086"/>
              <a:gd name="connsiteX3" fmla="*/ 44388 w 242400"/>
              <a:gd name="connsiteY3" fmla="*/ 8878 h 393086"/>
              <a:gd name="connsiteX4" fmla="*/ 26633 w 242400"/>
              <a:gd name="connsiteY4" fmla="*/ 35511 h 393086"/>
              <a:gd name="connsiteX5" fmla="*/ 17755 w 242400"/>
              <a:gd name="connsiteY5" fmla="*/ 62144 h 393086"/>
              <a:gd name="connsiteX6" fmla="*/ 0 w 242400"/>
              <a:gd name="connsiteY6" fmla="*/ 124288 h 393086"/>
              <a:gd name="connsiteX7" fmla="*/ 17755 w 242400"/>
              <a:gd name="connsiteY7" fmla="*/ 213064 h 393086"/>
              <a:gd name="connsiteX8" fmla="*/ 26633 w 242400"/>
              <a:gd name="connsiteY8" fmla="*/ 239697 h 393086"/>
              <a:gd name="connsiteX9" fmla="*/ 71021 w 242400"/>
              <a:gd name="connsiteY9" fmla="*/ 284086 h 393086"/>
              <a:gd name="connsiteX10" fmla="*/ 97654 w 242400"/>
              <a:gd name="connsiteY10" fmla="*/ 292963 h 393086"/>
              <a:gd name="connsiteX11" fmla="*/ 115409 w 242400"/>
              <a:gd name="connsiteY11" fmla="*/ 310719 h 393086"/>
              <a:gd name="connsiteX12" fmla="*/ 133165 w 242400"/>
              <a:gd name="connsiteY12" fmla="*/ 337352 h 393086"/>
              <a:gd name="connsiteX13" fmla="*/ 159798 w 242400"/>
              <a:gd name="connsiteY13" fmla="*/ 346229 h 393086"/>
              <a:gd name="connsiteX14" fmla="*/ 195308 w 242400"/>
              <a:gd name="connsiteY14" fmla="*/ 390618 h 393086"/>
              <a:gd name="connsiteX15" fmla="*/ 239697 w 242400"/>
              <a:gd name="connsiteY15" fmla="*/ 346229 h 393086"/>
              <a:gd name="connsiteX16" fmla="*/ 239697 w 242400"/>
              <a:gd name="connsiteY16" fmla="*/ 71022 h 39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2400" h="393086">
                <a:moveTo>
                  <a:pt x="239697" y="71022"/>
                </a:moveTo>
                <a:cubicBezTo>
                  <a:pt x="232299" y="23674"/>
                  <a:pt x="208038" y="70245"/>
                  <a:pt x="195308" y="62144"/>
                </a:cubicBezTo>
                <a:cubicBezTo>
                  <a:pt x="63562" y="-21694"/>
                  <a:pt x="192645" y="25746"/>
                  <a:pt x="115409" y="0"/>
                </a:cubicBezTo>
                <a:cubicBezTo>
                  <a:pt x="91735" y="2959"/>
                  <a:pt x="66539" y="17"/>
                  <a:pt x="44388" y="8878"/>
                </a:cubicBezTo>
                <a:cubicBezTo>
                  <a:pt x="34482" y="12841"/>
                  <a:pt x="31405" y="25968"/>
                  <a:pt x="26633" y="35511"/>
                </a:cubicBezTo>
                <a:cubicBezTo>
                  <a:pt x="22448" y="43881"/>
                  <a:pt x="20444" y="53181"/>
                  <a:pt x="17755" y="62144"/>
                </a:cubicBezTo>
                <a:cubicBezTo>
                  <a:pt x="11565" y="82779"/>
                  <a:pt x="5918" y="103573"/>
                  <a:pt x="0" y="124288"/>
                </a:cubicBezTo>
                <a:cubicBezTo>
                  <a:pt x="6976" y="166149"/>
                  <a:pt x="7159" y="175979"/>
                  <a:pt x="17755" y="213064"/>
                </a:cubicBezTo>
                <a:cubicBezTo>
                  <a:pt x="20326" y="222062"/>
                  <a:pt x="21018" y="232211"/>
                  <a:pt x="26633" y="239697"/>
                </a:cubicBezTo>
                <a:cubicBezTo>
                  <a:pt x="39188" y="256437"/>
                  <a:pt x="51170" y="277469"/>
                  <a:pt x="71021" y="284086"/>
                </a:cubicBezTo>
                <a:lnTo>
                  <a:pt x="97654" y="292963"/>
                </a:lnTo>
                <a:cubicBezTo>
                  <a:pt x="103572" y="298882"/>
                  <a:pt x="110180" y="304183"/>
                  <a:pt x="115409" y="310719"/>
                </a:cubicBezTo>
                <a:cubicBezTo>
                  <a:pt x="122074" y="319051"/>
                  <a:pt x="124833" y="330687"/>
                  <a:pt x="133165" y="337352"/>
                </a:cubicBezTo>
                <a:cubicBezTo>
                  <a:pt x="140472" y="343198"/>
                  <a:pt x="150920" y="343270"/>
                  <a:pt x="159798" y="346229"/>
                </a:cubicBezTo>
                <a:cubicBezTo>
                  <a:pt x="171635" y="361025"/>
                  <a:pt x="178856" y="381217"/>
                  <a:pt x="195308" y="390618"/>
                </a:cubicBezTo>
                <a:cubicBezTo>
                  <a:pt x="220707" y="405132"/>
                  <a:pt x="237257" y="351109"/>
                  <a:pt x="239697" y="346229"/>
                </a:cubicBezTo>
                <a:cubicBezTo>
                  <a:pt x="236628" y="263375"/>
                  <a:pt x="247095" y="118370"/>
                  <a:pt x="239697" y="71022"/>
                </a:cubicBezTo>
                <a:close/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42824F63-5485-4B0E-BE29-B9EFAE069C62}"/>
              </a:ext>
            </a:extLst>
          </p:cNvPr>
          <p:cNvSpPr/>
          <p:nvPr/>
        </p:nvSpPr>
        <p:spPr>
          <a:xfrm>
            <a:off x="8191386" y="4996985"/>
            <a:ext cx="242400" cy="485585"/>
          </a:xfrm>
          <a:custGeom>
            <a:avLst/>
            <a:gdLst>
              <a:gd name="connsiteX0" fmla="*/ 239697 w 242400"/>
              <a:gd name="connsiteY0" fmla="*/ 71022 h 393086"/>
              <a:gd name="connsiteX1" fmla="*/ 195308 w 242400"/>
              <a:gd name="connsiteY1" fmla="*/ 62144 h 393086"/>
              <a:gd name="connsiteX2" fmla="*/ 115409 w 242400"/>
              <a:gd name="connsiteY2" fmla="*/ 0 h 393086"/>
              <a:gd name="connsiteX3" fmla="*/ 44388 w 242400"/>
              <a:gd name="connsiteY3" fmla="*/ 8878 h 393086"/>
              <a:gd name="connsiteX4" fmla="*/ 26633 w 242400"/>
              <a:gd name="connsiteY4" fmla="*/ 35511 h 393086"/>
              <a:gd name="connsiteX5" fmla="*/ 17755 w 242400"/>
              <a:gd name="connsiteY5" fmla="*/ 62144 h 393086"/>
              <a:gd name="connsiteX6" fmla="*/ 0 w 242400"/>
              <a:gd name="connsiteY6" fmla="*/ 124288 h 393086"/>
              <a:gd name="connsiteX7" fmla="*/ 17755 w 242400"/>
              <a:gd name="connsiteY7" fmla="*/ 213064 h 393086"/>
              <a:gd name="connsiteX8" fmla="*/ 26633 w 242400"/>
              <a:gd name="connsiteY8" fmla="*/ 239697 h 393086"/>
              <a:gd name="connsiteX9" fmla="*/ 71021 w 242400"/>
              <a:gd name="connsiteY9" fmla="*/ 284086 h 393086"/>
              <a:gd name="connsiteX10" fmla="*/ 97654 w 242400"/>
              <a:gd name="connsiteY10" fmla="*/ 292963 h 393086"/>
              <a:gd name="connsiteX11" fmla="*/ 115409 w 242400"/>
              <a:gd name="connsiteY11" fmla="*/ 310719 h 393086"/>
              <a:gd name="connsiteX12" fmla="*/ 133165 w 242400"/>
              <a:gd name="connsiteY12" fmla="*/ 337352 h 393086"/>
              <a:gd name="connsiteX13" fmla="*/ 159798 w 242400"/>
              <a:gd name="connsiteY13" fmla="*/ 346229 h 393086"/>
              <a:gd name="connsiteX14" fmla="*/ 195308 w 242400"/>
              <a:gd name="connsiteY14" fmla="*/ 390618 h 393086"/>
              <a:gd name="connsiteX15" fmla="*/ 239697 w 242400"/>
              <a:gd name="connsiteY15" fmla="*/ 346229 h 393086"/>
              <a:gd name="connsiteX16" fmla="*/ 239697 w 242400"/>
              <a:gd name="connsiteY16" fmla="*/ 71022 h 39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2400" h="393086">
                <a:moveTo>
                  <a:pt x="239697" y="71022"/>
                </a:moveTo>
                <a:cubicBezTo>
                  <a:pt x="232299" y="23674"/>
                  <a:pt x="208038" y="70245"/>
                  <a:pt x="195308" y="62144"/>
                </a:cubicBezTo>
                <a:cubicBezTo>
                  <a:pt x="63562" y="-21694"/>
                  <a:pt x="192645" y="25746"/>
                  <a:pt x="115409" y="0"/>
                </a:cubicBezTo>
                <a:cubicBezTo>
                  <a:pt x="91735" y="2959"/>
                  <a:pt x="66539" y="17"/>
                  <a:pt x="44388" y="8878"/>
                </a:cubicBezTo>
                <a:cubicBezTo>
                  <a:pt x="34482" y="12841"/>
                  <a:pt x="31405" y="25968"/>
                  <a:pt x="26633" y="35511"/>
                </a:cubicBezTo>
                <a:cubicBezTo>
                  <a:pt x="22448" y="43881"/>
                  <a:pt x="20444" y="53181"/>
                  <a:pt x="17755" y="62144"/>
                </a:cubicBezTo>
                <a:cubicBezTo>
                  <a:pt x="11565" y="82779"/>
                  <a:pt x="5918" y="103573"/>
                  <a:pt x="0" y="124288"/>
                </a:cubicBezTo>
                <a:cubicBezTo>
                  <a:pt x="6976" y="166149"/>
                  <a:pt x="7159" y="175979"/>
                  <a:pt x="17755" y="213064"/>
                </a:cubicBezTo>
                <a:cubicBezTo>
                  <a:pt x="20326" y="222062"/>
                  <a:pt x="21018" y="232211"/>
                  <a:pt x="26633" y="239697"/>
                </a:cubicBezTo>
                <a:cubicBezTo>
                  <a:pt x="39188" y="256437"/>
                  <a:pt x="51170" y="277469"/>
                  <a:pt x="71021" y="284086"/>
                </a:cubicBezTo>
                <a:lnTo>
                  <a:pt x="97654" y="292963"/>
                </a:lnTo>
                <a:cubicBezTo>
                  <a:pt x="103572" y="298882"/>
                  <a:pt x="110180" y="304183"/>
                  <a:pt x="115409" y="310719"/>
                </a:cubicBezTo>
                <a:cubicBezTo>
                  <a:pt x="122074" y="319051"/>
                  <a:pt x="124833" y="330687"/>
                  <a:pt x="133165" y="337352"/>
                </a:cubicBezTo>
                <a:cubicBezTo>
                  <a:pt x="140472" y="343198"/>
                  <a:pt x="150920" y="343270"/>
                  <a:pt x="159798" y="346229"/>
                </a:cubicBezTo>
                <a:cubicBezTo>
                  <a:pt x="171635" y="361025"/>
                  <a:pt x="178856" y="381217"/>
                  <a:pt x="195308" y="390618"/>
                </a:cubicBezTo>
                <a:cubicBezTo>
                  <a:pt x="220707" y="405132"/>
                  <a:pt x="237257" y="351109"/>
                  <a:pt x="239697" y="346229"/>
                </a:cubicBezTo>
                <a:cubicBezTo>
                  <a:pt x="236628" y="263375"/>
                  <a:pt x="247095" y="118370"/>
                  <a:pt x="239697" y="71022"/>
                </a:cubicBezTo>
                <a:close/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олилиния: фигура 21">
            <a:extLst>
              <a:ext uri="{FF2B5EF4-FFF2-40B4-BE49-F238E27FC236}">
                <a16:creationId xmlns:a16="http://schemas.microsoft.com/office/drawing/2014/main" id="{E875567D-9AE5-4BCA-ABD0-EE6E813CC14F}"/>
              </a:ext>
            </a:extLst>
          </p:cNvPr>
          <p:cNvSpPr/>
          <p:nvPr/>
        </p:nvSpPr>
        <p:spPr>
          <a:xfrm>
            <a:off x="8191386" y="5771508"/>
            <a:ext cx="242400" cy="485585"/>
          </a:xfrm>
          <a:custGeom>
            <a:avLst/>
            <a:gdLst>
              <a:gd name="connsiteX0" fmla="*/ 239697 w 242400"/>
              <a:gd name="connsiteY0" fmla="*/ 71022 h 393086"/>
              <a:gd name="connsiteX1" fmla="*/ 195308 w 242400"/>
              <a:gd name="connsiteY1" fmla="*/ 62144 h 393086"/>
              <a:gd name="connsiteX2" fmla="*/ 115409 w 242400"/>
              <a:gd name="connsiteY2" fmla="*/ 0 h 393086"/>
              <a:gd name="connsiteX3" fmla="*/ 44388 w 242400"/>
              <a:gd name="connsiteY3" fmla="*/ 8878 h 393086"/>
              <a:gd name="connsiteX4" fmla="*/ 26633 w 242400"/>
              <a:gd name="connsiteY4" fmla="*/ 35511 h 393086"/>
              <a:gd name="connsiteX5" fmla="*/ 17755 w 242400"/>
              <a:gd name="connsiteY5" fmla="*/ 62144 h 393086"/>
              <a:gd name="connsiteX6" fmla="*/ 0 w 242400"/>
              <a:gd name="connsiteY6" fmla="*/ 124288 h 393086"/>
              <a:gd name="connsiteX7" fmla="*/ 17755 w 242400"/>
              <a:gd name="connsiteY7" fmla="*/ 213064 h 393086"/>
              <a:gd name="connsiteX8" fmla="*/ 26633 w 242400"/>
              <a:gd name="connsiteY8" fmla="*/ 239697 h 393086"/>
              <a:gd name="connsiteX9" fmla="*/ 71021 w 242400"/>
              <a:gd name="connsiteY9" fmla="*/ 284086 h 393086"/>
              <a:gd name="connsiteX10" fmla="*/ 97654 w 242400"/>
              <a:gd name="connsiteY10" fmla="*/ 292963 h 393086"/>
              <a:gd name="connsiteX11" fmla="*/ 115409 w 242400"/>
              <a:gd name="connsiteY11" fmla="*/ 310719 h 393086"/>
              <a:gd name="connsiteX12" fmla="*/ 133165 w 242400"/>
              <a:gd name="connsiteY12" fmla="*/ 337352 h 393086"/>
              <a:gd name="connsiteX13" fmla="*/ 159798 w 242400"/>
              <a:gd name="connsiteY13" fmla="*/ 346229 h 393086"/>
              <a:gd name="connsiteX14" fmla="*/ 195308 w 242400"/>
              <a:gd name="connsiteY14" fmla="*/ 390618 h 393086"/>
              <a:gd name="connsiteX15" fmla="*/ 239697 w 242400"/>
              <a:gd name="connsiteY15" fmla="*/ 346229 h 393086"/>
              <a:gd name="connsiteX16" fmla="*/ 239697 w 242400"/>
              <a:gd name="connsiteY16" fmla="*/ 71022 h 39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2400" h="393086">
                <a:moveTo>
                  <a:pt x="239697" y="71022"/>
                </a:moveTo>
                <a:cubicBezTo>
                  <a:pt x="232299" y="23674"/>
                  <a:pt x="208038" y="70245"/>
                  <a:pt x="195308" y="62144"/>
                </a:cubicBezTo>
                <a:cubicBezTo>
                  <a:pt x="63562" y="-21694"/>
                  <a:pt x="192645" y="25746"/>
                  <a:pt x="115409" y="0"/>
                </a:cubicBezTo>
                <a:cubicBezTo>
                  <a:pt x="91735" y="2959"/>
                  <a:pt x="66539" y="17"/>
                  <a:pt x="44388" y="8878"/>
                </a:cubicBezTo>
                <a:cubicBezTo>
                  <a:pt x="34482" y="12841"/>
                  <a:pt x="31405" y="25968"/>
                  <a:pt x="26633" y="35511"/>
                </a:cubicBezTo>
                <a:cubicBezTo>
                  <a:pt x="22448" y="43881"/>
                  <a:pt x="20444" y="53181"/>
                  <a:pt x="17755" y="62144"/>
                </a:cubicBezTo>
                <a:cubicBezTo>
                  <a:pt x="11565" y="82779"/>
                  <a:pt x="5918" y="103573"/>
                  <a:pt x="0" y="124288"/>
                </a:cubicBezTo>
                <a:cubicBezTo>
                  <a:pt x="6976" y="166149"/>
                  <a:pt x="7159" y="175979"/>
                  <a:pt x="17755" y="213064"/>
                </a:cubicBezTo>
                <a:cubicBezTo>
                  <a:pt x="20326" y="222062"/>
                  <a:pt x="21018" y="232211"/>
                  <a:pt x="26633" y="239697"/>
                </a:cubicBezTo>
                <a:cubicBezTo>
                  <a:pt x="39188" y="256437"/>
                  <a:pt x="51170" y="277469"/>
                  <a:pt x="71021" y="284086"/>
                </a:cubicBezTo>
                <a:lnTo>
                  <a:pt x="97654" y="292963"/>
                </a:lnTo>
                <a:cubicBezTo>
                  <a:pt x="103572" y="298882"/>
                  <a:pt x="110180" y="304183"/>
                  <a:pt x="115409" y="310719"/>
                </a:cubicBezTo>
                <a:cubicBezTo>
                  <a:pt x="122074" y="319051"/>
                  <a:pt x="124833" y="330687"/>
                  <a:pt x="133165" y="337352"/>
                </a:cubicBezTo>
                <a:cubicBezTo>
                  <a:pt x="140472" y="343198"/>
                  <a:pt x="150920" y="343270"/>
                  <a:pt x="159798" y="346229"/>
                </a:cubicBezTo>
                <a:cubicBezTo>
                  <a:pt x="171635" y="361025"/>
                  <a:pt x="178856" y="381217"/>
                  <a:pt x="195308" y="390618"/>
                </a:cubicBezTo>
                <a:cubicBezTo>
                  <a:pt x="220707" y="405132"/>
                  <a:pt x="237257" y="351109"/>
                  <a:pt x="239697" y="346229"/>
                </a:cubicBezTo>
                <a:cubicBezTo>
                  <a:pt x="236628" y="263375"/>
                  <a:pt x="247095" y="118370"/>
                  <a:pt x="239697" y="71022"/>
                </a:cubicBezTo>
                <a:close/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олилиния: фигура 23">
            <a:extLst>
              <a:ext uri="{FF2B5EF4-FFF2-40B4-BE49-F238E27FC236}">
                <a16:creationId xmlns:a16="http://schemas.microsoft.com/office/drawing/2014/main" id="{7D3E4E39-396C-4F53-A471-91DB68ACD986}"/>
              </a:ext>
            </a:extLst>
          </p:cNvPr>
          <p:cNvSpPr/>
          <p:nvPr/>
        </p:nvSpPr>
        <p:spPr>
          <a:xfrm>
            <a:off x="8191386" y="1341371"/>
            <a:ext cx="834501" cy="381740"/>
          </a:xfrm>
          <a:custGeom>
            <a:avLst/>
            <a:gdLst>
              <a:gd name="connsiteX0" fmla="*/ 834501 w 834501"/>
              <a:gd name="connsiteY0" fmla="*/ 44389 h 381740"/>
              <a:gd name="connsiteX1" fmla="*/ 754602 w 834501"/>
              <a:gd name="connsiteY1" fmla="*/ 17756 h 381740"/>
              <a:gd name="connsiteX2" fmla="*/ 701336 w 834501"/>
              <a:gd name="connsiteY2" fmla="*/ 0 h 381740"/>
              <a:gd name="connsiteX3" fmla="*/ 656948 w 834501"/>
              <a:gd name="connsiteY3" fmla="*/ 8878 h 381740"/>
              <a:gd name="connsiteX4" fmla="*/ 630315 w 834501"/>
              <a:gd name="connsiteY4" fmla="*/ 17756 h 381740"/>
              <a:gd name="connsiteX5" fmla="*/ 612560 w 834501"/>
              <a:gd name="connsiteY5" fmla="*/ 71022 h 381740"/>
              <a:gd name="connsiteX6" fmla="*/ 603682 w 834501"/>
              <a:gd name="connsiteY6" fmla="*/ 97655 h 381740"/>
              <a:gd name="connsiteX7" fmla="*/ 594804 w 834501"/>
              <a:gd name="connsiteY7" fmla="*/ 195309 h 381740"/>
              <a:gd name="connsiteX8" fmla="*/ 577049 w 834501"/>
              <a:gd name="connsiteY8" fmla="*/ 213065 h 381740"/>
              <a:gd name="connsiteX9" fmla="*/ 195309 w 834501"/>
              <a:gd name="connsiteY9" fmla="*/ 186432 h 381740"/>
              <a:gd name="connsiteX10" fmla="*/ 17756 w 834501"/>
              <a:gd name="connsiteY10" fmla="*/ 186432 h 381740"/>
              <a:gd name="connsiteX11" fmla="*/ 0 w 834501"/>
              <a:gd name="connsiteY11" fmla="*/ 213065 h 381740"/>
              <a:gd name="connsiteX12" fmla="*/ 17756 w 834501"/>
              <a:gd name="connsiteY12" fmla="*/ 292964 h 381740"/>
              <a:gd name="connsiteX13" fmla="*/ 35511 w 834501"/>
              <a:gd name="connsiteY13" fmla="*/ 319597 h 381740"/>
              <a:gd name="connsiteX14" fmla="*/ 239698 w 834501"/>
              <a:gd name="connsiteY14" fmla="*/ 363985 h 381740"/>
              <a:gd name="connsiteX15" fmla="*/ 719092 w 834501"/>
              <a:gd name="connsiteY15" fmla="*/ 381740 h 381740"/>
              <a:gd name="connsiteX16" fmla="*/ 807868 w 834501"/>
              <a:gd name="connsiteY16" fmla="*/ 372863 h 381740"/>
              <a:gd name="connsiteX17" fmla="*/ 825624 w 834501"/>
              <a:gd name="connsiteY17" fmla="*/ 355107 h 381740"/>
              <a:gd name="connsiteX18" fmla="*/ 816746 w 834501"/>
              <a:gd name="connsiteY18" fmla="*/ 257453 h 381740"/>
              <a:gd name="connsiteX19" fmla="*/ 825624 w 834501"/>
              <a:gd name="connsiteY19" fmla="*/ 221942 h 381740"/>
              <a:gd name="connsiteX20" fmla="*/ 798991 w 834501"/>
              <a:gd name="connsiteY20" fmla="*/ 124288 h 381740"/>
              <a:gd name="connsiteX21" fmla="*/ 781235 w 834501"/>
              <a:gd name="connsiteY21" fmla="*/ 62144 h 381740"/>
              <a:gd name="connsiteX22" fmla="*/ 772358 w 834501"/>
              <a:gd name="connsiteY22" fmla="*/ 26633 h 38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34501" h="381740">
                <a:moveTo>
                  <a:pt x="834501" y="44389"/>
                </a:moveTo>
                <a:cubicBezTo>
                  <a:pt x="749201" y="27328"/>
                  <a:pt x="828110" y="47159"/>
                  <a:pt x="754602" y="17756"/>
                </a:cubicBezTo>
                <a:cubicBezTo>
                  <a:pt x="737225" y="10805"/>
                  <a:pt x="701336" y="0"/>
                  <a:pt x="701336" y="0"/>
                </a:cubicBezTo>
                <a:cubicBezTo>
                  <a:pt x="686540" y="2959"/>
                  <a:pt x="671586" y="5218"/>
                  <a:pt x="656948" y="8878"/>
                </a:cubicBezTo>
                <a:cubicBezTo>
                  <a:pt x="647870" y="11148"/>
                  <a:pt x="635754" y="10141"/>
                  <a:pt x="630315" y="17756"/>
                </a:cubicBezTo>
                <a:cubicBezTo>
                  <a:pt x="619437" y="32986"/>
                  <a:pt x="618478" y="53267"/>
                  <a:pt x="612560" y="71022"/>
                </a:cubicBezTo>
                <a:lnTo>
                  <a:pt x="603682" y="97655"/>
                </a:lnTo>
                <a:cubicBezTo>
                  <a:pt x="600723" y="130206"/>
                  <a:pt x="602154" y="163460"/>
                  <a:pt x="594804" y="195309"/>
                </a:cubicBezTo>
                <a:cubicBezTo>
                  <a:pt x="592922" y="203465"/>
                  <a:pt x="585419" y="213065"/>
                  <a:pt x="577049" y="213065"/>
                </a:cubicBezTo>
                <a:cubicBezTo>
                  <a:pt x="449968" y="213065"/>
                  <a:pt x="321985" y="199099"/>
                  <a:pt x="195309" y="186432"/>
                </a:cubicBezTo>
                <a:cubicBezTo>
                  <a:pt x="129170" y="164385"/>
                  <a:pt x="133316" y="162103"/>
                  <a:pt x="17756" y="186432"/>
                </a:cubicBezTo>
                <a:cubicBezTo>
                  <a:pt x="7315" y="188630"/>
                  <a:pt x="5919" y="204187"/>
                  <a:pt x="0" y="213065"/>
                </a:cubicBezTo>
                <a:cubicBezTo>
                  <a:pt x="3410" y="233526"/>
                  <a:pt x="6828" y="271108"/>
                  <a:pt x="17756" y="292964"/>
                </a:cubicBezTo>
                <a:cubicBezTo>
                  <a:pt x="22528" y="302507"/>
                  <a:pt x="27481" y="312571"/>
                  <a:pt x="35511" y="319597"/>
                </a:cubicBezTo>
                <a:cubicBezTo>
                  <a:pt x="105439" y="380784"/>
                  <a:pt x="127147" y="359229"/>
                  <a:pt x="239698" y="363985"/>
                </a:cubicBezTo>
                <a:lnTo>
                  <a:pt x="719092" y="381740"/>
                </a:lnTo>
                <a:cubicBezTo>
                  <a:pt x="748684" y="378781"/>
                  <a:pt x="779016" y="380076"/>
                  <a:pt x="807868" y="372863"/>
                </a:cubicBezTo>
                <a:cubicBezTo>
                  <a:pt x="815988" y="370833"/>
                  <a:pt x="824982" y="363453"/>
                  <a:pt x="825624" y="355107"/>
                </a:cubicBezTo>
                <a:cubicBezTo>
                  <a:pt x="828131" y="322518"/>
                  <a:pt x="819705" y="290004"/>
                  <a:pt x="816746" y="257453"/>
                </a:cubicBezTo>
                <a:cubicBezTo>
                  <a:pt x="819705" y="245616"/>
                  <a:pt x="825624" y="234143"/>
                  <a:pt x="825624" y="221942"/>
                </a:cubicBezTo>
                <a:cubicBezTo>
                  <a:pt x="825624" y="179018"/>
                  <a:pt x="813252" y="162317"/>
                  <a:pt x="798991" y="124288"/>
                </a:cubicBezTo>
                <a:cubicBezTo>
                  <a:pt x="786220" y="90231"/>
                  <a:pt x="792428" y="101321"/>
                  <a:pt x="781235" y="62144"/>
                </a:cubicBezTo>
                <a:cubicBezTo>
                  <a:pt x="771422" y="27799"/>
                  <a:pt x="772358" y="46420"/>
                  <a:pt x="772358" y="26633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A9291DD3-0013-45EE-888D-526C485D95A6}"/>
              </a:ext>
            </a:extLst>
          </p:cNvPr>
          <p:cNvSpPr/>
          <p:nvPr/>
        </p:nvSpPr>
        <p:spPr>
          <a:xfrm>
            <a:off x="3715122" y="272989"/>
            <a:ext cx="834501" cy="381740"/>
          </a:xfrm>
          <a:custGeom>
            <a:avLst/>
            <a:gdLst>
              <a:gd name="connsiteX0" fmla="*/ 834501 w 834501"/>
              <a:gd name="connsiteY0" fmla="*/ 44389 h 381740"/>
              <a:gd name="connsiteX1" fmla="*/ 754602 w 834501"/>
              <a:gd name="connsiteY1" fmla="*/ 17756 h 381740"/>
              <a:gd name="connsiteX2" fmla="*/ 701336 w 834501"/>
              <a:gd name="connsiteY2" fmla="*/ 0 h 381740"/>
              <a:gd name="connsiteX3" fmla="*/ 656948 w 834501"/>
              <a:gd name="connsiteY3" fmla="*/ 8878 h 381740"/>
              <a:gd name="connsiteX4" fmla="*/ 630315 w 834501"/>
              <a:gd name="connsiteY4" fmla="*/ 17756 h 381740"/>
              <a:gd name="connsiteX5" fmla="*/ 612560 w 834501"/>
              <a:gd name="connsiteY5" fmla="*/ 71022 h 381740"/>
              <a:gd name="connsiteX6" fmla="*/ 603682 w 834501"/>
              <a:gd name="connsiteY6" fmla="*/ 97655 h 381740"/>
              <a:gd name="connsiteX7" fmla="*/ 594804 w 834501"/>
              <a:gd name="connsiteY7" fmla="*/ 195309 h 381740"/>
              <a:gd name="connsiteX8" fmla="*/ 577049 w 834501"/>
              <a:gd name="connsiteY8" fmla="*/ 213065 h 381740"/>
              <a:gd name="connsiteX9" fmla="*/ 195309 w 834501"/>
              <a:gd name="connsiteY9" fmla="*/ 186432 h 381740"/>
              <a:gd name="connsiteX10" fmla="*/ 17756 w 834501"/>
              <a:gd name="connsiteY10" fmla="*/ 186432 h 381740"/>
              <a:gd name="connsiteX11" fmla="*/ 0 w 834501"/>
              <a:gd name="connsiteY11" fmla="*/ 213065 h 381740"/>
              <a:gd name="connsiteX12" fmla="*/ 17756 w 834501"/>
              <a:gd name="connsiteY12" fmla="*/ 292964 h 381740"/>
              <a:gd name="connsiteX13" fmla="*/ 35511 w 834501"/>
              <a:gd name="connsiteY13" fmla="*/ 319597 h 381740"/>
              <a:gd name="connsiteX14" fmla="*/ 239698 w 834501"/>
              <a:gd name="connsiteY14" fmla="*/ 363985 h 381740"/>
              <a:gd name="connsiteX15" fmla="*/ 719092 w 834501"/>
              <a:gd name="connsiteY15" fmla="*/ 381740 h 381740"/>
              <a:gd name="connsiteX16" fmla="*/ 807868 w 834501"/>
              <a:gd name="connsiteY16" fmla="*/ 372863 h 381740"/>
              <a:gd name="connsiteX17" fmla="*/ 825624 w 834501"/>
              <a:gd name="connsiteY17" fmla="*/ 355107 h 381740"/>
              <a:gd name="connsiteX18" fmla="*/ 816746 w 834501"/>
              <a:gd name="connsiteY18" fmla="*/ 257453 h 381740"/>
              <a:gd name="connsiteX19" fmla="*/ 825624 w 834501"/>
              <a:gd name="connsiteY19" fmla="*/ 221942 h 381740"/>
              <a:gd name="connsiteX20" fmla="*/ 798991 w 834501"/>
              <a:gd name="connsiteY20" fmla="*/ 124288 h 381740"/>
              <a:gd name="connsiteX21" fmla="*/ 781235 w 834501"/>
              <a:gd name="connsiteY21" fmla="*/ 62144 h 381740"/>
              <a:gd name="connsiteX22" fmla="*/ 772358 w 834501"/>
              <a:gd name="connsiteY22" fmla="*/ 26633 h 38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34501" h="381740">
                <a:moveTo>
                  <a:pt x="834501" y="44389"/>
                </a:moveTo>
                <a:cubicBezTo>
                  <a:pt x="749201" y="27328"/>
                  <a:pt x="828110" y="47159"/>
                  <a:pt x="754602" y="17756"/>
                </a:cubicBezTo>
                <a:cubicBezTo>
                  <a:pt x="737225" y="10805"/>
                  <a:pt x="701336" y="0"/>
                  <a:pt x="701336" y="0"/>
                </a:cubicBezTo>
                <a:cubicBezTo>
                  <a:pt x="686540" y="2959"/>
                  <a:pt x="671586" y="5218"/>
                  <a:pt x="656948" y="8878"/>
                </a:cubicBezTo>
                <a:cubicBezTo>
                  <a:pt x="647870" y="11148"/>
                  <a:pt x="635754" y="10141"/>
                  <a:pt x="630315" y="17756"/>
                </a:cubicBezTo>
                <a:cubicBezTo>
                  <a:pt x="619437" y="32986"/>
                  <a:pt x="618478" y="53267"/>
                  <a:pt x="612560" y="71022"/>
                </a:cubicBezTo>
                <a:lnTo>
                  <a:pt x="603682" y="97655"/>
                </a:lnTo>
                <a:cubicBezTo>
                  <a:pt x="600723" y="130206"/>
                  <a:pt x="602154" y="163460"/>
                  <a:pt x="594804" y="195309"/>
                </a:cubicBezTo>
                <a:cubicBezTo>
                  <a:pt x="592922" y="203465"/>
                  <a:pt x="585419" y="213065"/>
                  <a:pt x="577049" y="213065"/>
                </a:cubicBezTo>
                <a:cubicBezTo>
                  <a:pt x="449968" y="213065"/>
                  <a:pt x="321985" y="199099"/>
                  <a:pt x="195309" y="186432"/>
                </a:cubicBezTo>
                <a:cubicBezTo>
                  <a:pt x="129170" y="164385"/>
                  <a:pt x="133316" y="162103"/>
                  <a:pt x="17756" y="186432"/>
                </a:cubicBezTo>
                <a:cubicBezTo>
                  <a:pt x="7315" y="188630"/>
                  <a:pt x="5919" y="204187"/>
                  <a:pt x="0" y="213065"/>
                </a:cubicBezTo>
                <a:cubicBezTo>
                  <a:pt x="3410" y="233526"/>
                  <a:pt x="6828" y="271108"/>
                  <a:pt x="17756" y="292964"/>
                </a:cubicBezTo>
                <a:cubicBezTo>
                  <a:pt x="22528" y="302507"/>
                  <a:pt x="27481" y="312571"/>
                  <a:pt x="35511" y="319597"/>
                </a:cubicBezTo>
                <a:cubicBezTo>
                  <a:pt x="105439" y="380784"/>
                  <a:pt x="127147" y="359229"/>
                  <a:pt x="239698" y="363985"/>
                </a:cubicBezTo>
                <a:lnTo>
                  <a:pt x="719092" y="381740"/>
                </a:lnTo>
                <a:cubicBezTo>
                  <a:pt x="748684" y="378781"/>
                  <a:pt x="779016" y="380076"/>
                  <a:pt x="807868" y="372863"/>
                </a:cubicBezTo>
                <a:cubicBezTo>
                  <a:pt x="815988" y="370833"/>
                  <a:pt x="824982" y="363453"/>
                  <a:pt x="825624" y="355107"/>
                </a:cubicBezTo>
                <a:cubicBezTo>
                  <a:pt x="828131" y="322518"/>
                  <a:pt x="819705" y="290004"/>
                  <a:pt x="816746" y="257453"/>
                </a:cubicBezTo>
                <a:cubicBezTo>
                  <a:pt x="819705" y="245616"/>
                  <a:pt x="825624" y="234143"/>
                  <a:pt x="825624" y="221942"/>
                </a:cubicBezTo>
                <a:cubicBezTo>
                  <a:pt x="825624" y="179018"/>
                  <a:pt x="813252" y="162317"/>
                  <a:pt x="798991" y="124288"/>
                </a:cubicBezTo>
                <a:cubicBezTo>
                  <a:pt x="786220" y="90231"/>
                  <a:pt x="792428" y="101321"/>
                  <a:pt x="781235" y="62144"/>
                </a:cubicBezTo>
                <a:cubicBezTo>
                  <a:pt x="771422" y="27799"/>
                  <a:pt x="772358" y="46420"/>
                  <a:pt x="772358" y="26633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право 36">
            <a:extLst>
              <a:ext uri="{FF2B5EF4-FFF2-40B4-BE49-F238E27FC236}">
                <a16:creationId xmlns:a16="http://schemas.microsoft.com/office/drawing/2014/main" id="{34B718BD-B9AE-4F30-BE93-AF7A9ABD97F2}"/>
              </a:ext>
            </a:extLst>
          </p:cNvPr>
          <p:cNvSpPr/>
          <p:nvPr/>
        </p:nvSpPr>
        <p:spPr>
          <a:xfrm>
            <a:off x="7292940" y="406383"/>
            <a:ext cx="244348" cy="30688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7432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28</Words>
  <Application>Microsoft Office PowerPoint</Application>
  <PresentationFormat>Широкоэкранный</PresentationFormat>
  <Paragraphs>11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Homeworld</dc:creator>
  <cp:lastModifiedBy>Homeworld</cp:lastModifiedBy>
  <cp:revision>17</cp:revision>
  <dcterms:created xsi:type="dcterms:W3CDTF">2025-01-22T16:48:09Z</dcterms:created>
  <dcterms:modified xsi:type="dcterms:W3CDTF">2025-01-23T16:09:41Z</dcterms:modified>
</cp:coreProperties>
</file>