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851B-24DA-4DD5-9D73-D82390BBE972}" type="datetimeFigureOut">
              <a:rPr lang="pl-PL" smtClean="0"/>
              <a:t>2018-06-13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9439-6B26-4FFC-915E-A4552C329F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131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851B-24DA-4DD5-9D73-D82390BBE972}" type="datetimeFigureOut">
              <a:rPr lang="pl-PL" smtClean="0"/>
              <a:t>2018-06-13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9439-6B26-4FFC-915E-A4552C329F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12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851B-24DA-4DD5-9D73-D82390BBE972}" type="datetimeFigureOut">
              <a:rPr lang="pl-PL" smtClean="0"/>
              <a:t>2018-06-13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9439-6B26-4FFC-915E-A4552C329F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339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851B-24DA-4DD5-9D73-D82390BBE972}" type="datetimeFigureOut">
              <a:rPr lang="pl-PL" smtClean="0"/>
              <a:t>2018-06-13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9439-6B26-4FFC-915E-A4552C329F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3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851B-24DA-4DD5-9D73-D82390BBE972}" type="datetimeFigureOut">
              <a:rPr lang="pl-PL" smtClean="0"/>
              <a:t>2018-06-13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9439-6B26-4FFC-915E-A4552C329F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26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851B-24DA-4DD5-9D73-D82390BBE972}" type="datetimeFigureOut">
              <a:rPr lang="pl-PL" smtClean="0"/>
              <a:t>2018-06-13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9439-6B26-4FFC-915E-A4552C329F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77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851B-24DA-4DD5-9D73-D82390BBE972}" type="datetimeFigureOut">
              <a:rPr lang="pl-PL" smtClean="0"/>
              <a:t>2018-06-13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9439-6B26-4FFC-915E-A4552C329F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476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851B-24DA-4DD5-9D73-D82390BBE972}" type="datetimeFigureOut">
              <a:rPr lang="pl-PL" smtClean="0"/>
              <a:t>2018-06-13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9439-6B26-4FFC-915E-A4552C329F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75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851B-24DA-4DD5-9D73-D82390BBE972}" type="datetimeFigureOut">
              <a:rPr lang="pl-PL" smtClean="0"/>
              <a:t>2018-06-13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9439-6B26-4FFC-915E-A4552C329F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0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851B-24DA-4DD5-9D73-D82390BBE972}" type="datetimeFigureOut">
              <a:rPr lang="pl-PL" smtClean="0"/>
              <a:t>2018-06-13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9439-6B26-4FFC-915E-A4552C329F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353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851B-24DA-4DD5-9D73-D82390BBE972}" type="datetimeFigureOut">
              <a:rPr lang="pl-PL" smtClean="0"/>
              <a:t>2018-06-13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9439-6B26-4FFC-915E-A4552C329F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997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E851B-24DA-4DD5-9D73-D82390BBE972}" type="datetimeFigureOut">
              <a:rPr lang="pl-PL" smtClean="0"/>
              <a:t>2018-06-13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9439-6B26-4FFC-915E-A4552C329F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97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86286" y="5974278"/>
            <a:ext cx="520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właściwości przeciwnowotworowe </a:t>
            </a:r>
            <a:r>
              <a:rPr lang="pl-PL" dirty="0"/>
              <a:t>i </a:t>
            </a:r>
            <a:r>
              <a:rPr lang="pl-PL" dirty="0" smtClean="0"/>
              <a:t>przeciwwirusowe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98813" y="1309254"/>
            <a:ext cx="669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</a:t>
            </a:r>
            <a:r>
              <a:rPr lang="pl-PL" dirty="0" smtClean="0"/>
              <a:t>opolimer eteru </a:t>
            </a:r>
            <a:r>
              <a:rPr lang="pl-PL" dirty="0" err="1" smtClean="0"/>
              <a:t>diwinylowego</a:t>
            </a:r>
            <a:r>
              <a:rPr lang="pl-PL" dirty="0" smtClean="0"/>
              <a:t> i bezwodnika maleinowego (DIVEMA)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09" y="3530177"/>
            <a:ext cx="2922877" cy="236416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135" y="3993944"/>
            <a:ext cx="3568411" cy="1436633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9438476" y="1242167"/>
            <a:ext cx="169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Kwas alginowy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7824355" y="5685171"/>
            <a:ext cx="414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</a:t>
            </a:r>
            <a:r>
              <a:rPr lang="pl-PL" dirty="0" smtClean="0"/>
              <a:t>eutralizacja żołądkowego kwasu solnego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23979" y="1678586"/>
            <a:ext cx="4937620" cy="1771659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581891" y="473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993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57" y="2949287"/>
            <a:ext cx="3698298" cy="140990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2317454" y="4514417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leczenie zaparć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98813" y="1309254"/>
            <a:ext cx="197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Metyloceluloza 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9438476" y="1242167"/>
            <a:ext cx="169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Dekstran 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7824355" y="5685171"/>
            <a:ext cx="414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środek krwiozastępczy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476" y="2650878"/>
            <a:ext cx="4077999" cy="233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8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00100" y="64423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</a:t>
            </a:r>
          </a:p>
          <a:p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99" y="967401"/>
            <a:ext cx="3792682" cy="148516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539" y="1163955"/>
            <a:ext cx="3482748" cy="174137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59" y="4975514"/>
            <a:ext cx="3698298" cy="1409908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420873" y="4439928"/>
            <a:ext cx="197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Metyloceluloza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9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58636" y="644236"/>
            <a:ext cx="946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Przykłady wielkocząsteczkowych środków </a:t>
            </a:r>
            <a:r>
              <a:rPr lang="pl-PL" b="1" dirty="0"/>
              <a:t>pomocniczych stosowanych w technologii postaci leku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00100" y="64423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00100" y="2452255"/>
            <a:ext cx="20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Nośniki </a:t>
            </a:r>
            <a:r>
              <a:rPr lang="pl-PL" dirty="0"/>
              <a:t>hydrofilowe</a:t>
            </a:r>
          </a:p>
        </p:txBody>
      </p:sp>
    </p:spTree>
    <p:extLst>
      <p:ext uri="{BB962C8B-B14F-4D97-AF65-F5344CB8AC3E}">
        <p14:creationId xmlns:p14="http://schemas.microsoft.com/office/powerpoint/2010/main" val="227690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7752" y="1343246"/>
            <a:ext cx="3890763" cy="155830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3"/>
          <a:srcRect r="81375" b="26083"/>
          <a:stretch/>
        </p:blipFill>
        <p:spPr>
          <a:xfrm>
            <a:off x="414074" y="2512188"/>
            <a:ext cx="860310" cy="1668421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3"/>
          <a:srcRect l="18486" r="58625" b="20929"/>
          <a:stretch/>
        </p:blipFill>
        <p:spPr>
          <a:xfrm>
            <a:off x="3001126" y="2847522"/>
            <a:ext cx="1057275" cy="1784757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3"/>
          <a:srcRect l="37774" r="38305"/>
          <a:stretch/>
        </p:blipFill>
        <p:spPr>
          <a:xfrm>
            <a:off x="6457949" y="794266"/>
            <a:ext cx="1104901" cy="2257143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253927" y="4274815"/>
            <a:ext cx="1765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rozpuszczanie zewnętrznej błony ochronnej </a:t>
            </a:r>
            <a:endParaRPr lang="pl-PL" sz="11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52450" y="609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66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2647076" y="4683660"/>
            <a:ext cx="1765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przenikanie wody przez błonę półprzepuszczalną</a:t>
            </a:r>
            <a:endParaRPr lang="pl-PL" sz="1100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127712" y="3626385"/>
            <a:ext cx="1765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przenikanie wody przez błonę półprzepuszczalną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307562481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55</Words>
  <Application>Microsoft Office PowerPoint</Application>
  <PresentationFormat>Panoramiczny</PresentationFormat>
  <Paragraphs>18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bk</dc:creator>
  <cp:lastModifiedBy>bk</cp:lastModifiedBy>
  <cp:revision>30</cp:revision>
  <dcterms:created xsi:type="dcterms:W3CDTF">2018-06-13T17:08:12Z</dcterms:created>
  <dcterms:modified xsi:type="dcterms:W3CDTF">2018-06-13T19:58:29Z</dcterms:modified>
</cp:coreProperties>
</file>