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726" r:id="rId1"/>
  </p:sldMasterIdLst>
  <p:notesMasterIdLst>
    <p:notesMasterId r:id="rId13"/>
  </p:notesMasterIdLst>
  <p:sldIdLst>
    <p:sldId id="256" r:id="rId2"/>
    <p:sldId id="262" r:id="rId3"/>
    <p:sldId id="264" r:id="rId4"/>
    <p:sldId id="265" r:id="rId5"/>
    <p:sldId id="263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/>
    <p:restoredTop sz="94717"/>
  </p:normalViewPr>
  <p:slideViewPr>
    <p:cSldViewPr snapToGrid="0">
      <p:cViewPr varScale="1">
        <p:scale>
          <a:sx n="132" d="100"/>
          <a:sy n="132" d="100"/>
        </p:scale>
        <p:origin x="1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09:13:36.5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09:23:38.188"/>
    </inkml:context>
    <inkml:brush xml:id="br0">
      <inkml:brushProperty name="width" value="0.6" units="cm"/>
      <inkml:brushProperty name="height" value="0.6" units="cm"/>
      <inkml:brushProperty name="color" value="#FF0066"/>
    </inkml:brush>
  </inkml:definitions>
  <inkml:trace contextRef="#ctx0" brushRef="#br0">11292 1 5734,'14'24'0,"-3"-5"0,-1-11 0,-2-2 0,0 0 0,0 1 0,9 12 0,-8-9 0,10 13 0,-12-13 0,12 17 0,-10-15 0,15 20 0,-15-19 0,14 23 0,-15-21 0,9 17 0,-10-21 0,11 17 0,-10-15 0,9 13 0,-12-16 0,10 13 0,-8-13 0,11 14 0,-11-14 0,8 11 0,-9-12 0,5 10 0,-7-11 0,3 10 0,-4-12 0,4 8 0,-4-10 0,0 9 0,-1-6 0,-1 6 0,-1-6 0,0 12 0,-1-8 0,-1 13 0,1-15 0,-2 12 0,3-14 0,-3 11 0,2-11 0,-6 11 0,5-10 0,-8 11 0,6-11 0,-9 11 0,6-9 0,-11 12 0,8-13 0,-14 17 0,11-16 0,-12 11 0,13-14 0,-18 11 0,15-11 0,-22 12 0,23-13 0,-20 10 0,19-9 0,-20 9 0,20-9 0,-25 9 0,22-10 0,-17 5 0,21-7 0,-21 3 0,18-3 0,-23 2 0,24-4 0,-28 4 0,26-3 0,-22 2 0,24-2 0,-32 3 0,28-4 0,-25 4 0,32-4 0,-22 4 0,18-4 0,-33 8 0,30-5 0,-14 4 0,18-5 0,-14 5 0,10-3 0,-35 14 0,31-12 0,-33 16 0,32-14 0,-30 16 0,28-15 0,-31 16 0,32-16 0,-42 21 0,40-19 0,-38 20 0,41-22 0,-37 17 0,39-17 0,-36 14 0,39-17 0,-25 9 0,26-9 0,-24 8 0,26-8 0,-29 10 0,28-10 0,-19 8 0,23-11 0,-20 7 0,17-7 0,-16 6 0,20-7 0,-18 4 0,16-5 0,-22 5 0,22-5 0,-23 5 0,23-4 0,-22 3 0,22-4 0,-9 0 0,13-1 0,-2 0 0,1 0 0,0 0 0,-6 1 0,4-1 0,-21 3 0,18-2 0,-18 2 0,20-3 0,-20 3 0,19-2 0,-21 3 0,23-4 0,-13 3 0,15-2 0,-13 2 0,14-3 0,-11 4 0,13-4 0,-8 1 0,11-3 0,-6 0 0,6 3 0,-5 0 0,3 1 0,-1-1 0,1 1 0,1-1 0,-4 1 0,3 0 0,-3-2 0,4 1 0,-5-1 0,6-1 0,-6 1 0,2 0 0,-1 1 0,-3 1 0,4-2 0,-13 4 0,11-3 0,-12 5 0,15-5 0,-8 2 0,9-3 0,-9 3 0,10-2 0,-9 2 0,10-2 0,-7 0 0,6-2 0,-6 2 0,6-1 0,-4 0 0,0 0 0,4-1 0,-5 1 0,4 0 0,0 1 0,-3 0 0,4-2 0,-3 1 0,0 0 0,-3 3 0,3-2 0,-4 2 0,7-3 0,-10 3 0,8-3 0,-7 1 0,10-2 0,-8 3 0,7-2 0,-8 3 0,8-2 0,-10 1 0,8-2 0,-13 4 0,13-4 0,-13 3 0,11-3 0,-12 2 0,13-2 0,-18 5 0,18-4 0,-16 7 0,16-7 0,-12 6 0,13-6 0,-8 4 0,10-4 0,-10 2 0,8-2 0,-13 2 0,12-2 0,-11 5 0,12-5 0,-11 8 0,12-6 0,-12 6 0,11-7 0,-11 6 0,12-7 0,-12 5 0,12-4 0,-12 3 0,12-4 0,-16 8 0,13-6 0,-16 10 0,17-9 0,-14 10 0,13-10 0,-16 7 0,15-9 0,-22 9 0,20-8 0,-15 5 0,17-6 0,-17 10 0,15-8 0,-15 9 0,17-9 0,-18 10 0,14-9 0,-20 9 0,23-11 0,-25 8 0,23-8 0,-25 9 0,25-8 0,-27 11 0,26-10 0,-20 8 0,22-9 0,-23 10 0,18-8 0,-19 7 0,22-9 0,-18 6 0,19-7 0,-22 6 0,25-7 0,-22 4 0,20-6 0,-15 3 0,17-2 0,-15 3 0,12-2 0,-26 4 0,24-3 0,-24 2 0,26-4 0,-20 2 0,20-2 0,-24 3 0,22-4 0,-16 3 0,20-2 0,-19 2 0,17-3 0,-20 3 0,21-4 0,-21 0 0,20-1 0,-14 0 0,17 0 0,-17 2 0,15 0 0,-16 2 0,19-2 0,-23 4 0,18-5 0,-22 3 0,25-4 0,-19 0 0,17 0 0,-19 1 0,19 1 0,-17 2 0,19-2 0,-7 2 0,10-2 0,0 0 0,1-1 0,0 1 0,-7 0 0,6-1 0,-9 1 0,11-2 0,-10 0 0,9 0 0,-12 0 0,14 0 0,-11 0 0,10 0 0,-9 0 0,9 0 0,-12 0 0,11 0 0,-15 0 0,14 0 0,-13 0 0,13 0 0,-11 0 0,12 0 0,-12 0 0,13 0 0,-9 0 0,10 0 0,-11 0 0,10 0 0,-12 3 0,12-1 0,-11 3 0,10-2 0,-9 2 0,11-3 0,-8 3 0,9-3 0,-7 2 0,7-1 0,-11 2 0,9-2 0,-7 2 0,9-3 0,-6 1 0,5-1 0,-4-1 0,2 1 0,2-1 0,-4 2 0,3-1 0,-1 1 0,-2 2 0,5-3 0,-6 2 0,4-3 0,0-1 0,-5 1 0,6-1 0,-5 1 0,4 1 0,1-1 0,-5 1 0,5-2 0,-3 1 0,0 0 0,3-1 0,-4 2 0,2-1 0,1 0 0,-3 2 0,4 1 0,-3-1 0,1 1 0,0-2 0,1-1 0,-2 2 0,1-1 0,1 1 0,-2 1 0,3-1 0,-3 1 0,0 0 0,4-2 0,-7 2 0,7-2 0,-7 3 0,6-3 0,-14 4 0,11-3 0,-9 2 0,13-3 0,-8 2 0,5-1 0,-11 3 0,12-4 0,-8 4 0,8-4 0,-8 3 0,10-3 0,-10 0 0,11-2 0,-9-1 0,7 0 0,-10-2 0,11 2 0,-8-1 0,8 2 0,-5 0 0,1 0 0,1 0 0,-1 0 0,1 0 0,0 0 0,-1-2 0,2-1 0,-1-1 0,1 1 0,0-1 0,-1 0 0,1 1 0,-1 1 0,0 1 0,0 1 0,0-3 0,1 2 0,-1-2 0,0 1 0,0 1 0,0-1 0,1-1 0,-1 3 0,-1-4 0,2 4 0,-2 0 0,1-1 0,-1 1 0,2 0 0,-2 0 0,2 0 0,-3 0 0,3 0 0,-2 0 0,1-1 0,1-2 0,-1 2 0,1-2 0,-2 3 0,2-1 0,-1 1 0,-2-1 0,3 1 0,-2 0 0,2 0 0,-2 0 0,-2 0 0,3 0 0,0 0 0,0 0 0,-1 0 0,-3 0 0,3 0 0,-12 2 0,11-1 0,-16 3 0,17-2 0,-14 3 0,14-3 0,-13 2 0,12-1 0,-16 3 0,15-3 0,-10 2 0,12-3 0,-17 4 0,14-3 0,-10 2 0,15-3 0,-13 4 0,7-1 0,-18 6 0,21-6 0,-15 6 0,15-6 0,-16 8 0,15-8 0,-20 9 0,19-9 0,-14 6 0,16-7 0,-15 6 0,14-5 0,-14 6 0,14-7 0,-17 8 0,16-6 0,-20 9 0,22-11 0,-16 8 0,15-7 0,-12 5 0,13-6 0,-17 9 0,17-8 0,-13 5 0,14-6 0,-16 4 0,15-5 0,-13 3 0,17-5 0,-10 1 0,8 0 0,-8 2 0,10-2 0,-13 3 0,12-2 0,-18 3 0,17-4 0,-15 5 0,14-5 0,-10 3 0,11-4 0,-18 3 0,15-2 0,-12 2 0,14-2 0,-10 2 0,7-1 0,-17 2 0,19-2 0,-18 4 0,17-4 0,-19 7 0,19-6 0,-13 4 0,15-6 0,-15 3 0,13-2 0,-23 2 0,19-2 0,-23 6 0,24-6 0,-27 9 0,24-7 0,-21 4 0,23-4 0,-19 2 0,17-3 0,-23 4 0,23-3 0,-31 9 0,29-6 0,-38 14 0,37-15 0,-32 12 0,33-13 0,-20 9 0,22-8 0,-28 13 0,24-9 0,-25 14 0,30-15 0,-15 9 0,19-11 0,-13 7 0,16-9 0,-13 6 0,15-8 0,-10 5 0,9-6 0,-12 7 0,8-4 0,-8 4 0,11-5 0,-1 1 0,1-1 0,-1 2 0,-9 6 0,6-3 0,-13 7 0,14-8 0,-28 15 0,22-13 0,-23 14 0,24-17 0,-22 16 0,19-13 0,-22 14 0,25-14 0,-26 19 0,23-16 0,-27 23 0,29-24 0,-19 15 0,22-18 0,-17 12 0,19-13 0,-20 8 0,20-10 0,-19 7 0,20-9 0,-16 3 0,16-5 0,-16 2 0,16-3 0,-19 6 0,17-4 0,-20 6 0,20-5 0,-24 5 0,23-5 0,-18 4 0,21-6 0,-11 3 0,13-3 0,-12 1 0,13-3 0,-21 1 0,18-2 0,-14 0 0,18 0 0,-15-1 0,14 0 0,-13-1 0,15 1 0,-11 1 0,10 0 0,-8 0 0,11 0 0,-7 0 0,5 0 0,-2 0 0,0 0 0,3 0 0,-3 0 0,-1-1 0,4 1 0,-4-1 0,-2 2 0,3 0 0,-3 0 0,4 2 0,2-1 0,-6 2 0,6-2 0,-11 3 0,10-2 0,-10 2 0,12-3 0,-8 3 0,6-2 0,-9 3 0,10-4 0,-13 4 0,11-3 0,-8 4 0,10-4 0,-11 8 0,8-6 0,-14 7 0,13-7 0,-19 9 0,16-9 0,-15 7 0,17-7 0,-17 5 0,15-5 0,-20 6 0,21-8 0,-16 2 0,16-4 0,-17 1 0,19-2 0,-18 2 0,19-1 0,-13 4 0,15-3 0,-9 2 0,10-2 0,-7 2 0,8-3 0,-6 5 0,5-3 0,-3 1 0,2 0 0,-2 1 0,2 0 0,0-1 0,0 2 0,0 2 0,1-1 0,-3 1 0,6-3 0,-4 7 0,3-6 0,-4 11 0,5-10 0,-5 9 0,6-10 0,-3 10 0,3-9 0,-4 15 0,4-13 0,-2 11 0,3-12 0,1 11 0,0-9 0,1 14 0,0-14 0,0 14 0,0-14 0,0 13 0,0-13 0,0 16 0,0-14 0,1 17 0,0-20 0,3 15 0,-2-15 0,3 16 0,-3-14 0,3 17 0,-3-17 0,-1 11 0,-1-13 0,4 16 0,-2-14 0,4 14 0,-4-16 0,4 12 0,-3-11 0,4 12 0,-5-15 0,4 9 0,-4-9 0,3 9 0,-3-9 0,5 11 0,-5-10 0,5 8 0,-6-10 0,6 10 0,-5-9 0,5 11 0,-5-11 0,1 8 0,-3-9 0,3 9 0,0-9 0,3 10 0,-3-9 0,2 9 0,-3-9 0,3 10 0,-3-10 0,3 11 0,-4-10 0,1 11 0,-2-11 0,2 8 0,-1-10 0,3 10 0,-3-9 0,1 12 0,-1-12 0,2 11 0,-2-11 0,1 9 0,-1-9 0,4 8 0,-2-4 0,3 8 0,-3-9 0,-1 8 0,0-9 0,0 6 0,0-8 0,1 9 0,-2-9 0,4 11 0,-2-11 0,3 9 0,-3-9 0,2 10 0,-3-9 0,4 14 0,-3-12 0,3 9 0,-4-13 0,4 10 0,-3-10 0,3 9 0,-3-11 0,3 8 0,-4-5 0,2 2 0,0 0 0,0-3 0,1 4 0,-1-3 0,1 2 0,-1 0 0,0-1 0,0 4 0,-2-7 0,2 7 0,-2-4 0,1 0 0,0 2 0,0-3 0,1 2 0,-3 0 0,1-1 0,-2 3 0,3-3 0,-1 1 0,0 1 0,-1-2 0,-1 2 0,2-1 0,1-1 0,0 1 0,0 0 0,-3 0 0,4 1 0,-3-3 0,1 2 0,-2 1 0,0-2 0,1 2 0,3-1 0,-3 0 0,3 1 0,-4-2 0,0 1 0,0 0 0,0 0 0,1 1 0,2-2 0,-1 1 0,0-1 0,1 2 0,-2-1 0,2-1 0,1 1 0,0-2 0,3 0 0,1-2 0,0-1 0,1-3 0,3-1 0,-5 0 0,6 0 0,-5 0 0,12-3 0,-9 1 0,22-4 0,-20 2 0,21-2 0,-21 3 0,21-3 0,-20 3 0,16-2 0,-19 3 0,18-3 0,-15 2 0,15-2 0,-17 3 0,17-3 0,-15 2 0,23-3 0,-22 3 0,24-7 0,-23 5 0,16-6 0,-19 8 0,19-6 0,-16 6 0,20-2 0,-22 5 0,20 0 0,-21 0 0,17 0 0,-19 0 0,18 4 0,-15-2 0,22 3 0,-22-4 0,21 2 0,-20-2 0,14 4 0,-18-3 0,19 1 0,-17-1 0,17 0 0,-18 1 0,13-1 0,-13 0 0,16 0 0,-19-1 0,15 4 0,-14-3 0,14 3 0,-14-1 0,17 2 0,-16-3 0,17 3 0,-18-4 0,17 2 0,-16-3 0,13 1 0,-15 0 0,10 1 0,-11-2 0,11 0 0,-10-1 0,2 0 0,1 0 0,-3 0 0,3 0 0,3 1 0,-5 0 0,14 2 0,-12-1 0,15 3 0,-15-2 0,26 4 0,-22-5 0,17 5 0,-21-6 0,12 4 0,-11-3 0,16 2 0,-18-2 0,19 0 0,-19-1 0,13 0 0,-15-1 0,11 0 0,-12 0 0,10 0 0,-12 0 0,13-2 0,-9 1 0,11-3 0,-12 2 0,14 0 0,-12 2 0,17-2 0,-18 2 0,16-2 0,-15 2 0,14-2 0,-16 1 0,16-1 0,-14 1 0,10-1 0,-12 2 0,12 0 0,-12 0 0,12 0 0,-13 0 0,13 0 0,-11 0 0,9 0 0,-12 0 0,14 0 0,-12 0 0,13 1 0,-15-1 0,11 1 0,-9-1 0,11 0 0,-13 0 0,11 0 0,-10 0 0,11 0 0,-10 0 0,13 0 0,-13 0 0,11 1 0,-11 0 0,9 2 0,-9-1 0,8 1 0,-10-3 0,14 8 0,-13-4 0,9 8 0,-11-8 0,7 10 0,-7-7 0,9 12 0,-8-11 0,10 12 0,-9-11 0,5 9 0,-8-11 0,7 14 0,-5-12 0,5 11 0,-7-13 0,5 12 0,-5-10 0,5 15 0,-5-15 0,7 21 0,-7-18 0,6 12 0,-7-14 0,7 12 0,-6-9 0,8 21 0,-10-20 0,7 22 0,-6-20 0,4 17 0,-4-18 0,5 15 0,-4-15 0,9 26 0,-8-24 0,8 22 0,-10-24 0,7 16 0,-7-18 0,5 20 0,-5-20 0,4 22 0,-5-20 0,3 27 0,-3-23 0,2 21 0,-2-24 0,0 22 0,-2-20 0,2 17 0,-2-22 0,5 19 0,-3-17 0,4 22 0,-5-23 0,4 21 0,-4-19 0,5 21 0,-5-21 0,5 31 0,-4-29 0,2 22 0,-2-26 0,5 18 0,-5-17 0,9 22 0,-7-25 0,7 19 0,-7-19 0,3 15 0,-4-15 0,5 19 0,-4-16 0,6 22 0,-5-19 0,7 31 0,-7-28 0,5 20 0,-5-24 0,8 21 0,-8-21 0,8 21 0,-9-25 0,9 17 0,-8-18 0,5 12 0,-5-14 0,4 15 0,-4-12 0,7 17 0,-7-18 0,4 15 0,-6-16 0,1 10 0,-2-12 0,5 12 0,-5-11 0,5 11 0,-6-13 0,4 13 0,-3-11 0,3 13 0,-3-14 0,3 12 0,-3-12 0,2 11 0,-3-13 0,3 11 0,-2-10 0,3 6 0,-4-9 0,4 9 0,-3-7 0,3 11 0,-4-10 0,1 4 0,-1-5 0,-1 4 0,1-3 0,-2 3 0,0 0 0,0-2 0,0 7 0,0-8 0,1 8 0,1-9 0,3 11 0,-2-10 0,3 8 0,-4-10 0,5 16 0,-4-12 0,4 14 0,-4-16 0,2 13 0,-3-11 0,3 13 0,-3-15 0,3 8 0,-3-9 0,4 9 0,-3-9 0,4 12 0,-4-10 0,2 9 0,-3-9 0,5 11 0,-5-9 0,5 10 0,-6-12 0,9 16 0,-5-12 0,9 17 0,-9-18 0,8 18 0,-7-17 0,5 13 0,-6-16 0,8 15 0,-7-15 0,9 11 0,-10-14 0,8 9 0,-7-8 0,8 10 0,-7-10 0,10 14 0,-10-11 0,8 11 0,-10-12 0,8 12 0,-7-12 0,7 11 0,-7-15 0,8 10 0,-6-9 0,9 12 0,-12-12 0,8 11 0,-7-11 0,4 9 0,-6-9 0,3 5 0,-5-6 0,5 4 0,-2-4 0,-1 1 0,3 1 0,-2-2 0,2 0 0,0 1 0,1-1 0,-2 0 0,1 2 0,-1-3 0,0 3 0,1-1 0,-3 1 0,1 0 0,0-1 0,4 2 0,-4-4 0,2 2 0,-1 0 0,0 1 0,-1 0 0,2 1 0,-1-3 0,0 0 0,1 1 0,0-1 0,0 2 0,0-2 0,3 8 0,-6-6 0,4 7 0,-6-8 0,4 5 0,-4-6 0,8 6 0,-7-7 0,5 6 0,-4-5 0,2 3 0,1-1 0,2 1 0,-2-3 0,4 6 0,-5-6 0,8 10 0,-10-10 0,6 4 0,-6-6 0,2 3 0,0 0 0,0 0 0,3-3 0,-2 0 0,2-1 0,1 0 0,-3-1 0,4-2 0,-1 0 0,-3 1 0,5-1 0,-5 1 0,3 0 0,0-1 0,-3 0 0,5 0 0,-5-1 0,6-3 0,-5 0 0,2-1 0,2-4 0,-4 3 0,7-7 0,-8 5 0,10-12 0,-9 11 0,11-11 0,-12 12 0,12-15 0,-10 11 0,11-17 0,-13 18 0,11-18 0,-10 16 0,6-15 0,-7 14 0,10-22 0,-8 17 0,9-19 0,-11 22 0,14-26 0,-12 24 0,10-23 0,-13 28 0,6-17 0,-6 16 0,8-18 0,-9 20 0,6-16 0,-6 15 0,6-19 0,-6 18 0,8-23 0,-8 23 0,7-17 0,-7 19 0,7-15 0,-5 14 0,10-17 0,-10 18 0,9-13 0,-10 14 0,10-13 0,-10 12 0,9-19 0,-9 18 0,7-20 0,-8 21 0,5-16 0,-5 17 0,4-16 0,-2 16 0,7-20 0,-7 20 0,6-14 0,-8 16 0,6-14 0,-5 12 0,7-14 0,-9 16 0,7-12 0,-5 11 0,7-14 0,-7 14 0,9-18 0,-10 18 0,8-11 0,-10 12 0,8-8 0,-6 8 0,7-13 0,-7 12 0,8-18 0,-7 15 0,6-13 0,-8 16 0,8-16 0,-6 13 0,11-18 0,-10 20 0,14-23 0,-12 19 0,10-18 0,-12 18 0,16-25 0,-12 21 0,17-29 0,-17 30 0,22-31 0,-20 29 0,15-20 0,-18 25 0,13-14 0,-11 14 0,14-20 0,-16 21 0,9-19 0,-13 19 0,7-17 0,-8 17 0,4-13 0,-2 8 0,4-12 0,-2 9 0,8-19 0,-9 25 0,11-22 0,-11 23 0,11-22 0,-11 21 0,10-21 0,-13 23 0,8-19 0,-8 18 0,7-21 0,-8 19 0,5-28 0,-6 26 0,3-21 0,-3 24 0,-1-20 0,1 20 0,-1-16 0,-1 21 0,1-21 0,-2 17 0,1-21 0,1 22 0,-1-23 0,0 20 0,-1-24 0,0 26 0,0-15 0,0 17 0,0-11 0,0 14 0,0-11 0,0 13 0,0-6 0,0 6 0,0-5 0,0 4 0,0-7 0,1 9 0,0-9 0,1 9 0,0-8 0,0 8 0,-2-8 0,0 11 0,0-7 0,1 2 0,1 1 0,-1-4 0,4 5 0,-2-1 0,0 0 0,2-1 0,0 1 0,2 2 0,1 1 0,0 2 0,1-2 0,-2 1 0,1-1 0,-1-1 0,1 3 0,1-1 0,-1 15 0,-3-5 0,-2 7 0,-3-4 0,0-2 0,0 5 0,0-3 0,0 3 0,2-5 0,-1 2 0,3 1 0,-3-3 0,6 0 0,3-5 0,0-3 0,1-3 0,-4 1 0,1-2 0,1 0 0,-1-1 0,2-1 0,-5 2 0,7-6 0,-7 6 0,5-5 0,-6 5 0,2-4 0,-2 2 0,2-2 0,0 0 0,-1 4 0,1-4 0,-2 2 0,1-2 0,-1 2 0,0-1 0,2-1 0,-2 2 0,2-2 0,-1 3 0,2 0 0,0-2 0,-2 3 0,3-2 0,-5-1 0,2 1 0,1-1 0,1 5 0,2-2 0,0 3 0,0 0 0,-1 1 0,2 1 0,-1 0 0,1 0 0,-2 0 0,2 0 0,-2 0 0,3 0 0,-3-1 0,2 1 0,0-1 0,-2-1 0,2 2 0,-2-2 0,2 1 0,-1 0 0,1 0 0,-1 0 0,-1 1 0,4-2 0,-4 1 0,4-4 0,-6 3 0,5-1 0,-1 1 0,0 1 0,5-2 0,-7 1 0,12-1 0,-11 2 0,8-1 0,-10 1 0,10-3 0,-8 3 0,11-2 0,-12 2 0,8 0 0,-11 1 0,8 0 0,-5 0 0,5-1 0,-4 0 0,2 0 0,-3 1 0,1 0 0,3 0 0,-3 0 0,1 0 0,1 0 0,-2 0 0,2 0 0,-4 0 0,9 0 0,-8 0 0,12 0 0,-12 0 0,8 0 0,-8 0 0,9 0 0,-10 0 0,13 1 0,-11-1 0,8 1 0,-11 0 0,9 1 0,-9 0 0,9 1 0,-8 0 0,7 2 0,-8-3 0,8 1 0,-7-3 0,3 1 0,0-1 0,-2 1 0,3-1 0,3 0 0,-4 0 0,4 0 0,-7 0 0,10 0 0,-9 0 0,11 0 0,-12 0 0,9 0 0,-11 0 0,8 0 0,-5 0 0,1 0 0,3 0 0,-5-1 0,4-1 0,-2-1 0,1 0 0,5 0 0,-8 2 0,11-2 0,-11 2 0,11-3 0,-10 1 0,12-3 0,-12 5 0,9-4 0,-12 3 0,9-2 0,-9 2 0,8-2 0,-5 3 0,0-1 0,3 0 0,-4-1 0,2 0 0,0-1 0,-2 0 0,2-1 0,-3 0 0,3-1 0,-2 3 0,2 0 0,0 0 0,-5-4 0,1-1 0,-5-3 0,0 1 0,0 4 0,0-5 0,0 3 0,2-2 0,2 0 0,-1 4 0,2-3 0,-1 2 0,0-2 0,2-1 0,-1 3 0,2-2 0,-2 4 0,2-3 0,-1 1 0,4-6 0,-4 4 0,5-4 0,-8 7 0,7-5 0,-5 6 0,3-8 0,-3 8 0,1-8 0,-2 7 0,1-3 0,-1 2 0,1-3 0,0 2 0,0-1 0,-1 1 0,1 0 0,1 0 0,-1 0 0,0 0 0,0 1 0,-1-1 0,3 1 0,-2 0 0,3 1 0,-2-2 0,-1 2 0,1-5 0,0 4 0,-2-1 0,3-2 0,-4 4 0,3-3 0,-1 1 0,0 1 0,1-3 0,-2 5 0,2-5 0,0 4 0,-1 0 0,4-1 0,-3 1 0,1 0 0,0-1 0,2 0 0,-2-1 0,5-5 0,-7 6 0,12-14 0,-10 13 0,10-10 0,-11 12 0,8-8 0,-8 7 0,12-8 0,-10 6 0,13-11 0,-13 11 0,10-10 0,-11 10 0,10-9 0,-9 9 0,13-10 0,-13 12 0,14-11 0,-13 10 0,15-12 0,-15 11 0,19-16 0,-17 15 0,16-12 0,-17 14 0,14-7 0,-14 8 0,13-10 0,-12 10 0,16-14 0,-15 12 0,10-10 0,-12 11 0,20-17 0,-17 14 0,17-14 0,-21 16 0,16-13 0,-12 13 0,14-13 0,-16 14 0,17-14 0,-16 13 0,14-12 0,-16 12 0,17-12 0,-15 12 0,15-11 0,-18 12 0,13-11 0,-11 10 0,11-12 0,-12 14 0,7-9 0,-9 10 0,9-10 0,-9 9 0,8-9 0,-10 9 0,8-7 0,-9 8 0,11-9 0,-9 9 0,10-10 0,-10 8 0,8-11 0,-9 11 0,6-9 0,-8 10 0,2-9 0,-3 8 0,4-10 0,-1 11 0,8-11 0,-7 10 0,5-8 0,-6 10 0,9-10 0,-8 9 0,6-9 0,-8 11 0,7-11 0,-7 10 0,3-7 0,-6 8 0,3-1 0,-19-3 0,12 5 0,-15-1 0,9 5 0,5 0 0,-11-1 0,9-4 0,-6 1 0,5-5 0,0 4 0,0-3 0,0 1 0,2-1 0,1-2 0,0 1 0,1 0 0,-3-2 0,2 4 0,-2-4 0,1 3 0,2-1 0,0-4 0,2 6 0,0-8 0,0 7 0,2-13 0,0 11 0,0-11 0,-1 12 0,2-11 0,0 9 0,2-8 0,-2 12 0,-1-9 0,0 9 0,0-12 0,0 12 0,3-9 0,-3 9 0,5-11 0,-5 11 0,8-12 0,-5 12 0,6-12 0,-5 10 0,7-17 0,-7 15 0,5-11 0,-6 13 0,6-8 0,-4 9 0,5-10 0,-8 11 0,5-8 0,-5 8 0,3-10 0,-4 10 0,8-14 0,-7 13 0,8-9 0,-8 10 0,5-7 0,-6 8 0,4-8 0,-5 9 0,3-4 0,-1 1 0,0 1 0,2-2 0,0 4 0,3-1 0,-1 1 0,1 2 0,-1-1 0,1 0 0,1 0 0,-3 0 0,2 0 0,-2-1 0,0 1 0,2-4 0,-3 3 0,1 0 0,1-2 0,-3 2 0,4-2 0,-1 2 0,-1 2 0,3-2 0,-4 2 0,3-1 0,1 0 0,-3 1 0,3-2 0,-1 2 0,-1-1 0,4-1 0,-6 3 0,3-3 0,0 1 0,-1 1 0,1-1 0,0 0 0,-2 2 0,2-1 0,1 1 0,-1 0 0,1 2 0,0 0 0,-1 0 0,1 0 0,0 0 0,-2 0 0,2-2 0,-2 0 0,3 0 0,-3 1 0,1 1 0,1 0 0,0 0 0,0-2 0,-2 2 0,0-2 0,3 0 0,-4 0 0,5-2 0,-5 2 0,5-2 0,-5 2 0,8-2 0,-8 1 0,15-3 0,-13 3 0,12-2 0,-12 3 0,14-3 0,-13 2 0,11-4 0,-14 4 0,11-4 0,-10 3 0,14-4 0,-13 4 0,18-3 0,-17 4 0,14-3 0,-15 4 0,15-3 0,-13 2 0,16-3 0,-17 2 0,17-3 0,-17 4 0,12-3 0,-15 4 0,10-1 0,-8 1 0,11 1 0,-13 1 0,14-1 0,-12 1 0,15-4 0,-14 4 0,18-6 0,-18 5 0,14-4 0,-15 4 0,15-4 0,-13 2 0,17-3 0,-18 4 0,14-5 0,-15 5 0,11-3 0,-14 4 0,10 1 0,-11 0 0,7 0 0,-4 0 0,-1 0 0,5 0 0,-5 0 0,3 0 0,0-1 0,-3 1 0,6-1 0,-7 1 0,5 0 0,0 0 0,-3 0 0,2 0 0,0 0 0,-3 0 0,5 0 0,-4 0 0,7 0 0,-6 0 0,4 0 0,-7 0 0,6 0 0,-3 0 0,1 0 0,0 0 0,2 0 0,-1 0 0,7-1 0,-9 1 0,13-1 0,-12 1 0,13 0 0,-13 0 0,18-1 0,-18 0 0,17-2 0,-18 1 0,18-1 0,-15 1 0,11 1 0,-13-1 0,2 1 0,-4-1 0,4 2 0,-2 0 0,3-1 0,-3-1 0,0 0 0,9-2 0,-7 3 0,15-2 0,-17 3 0,18 0 0,-18 0 0,14 0 0,-15 0 0,12 0 0,-11 1 0,11 2 0,-13-1 0,7 0 0,-8-2 0,3 0 0,-2 0 0,2 0 0,0 0 0,-2 1 0,1-1 0,-1 1 0,2-1 0,-2 0 0,2 0 0,0 0 0,-1 1 0,1 1 0,-2 0 0,0 0 0,2-1 0,0 2 0,-1-2 0,1 2 0,-2-3 0,1 0 0,0 1 0,0 2 0,0 0 0,-2 2 0,1-1 0,-1 3 0,0-2 0,0 2 0,1-2 0,-1 0 0,1 0 0,-1 1 0,1 1 0,-3-1 0,1 3 0,-3 0 0,1 0 0,-1 2 0,0-5 0,2 12 0,-2-9 0,4 11 0,-6-12 0,2 5 0,-2-6 0,0 2 0,0 1 0,-1-2 0,0 3 0,1-3 0,1 2 0,2-1 0,0-1 0,1 3 0,-3-3 0,2 6 0,-3-6 0,2 5 0,-3-6 0,2 4 0,-1-2 0,1 0 0,1-1 0,1 2 0,-1-2 0,2 5 0,-3-6 0,5 11 0,-4-10 0,3 10 0,-5-11 0,1 7 0,-1-8 0,-1 6 0,3-5 0,-1 4 0,3-3 0,-1 3 0,-1-4 0,2 7 0,-2-7 0,3 8 0,-4-8 0,3 12 0,-3-12 0,0 9 0,-2-10 0,0 10 0,0-8 0,0 9 0,0-10 0,1 11 0,1-9 0,1 9 0,0-9 0,2 11 0,-2-9 0,4 16 0,-4-17 0,2 13 0,-2-13 0,2 11 0,-3-12 0,5 15 0,-6-13 0,8 10 0,-6-13 0,10 15 0,-9-12 0,7 10 0,-9-15 0,6 8 0,-5-7 0,6 8 0,-5-8 0,6 10 0,-6-10 0,6 9 0,-7-10 0,10 16 0,-7-12 0,8 14 0,-10-16 0,8 13 0,-6-11 0,8 15 0,-10-16 0,8 14 0,-7-12 0,7 14 0,-7-14 0,9 20 0,-9-19 0,9 16 0,-9-18 0,11 18 0,-9-15 0,12 20 0,-12-21 0,9 20 0,-9-19 0,5 13 0,-8-15 0,8 15 0,-6-13 0,7 17 0,-8-19 0,7 13 0,-7-15 0,6 12 0,-5-12 0,8 16 0,-9-15 0,7 11 0,-8-13 0,6 13 0,-6-12 0,5 13 0,-6-15 0,5 13 0,-6-12 0,5 6 0,-5-5 0,3 1 0,-2 0 0,3 5 0,-3-8 0,5 9 0,-6-9 0,8 8 0,-8-8 0,8 11 0,-8-11 0,6 8 0,-5-9 0,6 10 0,-4-8 0,6 10 0,-6-11 0,9 11 0,-9-10 0,5 8 0,-6-10 0,4 11 0,-4-8 0,4 13 0,-6-11 0,8 19 0,-6-16 0,7 16 0,-6-18 0,8 23 0,-8-18 0,12 26 0,-11-27 0,10 21 0,-8-21 0,7 21 0,-9-21 0,8 24 0,-9-24 0,7 14 0,-8-18 0,8 15 0,-6-14 0,7 17 0,-7-18 0,4 19 0,-5-19 0,1 14 0,-3-16 0,2 13 0,-2-13 0,5 14 0,-6-14 0,7 16 0,-7-14 0,5 14 0,-5-16 0,5 23 0,-5-18 0,4 15 0,-4-18 0,3 14 0,-2-11 0,2 23 0,-3-23 0,3 24 0,-2-23 0,1 24 0,-2-26 0,1 23 0,-2-22 0,1 22 0,-1-21 0,4 27 0,-2-25 0,3 18 0,-4-22 0,4 19 0,-4-17 0,6 24 0,-6-24 0,5 29 0,-5-25 0,5 23 0,-5-25 0,2 26 0,-3-21 0,1 42 0,-2-38 0,0 45 0,0-46 0,0 26 0,0-33 0,0 28 0,0-25 0,0 26 0,0-31 0,3 22 0,-2-23 0,4 14 0,-4-19 0,6 16 0,-4-15 0,2 9 0,-2-15 0,1 8 0,-1-6 0,2 10 0,-3-11 0,3 12 0,-2-12 0,1 9 0,-1-10 0,-2 8 0,-1-7 0,3 7 0,-1-8 0,4 6 0,-2-5 0,1 2 0,-1-1 0,0-1 0,2 2 0,-2 0 0,1 0 0,-1-2 0,0 1 0,0 0 0,-2 2 0,2-1 0,-1 0 0,-1 0 0,0-1 0,-2 2 0,0-1 0,0-1 0,0 3 0,-1-3 0,-3 1 0,0-1 0,-2-2 0,0 4 0,3-3 0,-2 2 0,1-2 0,0 3 0,-1-2 0,1 1 0,0-1 0,0-1 0,-1 2 0,0-2 0,0 1 0,2 1 0,1-1 0,2 4 0,0-5 0,0 4 0,0-2 0,0 1 0,-1 6 0,0-7 0,0 3 0,-1-4 0,1-2 0,-4 5 0,2-4 0,0 2 0,-2 1 0,3-3 0,-3 8 0,3-8 0,-3 6 0,3-6 0,-4 8 0,2-9 0,-4 7 0,4-7 0,-2 4 0,2-2 0,0 1 0,-1 1 0,2-4 0,-3 5 0,3-6 0,-2 4 0,0 0 0,2-2 0,-2 3 0,1-3 0,-1 1 0,0 3 0,2-5 0,-4 8 0,4-7 0,-4 7 0,3-8 0,-1 5 0,1-5 0,-1 3 0,1-1 0,-1 1 0,1-1 0,-1 2 0,1-2 0,-1 2 0,2-3 0,-2 2 0,2-1 0,1 0 0,0 3 0,2-4 0,-1 2 0,-1 1 0,-1-2 0,-1 2 0,-1-4 0,3 3 0,-1 0 0,0 0 0,2 2 0,-2-4 0,1 5 0,1-5 0,0 1 0,-3 3 0,3-3 0,-2 2 0,1-1 0,1-1 0,-1 2 0,2-1 0,-1-1 0,1 3 0,0-3 0,0 3 0,0-2 0,-1 0 0,1 2 0,-2-2 0,2-1 0,-3 3 0,1-2 0,-2 0 0,-1 7 0,2-9 0,-4 11 0,5-11 0,-5 12 0,4-12 0,-3 9 0,4-9 0,-1 8 0,1-7 0,-2 8 0,2-9 0,-4 10 0,3-9 0,-4 12 0,5-14 0,-5 14 0,5-11 0,-5 11 0,5-12 0,-6 19 0,3-15 0,-4 17 0,4-19 0,-6 16 0,6-14 0,-8 13 0,8-15 0,-9 12 0,6-12 0,-10 14 0,12-15 0,-8 10 0,10-10 0,-8 11 0,8-12 0,-5 11 0,6-12 0,-4 8 0,4-8 0,-3 8 0,2-9 0,0 6 0,2-5 0,1 2 0,-4 1 0,2-4 0,-4 2 0,4 0 0,-1 0 0,-1 1 0,1-1 0,0 0 0,-1 0 0,0 0 0,-1-2 0,-2-1 0,1 0 0,-1 2 0,2-2 0,-1 2 0,-2-1 0,3-2 0,-5 0 0,2-3 0,0-1 0,-3 0 0,6 0 0,-6 0 0,5 0 0,-3 1 0,-2-1 0,4 0 0,-2 0 0,2 0 0,-2 0 0,-2 0 0,2 0 0,-7 0 0,9 0 0,-10 0 0,9 0 0,-9 0 0,8 0 0,-13-3 0,12 1 0,-18-4 0,15 3 0,-15-3 0,18 4 0,-13-4 0,14 4 0,-11-2 0,12 3 0,-16-1 0,13 0 0,-14 2 0,16 0 0,-21-2 0,17 2 0,-17-2 0,19 2 0,-16 0 0,14 0 0,-15 0 0,18 0 0,-23 2 0,18-1 0,-25 3 0,26-3 0,-25 4 0,23-1 0,-18 1 0,21-2 0,-16 4 0,15-4 0,-21 5 0,21-5 0,-24 3 0,24-3 0,-21 2 0,24-2 0,-22 2 0,21-3 0,-17 1 0,20-2 0,-17 1 0,16-1 0,-12 0 0,13-1 0,-14 0 0,11 0 0,-13 0 0,14 0 0,-17 0 0,15 0 0,-21 0 0,21 0 0,-19 0 0,17 0 0,-21 0 0,20 0 0,-30 0 0,28 1 0,-31 0 0,30 1 0,-34 2 0,31-1 0,-25 2 0,28-3 0,-33 4 0,28-2 0,-28 3 0,32-2 0,-32 5 0,28-5 0,-37 7 0,39-8 0,-34 5 0,34-5 0,-24 3 0,28-4 0,-28-1 0,25-1 0,-33-1 0,36 0 0,-32 3 0,30-1 0,-23 4 0,25-3 0,-25 1 0,22-2 0,-30 0 0,31-2 0,-36 0 0,34 0 0,-25-1 0,29 0 0,-26-1 0,23 1 0,-22 1 0,25 1 0,-28 0 0,24 0 0,-34-1 0,36 0 0,-37 0 0,36 0 0,-23 0 0,29 1 0,-25-1 0,22 2 0,-29 0 0,29-1 0,-19 1 0,22-2 0,-20 0 0,20 0 0,-26 0 0,25 0 0,-21 0 0,26 1 0,-19 0 0,21 1 0,-11-1 0,14-1 0,-11 0 0,10 0 0,-12-1 0,12 1 0,-6-1 0,7 1 0,-4 0 0,2 0 0,0 0 0,-2 0 0,6-7 0,1-2 0,-1 0 0,22 3 0,-14 6 0,15 0 0,-11 1 0,-4 0 0,9 7 0,-8-2 0,3 2 0,-2 1 0,-2-4 0,2 5 0,-3-1 0,2-1 0,1 6 0,-3-8 0,2 7 0,-2-6 0,-1 5 0,1-2 0,1 6 0,-2-9 0,1 11 0,-2-11 0,0 10 0,0-10 0,0 10 0,0-9 0,0 9 0,0-11 0,0 10 0,0-9 0,0 9 0,0-11 0,1 12 0,-1-10 0,1 7 0,-1-6 0,0 0 0,0 3 0,2 0 0,-1-2 0,0 4 0,-1-6 0,0 9 0,0-9 0,0 11 0,0-10 0,0 8 0,0-10 0,0 9 0,0-7 0,1 10 0,0-11 0,2 12 0,0-12 0,0 11 0,0-10 0,0 7 0,-1-9 0,2 7 0,-3-7 0,3 10 0,-3-8 0,1 6 0,-1-7 0,2 8 0,-1-8 0,0 14 0,-2-13 0,0 12 0,0-12 0,0 8 0,0-9 0,0 11 0,0-11 0,0 10 0,0-12 0,0 13 0,0-12 0,0 10 0,0-9 0,0 6 0,0-6 0,-2 13 0,1-12 0,-3 14 0,4-13 0,-3 8 0,1-10 0,-3 9 0,3-9 0,-2 8 0,2-7 0,-3 14 0,2-12 0,-1 8 0,2-10 0,0 12 0,0-10 0,0 12 0,0-16 0,-2 9 0,2-7 0,-3 10 0,3-10 0,-3 7 0,4-8 0,0 9 0,1-9 0,0 9 0,0-10 0,-1 6 0,-1-4 0,-1 1 0,1 2 0,-1-3 0,3 1 0,-2 0 0,2-1 0,0 3 0,0-3 0,0 2 0,0-1 0,0-1 0,0 3 0,0-4 0,-1 3 0,0-1 0,0-1 0,0 2 0,-3-2 0,2 1 0,-4-1 0,4 0 0,0 2 0,-1-2 0,2 1 0,-2-1 0,2 1 0,0 1 0,1-2 0,0 2 0,0-2 0,0 3 0,-2-1 0,1-1 0,-2 2 0,2-3 0,-2 1 0,2 1 0,-1-2 0,2 2 0,0 0 0,0-3 0,-1 4 0,0-4 0,-2 2 0,-5-3 0,0-2 0,-4-2 0,4-2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09:13:36.5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09:31:40.499"/>
    </inkml:context>
    <inkml:brush xml:id="br0">
      <inkml:brushProperty name="width" value="0.6" units="cm"/>
      <inkml:brushProperty name="height" value="0.6" units="cm"/>
      <inkml:brushProperty name="color" value="#66CC00"/>
    </inkml:brush>
  </inkml:definitions>
  <inkml:trace contextRef="#ctx0" brushRef="#br0">11481 0 5734,'-34'12'0,"3"-2"0,12-3 0,1-1 0,-1 1 0,-16 8 0,13-7 0,-28 11 0,27-11 0,-34 11 0,34-11 0,-23 8 0,28-10 0,-24 12 0,22-9 0,-20 10 0,25-11 0,-23 13 0,21-11 0,-18 11 0,22-12 0,-21 12 0,18-10 0,-23 13 0,23-15 0,-21 11 0,21-11 0,-24 13 0,23-12 0,-28 18 0,27-16 0,-18 10 0,21-14 0,-23 15 0,19-11 0,-19 12 0,25-13 0,-22 11 0,19-11 0,-17 9 0,21-12 0,-18 12 0,17-12 0,-19 13 0,20-13 0,-17 13 0,19-11 0,-14 9 0,14-11 0,-14 13 0,12-11 0,-20 13 0,21-13 0,-18 13 0,17-11 0,-16 13 0,15-13 0,-20 17 0,19-17 0,-14 14 0,16-16 0,-15 16 0,14-14 0,-15 17 0,17-18 0,-11 15 0,12-15 0,-13 15 0,13-15 0,-14 15 0,15-15 0,-9 9 0,11-12 0,-10 13 0,9-11 0,-11 13 0,11-15 0,-9 10 0,10-11 0,-9 8 0,11-8 0,-10 8 0,10-9 0,-6 5 0,6-6 0,-4 5 0,3-5 0,-3 6 0,5-6 0,-3 7 0,4-7 0,-7 10 0,5-8 0,-8 8 0,7-9 0,-5 5 0,6-7 0,-3 8 0,3-7 0,0 6 0,0-4 0,2-1 0,-4 4 0,3-4 0,-1 1 0,-3 1 0,4-3 0,-4 5 0,1-2 0,1 1 0,-2 4 0,5-7 0,-8 11 0,7-10 0,-5 9 0,4-9 0,-3 8 0,2-9 0,-5 11 0,6-9 0,-11 17 0,8-14 0,-8 13 0,7-14 0,-9 15 0,9-13 0,-10 13 0,10-16 0,-16 16 0,14-14 0,-14 12 0,17-15 0,-15 10 0,12-9 0,-15 9 0,16-11 0,-13 10 0,13-9 0,-10 7 0,10-8 0,-22 12 0,17-11 0,-19 11 0,22-11 0,-23 11 0,19-9 0,-19 10 0,20-12 0,-22 12 0,19-11 0,-17 10 0,23-13 0,-16 8 0,15-7 0,-16 7 0,19-9 0,-13 3 0,13-5 0,-8 3 0,9-5 0,-12 5 0,10-2 0,-15 5 0,15-5 0,-12 7 0,13-7 0,-14 4 0,14-5 0,-16 3 0,15-3 0,-13 2 0,13-3 0,-17 3 0,14-3 0,-17 4 0,19-3 0,-14 2 0,15-3 0,-9 2 0,10-2 0,-12 3 0,10-2 0,-15 0 0,15-1 0,-12 0 0,12 0 0,-10 2 0,12-2 0,-18 4 0,16-4 0,-12 1 0,15-1 0,-13 0 0,10-1 0,-14 1 0,16-1 0,-12 0 0,14 0 0,-11-1 0,11 1 0,-11-1 0,11 0 0,-9 0 0,10 0 0,-11 0 0,10 0 0,-13 0 0,13 0 0,-13 0 0,11 1 0,-12-1 0,12 2 0,-13 0 0,14 0 0,-8 2 0,9-4 0,-15 6 0,12-4 0,-13 3 0,14-4 0,-9 3 0,9-2 0,-16 4 0,14-4 0,-21 7 0,19-5 0,-19 6 0,20-7 0,-15 3 0,15-3 0,-12 2 0,14-4 0,-11 2 0,13-3 0,-11 0 0,12 0 0,-11 0 0,10 0 0,-8 1 0,10 0 0,-10 4 0,8-2 0,-14 3 0,14-4 0,-17 4 0,14-2 0,-10 1 0,12-1 0,-16 4 0,12-5 0,-14 5 0,16-6 0,-16 5 0,14-4 0,-18 4 0,21-5 0,-14 3 0,15-3 0,-9 2 0,11-1 0,-16 3 0,14-2 0,-16 7 0,15-7 0,-15 8 0,15-7 0,-11 5 0,12-6 0,-12 3 0,10-4 0,-13 6 0,14-4 0,-11 3 0,12-5 0,-10 2 0,11-3 0,-10 4 0,12-4 0,-8 3 0,10-3 0,-9 4 0,7-4 0,-11 4 0,10-4 0,-8 3 0,9-2 0,-9 2 0,8-3 0,-12 4 0,12-4 0,-10 3 0,12-3 0,-11 4 0,9-4 0,-9 3 0,10-3 0,-8 3 0,8-2 0,-10 2 0,10-2 0,-11 3 0,10-4 0,-7 3 0,8-3 0,-10 3 0,10-3 0,-10 2 0,12-4 0,-6 1 0,3 1 0,-1-1 0,-2 2 0,3 0 0,-1 0 0,0 1 0,1-2 0,0 1 0,-2-2 0,1 1 0,0-1 0,1-1 0,-2 1 0,1-1 0,-1 0 0,0 0 0,0 0 0,2 1 0,-4-1 0,5 0 0,-5 0 0,4 0 0,-10 0 0,8 0 0,-19 0 0,17 0 0,-16 0 0,17 0 0,-19 3 0,15-2 0,-15 4 0,18-3 0,-22 4 0,20-3 0,-19 2 0,23-3 0,-14 4 0,14-4 0,-13 2 0,15-2 0,-11-2 0,11 0 0,-9 0 0,10 0 0,-6 0 0,6 0 0,-6 0 0,6 0 0,-3 0 0,1-3 0,2 1 0,-6-5 0,8 4 0,-4-2 0,1 0 0,1 1 0,-3-3 0,4 3 0,-2-2 0,0 2 0,1 0 0,-4 1 0,4 1 0,-2 1 0,-1 0 0,3-2 0,-3 2 0,1-1 0,0 1 0,-2 1 0,3 0 0,-3 0 0,4 0 0,-4 0 0,1 0 0,2 0 0,-2 0 0,2 0 0,-2 0 0,-1 0 0,1-1 0,1-1 0,-2 0 0,5 1 0,-6 0 0,4 1 0,-2-2 0,2 0 0,0-4 0,-1 1 0,3 0 0,-3 1 0,2 0 0,-1 1 0,-3-2 0,5 2 0,-4-1 0,1-1 0,3 2 0,-6-4 0,7 3 0,-2-1 0,-3 0 0,4 3 0,-5-1 0,3 3 0,-2-1 0,2 0 0,-1 1 0,-1 0 0,1 0 0,0 0 0,0 0 0,-2 0 0,3 0 0,-2 0 0,0 0 0,1 0 0,-2 0 0,1 0 0,1 0 0,-2 0 0,4 0 0,-4 0 0,3 0 0,-2 0 0,-1 0 0,2 0 0,-7 2 0,7 0 0,-8 2 0,10-2 0,-13 4 0,11-3 0,-8 2 0,11-4 0,-11 4 0,8-2 0,-10 3 0,12-4 0,-10 3 0,9-1 0,-8 2 0,10-3 0,-6 3 0,6-4 0,-4 3 0,3 0 0,0-3 0,-3 4 0,3-4 0,-3 2 0,2-1 0,1 0 0,-4 1 0,3-1 0,-2 1 0,2-2 0,0 0 0,-2 0 0,1 1 0,-3-1 0,6 0 0,-6-2 0,4 0 0,-1 0 0,-3 1 0,6 0 0,-4 1 0,1 0 0,-1-1 0,1 0 0,-2-1 0,-4 0 0,3 0 0,-7 0 0,9 0 0,-9 0 0,10 0 0,-12 0 0,13 0 0,-10 0 0,11 0 0,-6 1 0,5 1 0,-1 0 0,0 0 0,-2-1 0,4-1 0,-4 4 0,4-2 0,-1 4 0,0 0 0,3-2 0,-5 6 0,4-4 0,-2 1 0,0 0 0,3-3 0,-3 3 0,0 0 0,3-1 0,-3 3 0,2-5 0,-1 1 0,-2 1 0,1-3 0,0 1 0,-2-4 0,2 0 0,-3 0 0,4 0 0,-5 0 0,3 0 0,-1 0 0,-2 0 0,5 0 0,-8 0 0,7 0 0,-19 2 0,16-1 0,-16 2 0,19 0 0,-15-1 0,12-1 0,-14 0 0,17-1 0,-13 0 0,13 0 0,-9 0 0,10 0 0,-12 0 0,10 0 0,-12 0 0,12 0 0,-15 0 0,11 0 0,-17 0 0,17 0 0,-17 1 0,16-1 0,-22 1 0,20-1 0,-35 0 0,30 0 0,-26 0 0,29 0 0,-20 2 0,18 0 0,-25 3 0,25-3 0,-33 5 0,31-3 0,-30 2 0,31-3 0,-24 5 0,25-5 0,-26 8 0,25-7 0,-36 10 0,32-7 0,-26 7 0,31-7 0,-29 8 0,25-8 0,-30 11 0,34-11 0,-29 12 0,29-10 0,-18 9 0,23-10 0,-26 11 0,25-11 0,-18 8 0,24-11 0,-14 8 0,12-6 0,-18 11 0,20-12 0,-18 9 0,16-10 0,-15 6 0,16-7 0,-16 7 0,15-6 0,-20 9 0,20-8 0,-22 13 0,22-12 0,-11 6 0,15-9 0,-11 5 0,9-4 0,-14 8 0,17-9 0,-10 6 0,9-6 0,-12 3 0,11-3 0,-20 9 0,17-8 0,-13 7 0,17-8 0,-7 4 0,8-4 0,-10 4 0,9-6 0,-12 6 0,12-5 0,-10 6 0,10-5 0,-3 1 0,3-1 0,-1-1 0,2 1 0,-2 0 0,0 0 0,-9 4 0,6-3 0,-16 9 0,17-8 0,-14 10 0,15-10 0,-12 9 0,11-10 0,-11 7 0,12-7 0,-15 4 0,14-5 0,-8 2 0,12-4 0,-10 4 0,8-3 0,-8 5 0,10-5 0,-11 4 0,9-5 0,-14 4 0,14-4 0,-18 4 0,17-3 0,-17 6 0,17-4 0,-10 5 0,11-6 0,-9 6 0,11-5 0,-11 5 0,11-5 0,-11 5 0,12-6 0,-12 8 0,13-7 0,-9 5 0,10-6 0,-10 6 0,7-6 0,-11 8 0,10-8 0,-11 11 0,12-9 0,-10 8 0,12-9 0,-9 7 0,8-7 0,-5 5 0,6-5 0,-6 2 0,5-3 0,-6 2 0,6-3 0,-3 3 0,2-2 0,1 2 0,-3 1 0,3-2 0,-2 0 0,-1-2 0,0-2 0,0 0 0,0-1 0,0 0 0,0 0 0,0 0 0,31-8 0,-17 6 0,24-6 0,-25 8 0,1 0 0,7-3 0,-5 2 0,5-3 0,-37 3 0,20 1 0,-24 0 0,25 1 0,1 0 0,-11 1 0,9-1 0,-9 0 0,7 2 0,1-1 0,-4 5 0,4-3 0,-1 2 0,-1 1 0,3-2 0,-2 4 0,3-2 0,0 1 0,0 1 0,1-1 0,0 1 0,-1 0 0,0 2 0,1-3 0,-1 3 0,2-3 0,-4 9 0,3-9 0,-2 8 0,2-11 0,-4 9 0,5-9 0,-4 6 0,3-3 0,0-2 0,-1 6 0,0-5 0,0 2 0,0 0 0,2-2 0,-2 3 0,2-3 0,-2 2 0,-1-1 0,1-1 0,-1 2 0,2-2 0,-1 2 0,1-1 0,0 0 0,-2 2 0,0-2 0,1 2 0,-1-2 0,3 0 0,-2 1 0,0-1 0,1 1 0,-2-1 0,1-1 0,0 3 0,2-2 0,1 2 0,-3-1 0,2 0 0,-3-1 0,2 2 0,1-2 0,1 1 0,0 6 0,0-8 0,0 11 0,1-11 0,0 8 0,0-8 0,0 6 0,0-4 0,0 2 0,0-2 0,0 3 0,0-5 0,0 5 0,0-5 0,0 2 0,1 3 0,0-4 0,1 3 0,-2-2 0,1-2 0,0 8 0,0-7 0,0 5 0,0-6 0,0 8 0,0-8 0,2 10 0,-2-11 0,2 7 0,-2-7 0,1 5 0,1-2 0,1 3 0,-1-3 0,2 5 0,-4-9 0,0 13 0,-1-9 0,0 16 0,0-15 0,0 16 0,0-15 0,0 13 0,0-15 0,0 12 0,0-13 0,0 7 0,0-9 0,0 7 0,0-6 0,3 8 0,-2-8 0,2 11 0,-2-11 0,1 11 0,0-12 0,3 10 0,-4-9 0,2 8 0,-2-8 0,0 13 0,0-12 0,-1 7 0,1-7 0,1 3 0,-1-2 0,4 7 0,-4-11 0,2 10 0,-2-9 0,0 3 0,0 1 0,2-2 0,-1 2 0,0-1 0,-1 0 0,1 2 0,0-2 0,3 3 0,-3-5 0,2 8 0,-3-8 0,3 9 0,-3-10 0,2 14 0,-2-12 0,2 8 0,-2-10 0,4 4 0,-3-2 0,0 1 0,1 2 0,-2-5 0,4 4 0,-5-1 0,4-1 0,-3 2 0,4-3 0,-1 2 0,0-1 0,-2 0 0,0 1 0,-1 0 0,6-1 0,-5 0 0,2 0 0,-3 2 0,2-3 0,-1 2 0,3-1 0,-3 1 0,0 0 0,-1-1 0,-1 3 0,2-3 0,0 1 0,0 0 0,3-2 0,-2 3 0,-1-2 0,1 3 0,-3-4 0,2 5 0,-2-4 0,1 1 0,3 7 0,-2-6 0,4 12 0,-4-11 0,5 9 0,-2-3 0,5 10 0,-5-9 0,3 13 0,-5-15 0,3 16 0,-3-15 0,1 9 0,-2-5 0,0 1 0,0-1 0,-2 4 0,0-7 0,0 12 0,0-13 0,0 5 0,0-10 0,0 5 0,0-5 0,0 1 0,0-6 0,-2 4 0,1-3 0,-4 5 0,1-3 0,-2 6 0,2-7 0,-4 6 0,3-7 0,-6 10 0,7-9 0,-6 10 0,5-8 0,-5 9 0,3-9 0,-2 5 0,2-7 0,-1 6 0,1-6 0,-1 6 0,3-6 0,-2 7 0,3-7 0,0 5 0,0-6 0,0 3 0,1-2 0,-2 2 0,2-4 0,-4 9 0,3-8 0,-1 8 0,3-10 0,-3 8 0,2-6 0,-2 12 0,0-5 0,0 4 0,1-4 0,-2 1 0,0-5 0,-1 8 0,1-8 0,1 4 0,1-4 0,-4 8 0,4-5 0,-4 8 0,2-8 0,-2 10 0,1-7 0,-4 12 0,4-10 0,-5 12 0,5-12 0,-4 11 0,4-12 0,-5 11 0,5-13 0,-2 6 0,3-8 0,-6 14 0,5-10 0,-6 18 0,9-23 0,-5 15 0,7-16 0,-7 14 0,5-13 0,-9 24 0,8-21 0,-12 30 0,10-28 0,-11 28 0,11-29 0,-10 24 0,10-24 0,-7 19 0,9-21 0,-4 11 0,4-15 0,-5 20 0,5-18 0,-4 18 0,6-21 0,-2 9 0,3-10 0,-2 13 0,0-7 0,-2 11 0,3-10 0,-5 9 0,6-13 0,-6 13 0,5-14 0,-6 21 0,6-20 0,-5 11 0,6-10 0,-1-2 0,0 2 0,0 0 0,0-3 0,-4 11 0,3-11 0,-4 16 0,5-18 0,-2 11 0,3-13 0,-3 9 0,4-7 0,-4 9 0,2-10 0,-3 14 0,2-12 0,-2 15 0,4-15 0,-4 18 0,5-13 0,-3 7 0,4-7 0,0-6 0,0 3 0,0 3 0,0-6 0,-1 16 0,1-14 0,-2 23 0,2-23 0,-3 19 0,2-21 0,-4 12 0,2-13 0,-2 10 0,4-10 0,0 5 0,0-4 0,-2 6 0,1-5 0,-4 9 0,5-11 0,-2 7 0,3-8 0,-2 5 0,2-3 0,-4 7 0,3-8 0,-1 9 0,2-11 0,-3 8 0,-1-7 0,1 4 0,0-1 0,1 0 0,-2-1 0,-2-1 0,1 0 0,-1 2 0,2-1 0,-1 3 0,4-4 0,-1 3 0,-1 1 0,2-4 0,-2 3 0,0-2 0,1 2 0,-2-1 0,1 4 0,2-7 0,-1 5 0,-4-2 0,2-3 0,-2 4 0,3-2 0,0-1 0,-1 4 0,1-3 0,-2 1 0,4 0 0,-1-1 0,-1 1 0,2 0 0,-2-1 0,0 2 0,0-2 0,1 1 0,0 0 0,1-1 0,-3 0 0,1 3 0,-2-5 0,3 5 0,1-2 0,-11-6 0,5-3 0,-6-4 0,6-3 0,3 5 0,-6-3 0,1 4 0,0 0 0,0 5 0,1-1 0,0 1 0,2 6 0,3-4 0,2 6 0,1-3 0,0 0 0,-1 2 0,1-3 0,-2 2 0,2-1 0,0 0 0,-2 0 0,3 0 0,-3 0 0,4 0 0,-2 1 0,0-2 0,0 2 0,0-2 0,0 1 0,0 1 0,0-2 0,0 1 0,0 3 0,0-5 0,0 5 0,2-5 0,0 2 0,3 1 0,-4-1 0,1-1 0,-2 3 0,2-3 0,-2 1 0,2 2 0,-2 0 0,0-2 0,0 6 0,1-9 0,-1 10 0,1-9 0,1 11 0,-2-11 0,4 20 0,-4-16 0,2 13 0,-2-16 0,1 9 0,-1-8 0,2 12 0,-2-14 0,2 11 0,0-11 0,2 6 0,-2-5 0,3 5 0,-4-4 0,4 5 0,-2-8 0,3 9 0,-3-9 0,1 8 0,-3-6 0,3 5 0,-3-4 0,5 2 0,-3-4 0,2 2 0,-3-1 0,3 3 0,-4-4 0,5 8 0,-3-7 0,3 8 0,-4-8 0,2 7 0,-2-7 0,4 11 0,-4-12 0,3 13 0,-4-13 0,2 9 0,-2-10 0,5 12 0,-4-10 0,3 9 0,-3-11 0,0 10 0,0-9 0,-1 9 0,-1-11 0,0 12 0,0-9 0,2 10 0,0-10 0,3 19 0,-4-15 0,2 11 0,-3-15 0,2 9 0,-1-8 0,3 15 0,-2-15 0,4 12 0,-4-11 0,3 11 0,-3-12 0,1 12 0,0-11 0,0 13 0,-3-12 0,1 20 0,0-18 0,2 15 0,0-18 0,2 12 0,-2-7 0,3 12 0,-3-12 0,3 11 0,-3-15 0,2 15 0,-3-16 0,4 18 0,-4-16 0,1 18 0,-3-17 0,0 28 0,0-25 0,0 22 0,0-24 0,-1 14 0,1-14 0,0 17 0,1-17 0,4 17 0,-2-17 0,3 16 0,-3-18 0,3 19 0,-3-19 0,3 18 0,-3-19 0,3 17 0,-3-17 0,2 12 0,-2-16 0,5 13 0,-4-11 0,5 11 0,-6-13 0,3 10 0,-3-9 0,2 7 0,-2-8 0,2 12 0,-2-9 0,2 10 0,-3-12 0,5 16 0,-4-13 0,4 12 0,-4-14 0,2 12 0,-2-10 0,2 11 0,-3-11 0,4 14 0,-3-13 0,4 18 0,-5-18 0,3 14 0,-2-13 0,3 13 0,-4-15 0,4 16 0,-5-17 0,4 12 0,-4-13 0,4 24 0,-4-19 0,3 16 0,-2-21 0,3 12 0,-3-9 0,5 18 0,-5-19 0,4 19 0,-5-17 0,5 15 0,-4-16 0,1 3 0,0 1 0,0-4 0,0 9 0,0-8 0,5 17 0,-4-15 0,8 20 0,-6-21 0,7 21 0,-8-20 0,6 15 0,-6-19 0,6 16 0,-5-15 0,5 18 0,-7-18 0,3 20 0,-4-19 0,3 13 0,-4-16 0,6 15 0,-4-14 0,3 13 0,-3-17 0,1 9 0,-3-9 0,5 13 0,-3-12 0,5 12 0,-4-13 0,3 6 0,-4-7 0,7 9 0,-6-7 0,8 7 0,-8-10 0,8 7 0,-6-7 0,7 7 0,-9-8 0,14 7 0,-11-7 0,13 4 0,-11-6 0,10 1 0,-9-2 0,13-1 0,-12 0 0,23 0 0,-19 0 0,25 0 0,-26 0 0,21-3 0,-20 2 0,21-2 0,-22 2 0,33-2 0,-28 2 0,25-2 0,-29 1 0,17-3 0,-15 3 0,22-3 0,-22 3 0,35-5 0,-32 4 0,18-2 0,-26 3 0,17 1 0,-14 0 0,24 0 0,-25 1 0,26 0 0,-24 0 0,19 0 0,-21 0 0,24 0 0,-19 0 0,20 0 0,-26 0 0,27 0 0,-23 0 0,21 0 0,-25 0 0,20 3 0,-18-3 0,19 1 0,-20-2 0,24-5 0,-20 4 0,29-2 0,-29 4 0,34 0 0,-31 0 0,27 0 0,-29 0 0,31 3 0,-28-1 0,34 5 0,-35-4 0,25 3 0,-26-3 0,32-1 0,-31-1 0,38-1 0,-37-1 0,24 0 0,-27-1 0,34-2 0,-28 2 0,30-1 0,-33 2 0,43-3 0,-37 2 0,37-3 0,-44 3 0,22-2 0,-22 2 0,30-3 0,-30 3 0,38-4 0,-36 3 0,26-4 0,-31 4 0,28-3 0,-25 4 0,28-4 0,-32 3 0,28-4 0,-28 4 0,22-4 0,-24 6 0,28-4 0,-23 4 0,34-4 0,-34 4 0,29-1 0,-29 2 0,22-1 0,-24 1 0,23-1 0,-25 0 0,22 0 0,-24 0 0,20 0 0,-19 1 0,15 0 0,-18 0 0,25-1 0,-21-1 0,14 0 0,-18 0 0,14 1 0,-12 0 0,21-1 0,-24 1 0,21-4 0,-20 3 0,13-3 0,-17 2 0,21-2 0,-15 2 0,13-2 0,-18 3 0,16-2 0,-12 1 0,30-3 0,-28 3 0,21-1 0,-24 2 0,18-1 0,-18 0 0,25-3 0,-21 4 0,23-4 0,-24 5 0,23-2 0,-22 2 0,15-1 0,-16 0 0,23-4 0,-21 3 0,26-5 0,-30 6 0,26-4 0,-22 4 0,19-3 0,-22 3 0,26-5 0,-23 5 0,21-4 0,-26 4 0,16-2 0,-14 1 0,19-2 0,-18 3 0,28-1 0,-23 2 0,28-1 0,-28 2 0,32 0 0,-32 0 0,23-2 0,-28 0 0,23-3 0,-19 3 0,20-4 0,-22 4 0,29 0 0,-22 1 0,50 3 0,-45 0 0,39 5 0,-43-2 0,29 3 0,-32-6 0,28 4 0,-30-4 0,22 3 0,-25-4 0,22-1 0,-23-3 0,23-2 0,-21 4 0,26-2 0,-24 3 0,26 0 0,-29 0 0,23 2 0,-23-1 0,21 2 0,-23-2 0,31-2 0,-30 0 0,20-2 0,-25 2 0,16 0 0,-15 1 0,16 0 0,-18 0 0,16 0 0,-15 0 0,13 0 0,-16-1 0,17-1 0,-13 1 0,19-1 0,-20 2 0,20 0 0,-19 0 0,15 0 0,-16 0 0,16 0 0,-14 0 0,19 0 0,-21 0 0,17 0 0,-17 0 0,14-2 0,-16 1 0,9-1 0,-9 2 0,16-1 0,-14 0 0,20-1 0,-20 1 0,16 0 0,-15 0 0,20 0 0,-19 0 0,14-1 0,-17 1 0,18 0 0,-17 1 0,18 0 0,-21 0 0,21-3 0,-18 1 0,20-3 0,-19 4 0,11 0 0,-12 1 0,16 0 0,-13 0 0,21 1 0,-24-1 0,12 0 0,-17 0 0,12 0 0,-11 0 0,19 0 0,-16 0 0,18-2 0,-18 0 0,14-1 0,-15 1 0,16-1 0,-15 2 0,10-3 0,-14 2 0,10-4 0,-10 4 0,10-3 0,-11 4 0,5-1 0,-2 1 0,-1-1 0,4-3 0,-8 2 0,7-2 0,-4 1 0,0 2 0,4-3 0,-4 3 0,2-1 0,0-1 0,-1 0 0,2 3 0,-1-1 0,1 1 0,-2-3 0,0 0 0,1 0 0,-1 3 0,2-1 0,0 4 0,-2-2 0,2 1 0,-1 0 0,-1 0 0,-34 1 0,14-2 0,-28 2 0,23-1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09:23:38.188"/>
    </inkml:context>
    <inkml:brush xml:id="br0">
      <inkml:brushProperty name="width" value="0.6" units="cm"/>
      <inkml:brushProperty name="height" value="0.6" units="cm"/>
      <inkml:brushProperty name="color" value="#FF0066"/>
    </inkml:brush>
  </inkml:definitions>
  <inkml:trace contextRef="#ctx0" brushRef="#br0">11292 1 5734,'14'24'0,"-3"-5"0,-1-11 0,-2-2 0,0 0 0,0 1 0,9 12 0,-8-9 0,10 13 0,-12-13 0,12 17 0,-10-15 0,15 20 0,-15-19 0,14 23 0,-15-21 0,9 17 0,-10-21 0,11 17 0,-10-15 0,9 13 0,-12-16 0,10 13 0,-8-13 0,11 14 0,-11-14 0,8 11 0,-9-12 0,5 10 0,-7-11 0,3 10 0,-4-12 0,4 8 0,-4-10 0,0 9 0,-1-6 0,-1 6 0,-1-6 0,0 12 0,-1-8 0,-1 13 0,1-15 0,-2 12 0,3-14 0,-3 11 0,2-11 0,-6 11 0,5-10 0,-8 11 0,6-11 0,-9 11 0,6-9 0,-11 12 0,8-13 0,-14 17 0,11-16 0,-12 11 0,13-14 0,-18 11 0,15-11 0,-22 12 0,23-13 0,-20 10 0,19-9 0,-20 9 0,20-9 0,-25 9 0,22-10 0,-17 5 0,21-7 0,-21 3 0,18-3 0,-23 2 0,24-4 0,-28 4 0,26-3 0,-22 2 0,24-2 0,-32 3 0,28-4 0,-25 4 0,32-4 0,-22 4 0,18-4 0,-33 8 0,30-5 0,-14 4 0,18-5 0,-14 5 0,10-3 0,-35 14 0,31-12 0,-33 16 0,32-14 0,-30 16 0,28-15 0,-31 16 0,32-16 0,-42 21 0,40-19 0,-38 20 0,41-22 0,-37 17 0,39-17 0,-36 14 0,39-17 0,-25 9 0,26-9 0,-24 8 0,26-8 0,-29 10 0,28-10 0,-19 8 0,23-11 0,-20 7 0,17-7 0,-16 6 0,20-7 0,-18 4 0,16-5 0,-22 5 0,22-5 0,-23 5 0,23-4 0,-22 3 0,22-4 0,-9 0 0,13-1 0,-2 0 0,1 0 0,0 0 0,-6 1 0,4-1 0,-21 3 0,18-2 0,-18 2 0,20-3 0,-20 3 0,19-2 0,-21 3 0,23-4 0,-13 3 0,15-2 0,-13 2 0,14-3 0,-11 4 0,13-4 0,-8 1 0,11-3 0,-6 0 0,6 3 0,-5 0 0,3 1 0,-1-1 0,1 1 0,1-1 0,-4 1 0,3 0 0,-3-2 0,4 1 0,-5-1 0,6-1 0,-6 1 0,2 0 0,-1 1 0,-3 1 0,4-2 0,-13 4 0,11-3 0,-12 5 0,15-5 0,-8 2 0,9-3 0,-9 3 0,10-2 0,-9 2 0,10-2 0,-7 0 0,6-2 0,-6 2 0,6-1 0,-4 0 0,0 0 0,4-1 0,-5 1 0,4 0 0,0 1 0,-3 0 0,4-2 0,-3 1 0,0 0 0,-3 3 0,3-2 0,-4 2 0,7-3 0,-10 3 0,8-3 0,-7 1 0,10-2 0,-8 3 0,7-2 0,-8 3 0,8-2 0,-10 1 0,8-2 0,-13 4 0,13-4 0,-13 3 0,11-3 0,-12 2 0,13-2 0,-18 5 0,18-4 0,-16 7 0,16-7 0,-12 6 0,13-6 0,-8 4 0,10-4 0,-10 2 0,8-2 0,-13 2 0,12-2 0,-11 5 0,12-5 0,-11 8 0,12-6 0,-12 6 0,11-7 0,-11 6 0,12-7 0,-12 5 0,12-4 0,-12 3 0,12-4 0,-16 8 0,13-6 0,-16 10 0,17-9 0,-14 10 0,13-10 0,-16 7 0,15-9 0,-22 9 0,20-8 0,-15 5 0,17-6 0,-17 10 0,15-8 0,-15 9 0,17-9 0,-18 10 0,14-9 0,-20 9 0,23-11 0,-25 8 0,23-8 0,-25 9 0,25-8 0,-27 11 0,26-10 0,-20 8 0,22-9 0,-23 10 0,18-8 0,-19 7 0,22-9 0,-18 6 0,19-7 0,-22 6 0,25-7 0,-22 4 0,20-6 0,-15 3 0,17-2 0,-15 3 0,12-2 0,-26 4 0,24-3 0,-24 2 0,26-4 0,-20 2 0,20-2 0,-24 3 0,22-4 0,-16 3 0,20-2 0,-19 2 0,17-3 0,-20 3 0,21-4 0,-21 0 0,20-1 0,-14 0 0,17 0 0,-17 2 0,15 0 0,-16 2 0,19-2 0,-23 4 0,18-5 0,-22 3 0,25-4 0,-19 0 0,17 0 0,-19 1 0,19 1 0,-17 2 0,19-2 0,-7 2 0,10-2 0,0 0 0,1-1 0,0 1 0,-7 0 0,6-1 0,-9 1 0,11-2 0,-10 0 0,9 0 0,-12 0 0,14 0 0,-11 0 0,10 0 0,-9 0 0,9 0 0,-12 0 0,11 0 0,-15 0 0,14 0 0,-13 0 0,13 0 0,-11 0 0,12 0 0,-12 0 0,13 0 0,-9 0 0,10 0 0,-11 0 0,10 0 0,-12 3 0,12-1 0,-11 3 0,10-2 0,-9 2 0,11-3 0,-8 3 0,9-3 0,-7 2 0,7-1 0,-11 2 0,9-2 0,-7 2 0,9-3 0,-6 1 0,5-1 0,-4-1 0,2 1 0,2-1 0,-4 2 0,3-1 0,-1 1 0,-2 2 0,5-3 0,-6 2 0,4-3 0,0-1 0,-5 1 0,6-1 0,-5 1 0,4 1 0,1-1 0,-5 1 0,5-2 0,-3 1 0,0 0 0,3-1 0,-4 2 0,2-1 0,1 0 0,-3 2 0,4 1 0,-3-1 0,1 1 0,0-2 0,1-1 0,-2 2 0,1-1 0,1 1 0,-2 1 0,3-1 0,-3 1 0,0 0 0,4-2 0,-7 2 0,7-2 0,-7 3 0,6-3 0,-14 4 0,11-3 0,-9 2 0,13-3 0,-8 2 0,5-1 0,-11 3 0,12-4 0,-8 4 0,8-4 0,-8 3 0,10-3 0,-10 0 0,11-2 0,-9-1 0,7 0 0,-10-2 0,11 2 0,-8-1 0,8 2 0,-5 0 0,1 0 0,1 0 0,-1 0 0,1 0 0,0 0 0,-1-2 0,2-1 0,-1-1 0,1 1 0,0-1 0,-1 0 0,1 1 0,-1 1 0,0 1 0,0 1 0,0-3 0,1 2 0,-1-2 0,0 1 0,0 1 0,0-1 0,1-1 0,-1 3 0,-1-4 0,2 4 0,-2 0 0,1-1 0,-1 1 0,2 0 0,-2 0 0,2 0 0,-3 0 0,3 0 0,-2 0 0,1-1 0,1-2 0,-1 2 0,1-2 0,-2 3 0,2-1 0,-1 1 0,-2-1 0,3 1 0,-2 0 0,2 0 0,-2 0 0,-2 0 0,3 0 0,0 0 0,0 0 0,-1 0 0,-3 0 0,3 0 0,-12 2 0,11-1 0,-16 3 0,17-2 0,-14 3 0,14-3 0,-13 2 0,12-1 0,-16 3 0,15-3 0,-10 2 0,12-3 0,-17 4 0,14-3 0,-10 2 0,15-3 0,-13 4 0,7-1 0,-18 6 0,21-6 0,-15 6 0,15-6 0,-16 8 0,15-8 0,-20 9 0,19-9 0,-14 6 0,16-7 0,-15 6 0,14-5 0,-14 6 0,14-7 0,-17 8 0,16-6 0,-20 9 0,22-11 0,-16 8 0,15-7 0,-12 5 0,13-6 0,-17 9 0,17-8 0,-13 5 0,14-6 0,-16 4 0,15-5 0,-13 3 0,17-5 0,-10 1 0,8 0 0,-8 2 0,10-2 0,-13 3 0,12-2 0,-18 3 0,17-4 0,-15 5 0,14-5 0,-10 3 0,11-4 0,-18 3 0,15-2 0,-12 2 0,14-2 0,-10 2 0,7-1 0,-17 2 0,19-2 0,-18 4 0,17-4 0,-19 7 0,19-6 0,-13 4 0,15-6 0,-15 3 0,13-2 0,-23 2 0,19-2 0,-23 6 0,24-6 0,-27 9 0,24-7 0,-21 4 0,23-4 0,-19 2 0,17-3 0,-23 4 0,23-3 0,-31 9 0,29-6 0,-38 14 0,37-15 0,-32 12 0,33-13 0,-20 9 0,22-8 0,-28 13 0,24-9 0,-25 14 0,30-15 0,-15 9 0,19-11 0,-13 7 0,16-9 0,-13 6 0,15-8 0,-10 5 0,9-6 0,-12 7 0,8-4 0,-8 4 0,11-5 0,-1 1 0,1-1 0,-1 2 0,-9 6 0,6-3 0,-13 7 0,14-8 0,-28 15 0,22-13 0,-23 14 0,24-17 0,-22 16 0,19-13 0,-22 14 0,25-14 0,-26 19 0,23-16 0,-27 23 0,29-24 0,-19 15 0,22-18 0,-17 12 0,19-13 0,-20 8 0,20-10 0,-19 7 0,20-9 0,-16 3 0,16-5 0,-16 2 0,16-3 0,-19 6 0,17-4 0,-20 6 0,20-5 0,-24 5 0,23-5 0,-18 4 0,21-6 0,-11 3 0,13-3 0,-12 1 0,13-3 0,-21 1 0,18-2 0,-14 0 0,18 0 0,-15-1 0,14 0 0,-13-1 0,15 1 0,-11 1 0,10 0 0,-8 0 0,11 0 0,-7 0 0,5 0 0,-2 0 0,0 0 0,3 0 0,-3 0 0,-1-1 0,4 1 0,-4-1 0,-2 2 0,3 0 0,-3 0 0,4 2 0,2-1 0,-6 2 0,6-2 0,-11 3 0,10-2 0,-10 2 0,12-3 0,-8 3 0,6-2 0,-9 3 0,10-4 0,-13 4 0,11-3 0,-8 4 0,10-4 0,-11 8 0,8-6 0,-14 7 0,13-7 0,-19 9 0,16-9 0,-15 7 0,17-7 0,-17 5 0,15-5 0,-20 6 0,21-8 0,-16 2 0,16-4 0,-17 1 0,19-2 0,-18 2 0,19-1 0,-13 4 0,15-3 0,-9 2 0,10-2 0,-7 2 0,8-3 0,-6 5 0,5-3 0,-3 1 0,2 0 0,-2 1 0,2 0 0,0-1 0,0 2 0,0 2 0,1-1 0,-3 1 0,6-3 0,-4 7 0,3-6 0,-4 11 0,5-10 0,-5 9 0,6-10 0,-3 10 0,3-9 0,-4 15 0,4-13 0,-2 11 0,3-12 0,1 11 0,0-9 0,1 14 0,0-14 0,0 14 0,0-14 0,0 13 0,0-13 0,0 16 0,0-14 0,1 17 0,0-20 0,3 15 0,-2-15 0,3 16 0,-3-14 0,3 17 0,-3-17 0,-1 11 0,-1-13 0,4 16 0,-2-14 0,4 14 0,-4-16 0,4 12 0,-3-11 0,4 12 0,-5-15 0,4 9 0,-4-9 0,3 9 0,-3-9 0,5 11 0,-5-10 0,5 8 0,-6-10 0,6 10 0,-5-9 0,5 11 0,-5-11 0,1 8 0,-3-9 0,3 9 0,0-9 0,3 10 0,-3-9 0,2 9 0,-3-9 0,3 10 0,-3-10 0,3 11 0,-4-10 0,1 11 0,-2-11 0,2 8 0,-1-10 0,3 10 0,-3-9 0,1 12 0,-1-12 0,2 11 0,-2-11 0,1 9 0,-1-9 0,4 8 0,-2-4 0,3 8 0,-3-9 0,-1 8 0,0-9 0,0 6 0,0-8 0,1 9 0,-2-9 0,4 11 0,-2-11 0,3 9 0,-3-9 0,2 10 0,-3-9 0,4 14 0,-3-12 0,3 9 0,-4-13 0,4 10 0,-3-10 0,3 9 0,-3-11 0,3 8 0,-4-5 0,2 2 0,0 0 0,0-3 0,1 4 0,-1-3 0,1 2 0,-1 0 0,0-1 0,0 4 0,-2-7 0,2 7 0,-2-4 0,1 0 0,0 2 0,0-3 0,1 2 0,-3 0 0,1-1 0,-2 3 0,3-3 0,-1 1 0,0 1 0,-1-2 0,-1 2 0,2-1 0,1-1 0,0 1 0,0 0 0,-3 0 0,4 1 0,-3-3 0,1 2 0,-2 1 0,0-2 0,1 2 0,3-1 0,-3 0 0,3 1 0,-4-2 0,0 1 0,0 0 0,0 0 0,1 1 0,2-2 0,-1 1 0,0-1 0,1 2 0,-2-1 0,2-1 0,1 1 0,0-2 0,3 0 0,1-2 0,0-1 0,1-3 0,3-1 0,-5 0 0,6 0 0,-5 0 0,12-3 0,-9 1 0,22-4 0,-20 2 0,21-2 0,-21 3 0,21-3 0,-20 3 0,16-2 0,-19 3 0,18-3 0,-15 2 0,15-2 0,-17 3 0,17-3 0,-15 2 0,23-3 0,-22 3 0,24-7 0,-23 5 0,16-6 0,-19 8 0,19-6 0,-16 6 0,20-2 0,-22 5 0,20 0 0,-21 0 0,17 0 0,-19 0 0,18 4 0,-15-2 0,22 3 0,-22-4 0,21 2 0,-20-2 0,14 4 0,-18-3 0,19 1 0,-17-1 0,17 0 0,-18 1 0,13-1 0,-13 0 0,16 0 0,-19-1 0,15 4 0,-14-3 0,14 3 0,-14-1 0,17 2 0,-16-3 0,17 3 0,-18-4 0,17 2 0,-16-3 0,13 1 0,-15 0 0,10 1 0,-11-2 0,11 0 0,-10-1 0,2 0 0,1 0 0,-3 0 0,3 0 0,3 1 0,-5 0 0,14 2 0,-12-1 0,15 3 0,-15-2 0,26 4 0,-22-5 0,17 5 0,-21-6 0,12 4 0,-11-3 0,16 2 0,-18-2 0,19 0 0,-19-1 0,13 0 0,-15-1 0,11 0 0,-12 0 0,10 0 0,-12 0 0,13-2 0,-9 1 0,11-3 0,-12 2 0,14 0 0,-12 2 0,17-2 0,-18 2 0,16-2 0,-15 2 0,14-2 0,-16 1 0,16-1 0,-14 1 0,10-1 0,-12 2 0,12 0 0,-12 0 0,12 0 0,-13 0 0,13 0 0,-11 0 0,9 0 0,-12 0 0,14 0 0,-12 0 0,13 1 0,-15-1 0,11 1 0,-9-1 0,11 0 0,-13 0 0,11 0 0,-10 0 0,11 0 0,-10 0 0,13 0 0,-13 0 0,11 1 0,-11 0 0,9 2 0,-9-1 0,8 1 0,-10-3 0,14 8 0,-13-4 0,9 8 0,-11-8 0,7 10 0,-7-7 0,9 12 0,-8-11 0,10 12 0,-9-11 0,5 9 0,-8-11 0,7 14 0,-5-12 0,5 11 0,-7-13 0,5 12 0,-5-10 0,5 15 0,-5-15 0,7 21 0,-7-18 0,6 12 0,-7-14 0,7 12 0,-6-9 0,8 21 0,-10-20 0,7 22 0,-6-20 0,4 17 0,-4-18 0,5 15 0,-4-15 0,9 26 0,-8-24 0,8 22 0,-10-24 0,7 16 0,-7-18 0,5 20 0,-5-20 0,4 22 0,-5-20 0,3 27 0,-3-23 0,2 21 0,-2-24 0,0 22 0,-2-20 0,2 17 0,-2-22 0,5 19 0,-3-17 0,4 22 0,-5-23 0,4 21 0,-4-19 0,5 21 0,-5-21 0,5 31 0,-4-29 0,2 22 0,-2-26 0,5 18 0,-5-17 0,9 22 0,-7-25 0,7 19 0,-7-19 0,3 15 0,-4-15 0,5 19 0,-4-16 0,6 22 0,-5-19 0,7 31 0,-7-28 0,5 20 0,-5-24 0,8 21 0,-8-21 0,8 21 0,-9-25 0,9 17 0,-8-18 0,5 12 0,-5-14 0,4 15 0,-4-12 0,7 17 0,-7-18 0,4 15 0,-6-16 0,1 10 0,-2-12 0,5 12 0,-5-11 0,5 11 0,-6-13 0,4 13 0,-3-11 0,3 13 0,-3-14 0,3 12 0,-3-12 0,2 11 0,-3-13 0,3 11 0,-2-10 0,3 6 0,-4-9 0,4 9 0,-3-7 0,3 11 0,-4-10 0,1 4 0,-1-5 0,-1 4 0,1-3 0,-2 3 0,0 0 0,0-2 0,0 7 0,0-8 0,1 8 0,1-9 0,3 11 0,-2-10 0,3 8 0,-4-10 0,5 16 0,-4-12 0,4 14 0,-4-16 0,2 13 0,-3-11 0,3 13 0,-3-15 0,3 8 0,-3-9 0,4 9 0,-3-9 0,4 12 0,-4-10 0,2 9 0,-3-9 0,5 11 0,-5-9 0,5 10 0,-6-12 0,9 16 0,-5-12 0,9 17 0,-9-18 0,8 18 0,-7-17 0,5 13 0,-6-16 0,8 15 0,-7-15 0,9 11 0,-10-14 0,8 9 0,-7-8 0,8 10 0,-7-10 0,10 14 0,-10-11 0,8 11 0,-10-12 0,8 12 0,-7-12 0,7 11 0,-7-15 0,8 10 0,-6-9 0,9 12 0,-12-12 0,8 11 0,-7-11 0,4 9 0,-6-9 0,3 5 0,-5-6 0,5 4 0,-2-4 0,-1 1 0,3 1 0,-2-2 0,2 0 0,0 1 0,1-1 0,-2 0 0,1 2 0,-1-3 0,0 3 0,1-1 0,-3 1 0,1 0 0,0-1 0,4 2 0,-4-4 0,2 2 0,-1 0 0,0 1 0,-1 0 0,2 1 0,-1-3 0,0 0 0,1 1 0,0-1 0,0 2 0,0-2 0,3 8 0,-6-6 0,4 7 0,-6-8 0,4 5 0,-4-6 0,8 6 0,-7-7 0,5 6 0,-4-5 0,2 3 0,1-1 0,2 1 0,-2-3 0,4 6 0,-5-6 0,8 10 0,-10-10 0,6 4 0,-6-6 0,2 3 0,0 0 0,0 0 0,3-3 0,-2 0 0,2-1 0,1 0 0,-3-1 0,4-2 0,-1 0 0,-3 1 0,5-1 0,-5 1 0,3 0 0,0-1 0,-3 0 0,5 0 0,-5-1 0,6-3 0,-5 0 0,2-1 0,2-4 0,-4 3 0,7-7 0,-8 5 0,10-12 0,-9 11 0,11-11 0,-12 12 0,12-15 0,-10 11 0,11-17 0,-13 18 0,11-18 0,-10 16 0,6-15 0,-7 14 0,10-22 0,-8 17 0,9-19 0,-11 22 0,14-26 0,-12 24 0,10-23 0,-13 28 0,6-17 0,-6 16 0,8-18 0,-9 20 0,6-16 0,-6 15 0,6-19 0,-6 18 0,8-23 0,-8 23 0,7-17 0,-7 19 0,7-15 0,-5 14 0,10-17 0,-10 18 0,9-13 0,-10 14 0,10-13 0,-10 12 0,9-19 0,-9 18 0,7-20 0,-8 21 0,5-16 0,-5 17 0,4-16 0,-2 16 0,7-20 0,-7 20 0,6-14 0,-8 16 0,6-14 0,-5 12 0,7-14 0,-9 16 0,7-12 0,-5 11 0,7-14 0,-7 14 0,9-18 0,-10 18 0,8-11 0,-10 12 0,8-8 0,-6 8 0,7-13 0,-7 12 0,8-18 0,-7 15 0,6-13 0,-8 16 0,8-16 0,-6 13 0,11-18 0,-10 20 0,14-23 0,-12 19 0,10-18 0,-12 18 0,16-25 0,-12 21 0,17-29 0,-17 30 0,22-31 0,-20 29 0,15-20 0,-18 25 0,13-14 0,-11 14 0,14-20 0,-16 21 0,9-19 0,-13 19 0,7-17 0,-8 17 0,4-13 0,-2 8 0,4-12 0,-2 9 0,8-19 0,-9 25 0,11-22 0,-11 23 0,11-22 0,-11 21 0,10-21 0,-13 23 0,8-19 0,-8 18 0,7-21 0,-8 19 0,5-28 0,-6 26 0,3-21 0,-3 24 0,-1-20 0,1 20 0,-1-16 0,-1 21 0,1-21 0,-2 17 0,1-21 0,1 22 0,-1-23 0,0 20 0,-1-24 0,0 26 0,0-15 0,0 17 0,0-11 0,0 14 0,0-11 0,0 13 0,0-6 0,0 6 0,0-5 0,0 4 0,0-7 0,1 9 0,0-9 0,1 9 0,0-8 0,0 8 0,-2-8 0,0 11 0,0-7 0,1 2 0,1 1 0,-1-4 0,4 5 0,-2-1 0,0 0 0,2-1 0,0 1 0,2 2 0,1 1 0,0 2 0,1-2 0,-2 1 0,1-1 0,-1-1 0,1 3 0,1-1 0,-1 15 0,-3-5 0,-2 7 0,-3-4 0,0-2 0,0 5 0,0-3 0,0 3 0,2-5 0,-1 2 0,3 1 0,-3-3 0,6 0 0,3-5 0,0-3 0,1-3 0,-4 1 0,1-2 0,1 0 0,-1-1 0,2-1 0,-5 2 0,7-6 0,-7 6 0,5-5 0,-6 5 0,2-4 0,-2 2 0,2-2 0,0 0 0,-1 4 0,1-4 0,-2 2 0,1-2 0,-1 2 0,0-1 0,2-1 0,-2 2 0,2-2 0,-1 3 0,2 0 0,0-2 0,-2 3 0,3-2 0,-5-1 0,2 1 0,1-1 0,1 5 0,2-2 0,0 3 0,0 0 0,-1 1 0,2 1 0,-1 0 0,1 0 0,-2 0 0,2 0 0,-2 0 0,3 0 0,-3-1 0,2 1 0,0-1 0,-2-1 0,2 2 0,-2-2 0,2 1 0,-1 0 0,1 0 0,-1 0 0,-1 1 0,4-2 0,-4 1 0,4-4 0,-6 3 0,5-1 0,-1 1 0,0 1 0,5-2 0,-7 1 0,12-1 0,-11 2 0,8-1 0,-10 1 0,10-3 0,-8 3 0,11-2 0,-12 2 0,8 0 0,-11 1 0,8 0 0,-5 0 0,5-1 0,-4 0 0,2 0 0,-3 1 0,1 0 0,3 0 0,-3 0 0,1 0 0,1 0 0,-2 0 0,2 0 0,-4 0 0,9 0 0,-8 0 0,12 0 0,-12 0 0,8 0 0,-8 0 0,9 0 0,-10 0 0,13 1 0,-11-1 0,8 1 0,-11 0 0,9 1 0,-9 0 0,9 1 0,-8 0 0,7 2 0,-8-3 0,8 1 0,-7-3 0,3 1 0,0-1 0,-2 1 0,3-1 0,3 0 0,-4 0 0,4 0 0,-7 0 0,10 0 0,-9 0 0,11 0 0,-12 0 0,9 0 0,-11 0 0,8 0 0,-5 0 0,1 0 0,3 0 0,-5-1 0,4-1 0,-2-1 0,1 0 0,5 0 0,-8 2 0,11-2 0,-11 2 0,11-3 0,-10 1 0,12-3 0,-12 5 0,9-4 0,-12 3 0,9-2 0,-9 2 0,8-2 0,-5 3 0,0-1 0,3 0 0,-4-1 0,2 0 0,0-1 0,-2 0 0,2-1 0,-3 0 0,3-1 0,-2 3 0,2 0 0,0 0 0,-5-4 0,1-1 0,-5-3 0,0 1 0,0 4 0,0-5 0,0 3 0,2-2 0,2 0 0,-1 4 0,2-3 0,-1 2 0,0-2 0,2-1 0,-1 3 0,2-2 0,-2 4 0,2-3 0,-1 1 0,4-6 0,-4 4 0,5-4 0,-8 7 0,7-5 0,-5 6 0,3-8 0,-3 8 0,1-8 0,-2 7 0,1-3 0,-1 2 0,1-3 0,0 2 0,0-1 0,-1 1 0,1 0 0,1 0 0,-1 0 0,0 0 0,0 1 0,-1-1 0,3 1 0,-2 0 0,3 1 0,-2-2 0,-1 2 0,1-5 0,0 4 0,-2-1 0,3-2 0,-4 4 0,3-3 0,-1 1 0,0 1 0,1-3 0,-2 5 0,2-5 0,0 4 0,-1 0 0,4-1 0,-3 1 0,1 0 0,0-1 0,2 0 0,-2-1 0,5-5 0,-7 6 0,12-14 0,-10 13 0,10-10 0,-11 12 0,8-8 0,-8 7 0,12-8 0,-10 6 0,13-11 0,-13 11 0,10-10 0,-11 10 0,10-9 0,-9 9 0,13-10 0,-13 12 0,14-11 0,-13 10 0,15-12 0,-15 11 0,19-16 0,-17 15 0,16-12 0,-17 14 0,14-7 0,-14 8 0,13-10 0,-12 10 0,16-14 0,-15 12 0,10-10 0,-12 11 0,20-17 0,-17 14 0,17-14 0,-21 16 0,16-13 0,-12 13 0,14-13 0,-16 14 0,17-14 0,-16 13 0,14-12 0,-16 12 0,17-12 0,-15 12 0,15-11 0,-18 12 0,13-11 0,-11 10 0,11-12 0,-12 14 0,7-9 0,-9 10 0,9-10 0,-9 9 0,8-9 0,-10 9 0,8-7 0,-9 8 0,11-9 0,-9 9 0,10-10 0,-10 8 0,8-11 0,-9 11 0,6-9 0,-8 10 0,2-9 0,-3 8 0,4-10 0,-1 11 0,8-11 0,-7 10 0,5-8 0,-6 10 0,9-10 0,-8 9 0,6-9 0,-8 11 0,7-11 0,-7 10 0,3-7 0,-6 8 0,3-1 0,-19-3 0,12 5 0,-15-1 0,9 5 0,5 0 0,-11-1 0,9-4 0,-6 1 0,5-5 0,0 4 0,0-3 0,0 1 0,2-1 0,1-2 0,0 1 0,1 0 0,-3-2 0,2 4 0,-2-4 0,1 3 0,2-1 0,0-4 0,2 6 0,0-8 0,0 7 0,2-13 0,0 11 0,0-11 0,-1 12 0,2-11 0,0 9 0,2-8 0,-2 12 0,-1-9 0,0 9 0,0-12 0,0 12 0,3-9 0,-3 9 0,5-11 0,-5 11 0,8-12 0,-5 12 0,6-12 0,-5 10 0,7-17 0,-7 15 0,5-11 0,-6 13 0,6-8 0,-4 9 0,5-10 0,-8 11 0,5-8 0,-5 8 0,3-10 0,-4 10 0,8-14 0,-7 13 0,8-9 0,-8 10 0,5-7 0,-6 8 0,4-8 0,-5 9 0,3-4 0,-1 1 0,0 1 0,2-2 0,0 4 0,3-1 0,-1 1 0,1 2 0,-1-1 0,1 0 0,1 0 0,-3 0 0,2 0 0,-2-1 0,0 1 0,2-4 0,-3 3 0,1 0 0,1-2 0,-3 2 0,4-2 0,-1 2 0,-1 2 0,3-2 0,-4 2 0,3-1 0,1 0 0,-3 1 0,3-2 0,-1 2 0,-1-1 0,4-1 0,-6 3 0,3-3 0,0 1 0,-1 1 0,1-1 0,0 0 0,-2 2 0,2-1 0,1 1 0,-1 0 0,1 2 0,0 0 0,-1 0 0,1 0 0,0 0 0,-2 0 0,2-2 0,-2 0 0,3 0 0,-3 1 0,1 1 0,1 0 0,0 0 0,0-2 0,-2 2 0,0-2 0,3 0 0,-4 0 0,5-2 0,-5 2 0,5-2 0,-5 2 0,8-2 0,-8 1 0,15-3 0,-13 3 0,12-2 0,-12 3 0,14-3 0,-13 2 0,11-4 0,-14 4 0,11-4 0,-10 3 0,14-4 0,-13 4 0,18-3 0,-17 4 0,14-3 0,-15 4 0,15-3 0,-13 2 0,16-3 0,-17 2 0,17-3 0,-17 4 0,12-3 0,-15 4 0,10-1 0,-8 1 0,11 1 0,-13 1 0,14-1 0,-12 1 0,15-4 0,-14 4 0,18-6 0,-18 5 0,14-4 0,-15 4 0,15-4 0,-13 2 0,17-3 0,-18 4 0,14-5 0,-15 5 0,11-3 0,-14 4 0,10 1 0,-11 0 0,7 0 0,-4 0 0,-1 0 0,5 0 0,-5 0 0,3 0 0,0-1 0,-3 1 0,6-1 0,-7 1 0,5 0 0,0 0 0,-3 0 0,2 0 0,0 0 0,-3 0 0,5 0 0,-4 0 0,7 0 0,-6 0 0,4 0 0,-7 0 0,6 0 0,-3 0 0,1 0 0,0 0 0,2 0 0,-1 0 0,7-1 0,-9 1 0,13-1 0,-12 1 0,13 0 0,-13 0 0,18-1 0,-18 0 0,17-2 0,-18 1 0,18-1 0,-15 1 0,11 1 0,-13-1 0,2 1 0,-4-1 0,4 2 0,-2 0 0,3-1 0,-3-1 0,0 0 0,9-2 0,-7 3 0,15-2 0,-17 3 0,18 0 0,-18 0 0,14 0 0,-15 0 0,12 0 0,-11 1 0,11 2 0,-13-1 0,7 0 0,-8-2 0,3 0 0,-2 0 0,2 0 0,0 0 0,-2 1 0,1-1 0,-1 1 0,2-1 0,-2 0 0,2 0 0,0 0 0,-1 1 0,1 1 0,-2 0 0,0 0 0,2-1 0,0 2 0,-1-2 0,1 2 0,-2-3 0,1 0 0,0 1 0,0 2 0,0 0 0,-2 2 0,1-1 0,-1 3 0,0-2 0,0 2 0,1-2 0,-1 0 0,1 0 0,-1 1 0,1 1 0,-3-1 0,1 3 0,-3 0 0,1 0 0,-1 2 0,0-5 0,2 12 0,-2-9 0,4 11 0,-6-12 0,2 5 0,-2-6 0,0 2 0,0 1 0,-1-2 0,0 3 0,1-3 0,1 2 0,2-1 0,0-1 0,1 3 0,-3-3 0,2 6 0,-3-6 0,2 5 0,-3-6 0,2 4 0,-1-2 0,1 0 0,1-1 0,1 2 0,-1-2 0,2 5 0,-3-6 0,5 11 0,-4-10 0,3 10 0,-5-11 0,1 7 0,-1-8 0,-1 6 0,3-5 0,-1 4 0,3-3 0,-1 3 0,-1-4 0,2 7 0,-2-7 0,3 8 0,-4-8 0,3 12 0,-3-12 0,0 9 0,-2-10 0,0 10 0,0-8 0,0 9 0,0-10 0,1 11 0,1-9 0,1 9 0,0-9 0,2 11 0,-2-9 0,4 16 0,-4-17 0,2 13 0,-2-13 0,2 11 0,-3-12 0,5 15 0,-6-13 0,8 10 0,-6-13 0,10 15 0,-9-12 0,7 10 0,-9-15 0,6 8 0,-5-7 0,6 8 0,-5-8 0,6 10 0,-6-10 0,6 9 0,-7-10 0,10 16 0,-7-12 0,8 14 0,-10-16 0,8 13 0,-6-11 0,8 15 0,-10-16 0,8 14 0,-7-12 0,7 14 0,-7-14 0,9 20 0,-9-19 0,9 16 0,-9-18 0,11 18 0,-9-15 0,12 20 0,-12-21 0,9 20 0,-9-19 0,5 13 0,-8-15 0,8 15 0,-6-13 0,7 17 0,-8-19 0,7 13 0,-7-15 0,6 12 0,-5-12 0,8 16 0,-9-15 0,7 11 0,-8-13 0,6 13 0,-6-12 0,5 13 0,-6-15 0,5 13 0,-6-12 0,5 6 0,-5-5 0,3 1 0,-2 0 0,3 5 0,-3-8 0,5 9 0,-6-9 0,8 8 0,-8-8 0,8 11 0,-8-11 0,6 8 0,-5-9 0,6 10 0,-4-8 0,6 10 0,-6-11 0,9 11 0,-9-10 0,5 8 0,-6-10 0,4 11 0,-4-8 0,4 13 0,-6-11 0,8 19 0,-6-16 0,7 16 0,-6-18 0,8 23 0,-8-18 0,12 26 0,-11-27 0,10 21 0,-8-21 0,7 21 0,-9-21 0,8 24 0,-9-24 0,7 14 0,-8-18 0,8 15 0,-6-14 0,7 17 0,-7-18 0,4 19 0,-5-19 0,1 14 0,-3-16 0,2 13 0,-2-13 0,5 14 0,-6-14 0,7 16 0,-7-14 0,5 14 0,-5-16 0,5 23 0,-5-18 0,4 15 0,-4-18 0,3 14 0,-2-11 0,2 23 0,-3-23 0,3 24 0,-2-23 0,1 24 0,-2-26 0,1 23 0,-2-22 0,1 22 0,-1-21 0,4 27 0,-2-25 0,3 18 0,-4-22 0,4 19 0,-4-17 0,6 24 0,-6-24 0,5 29 0,-5-25 0,5 23 0,-5-25 0,2 26 0,-3-21 0,1 42 0,-2-38 0,0 45 0,0-46 0,0 26 0,0-33 0,0 28 0,0-25 0,0 26 0,0-31 0,3 22 0,-2-23 0,4 14 0,-4-19 0,6 16 0,-4-15 0,2 9 0,-2-15 0,1 8 0,-1-6 0,2 10 0,-3-11 0,3 12 0,-2-12 0,1 9 0,-1-10 0,-2 8 0,-1-7 0,3 7 0,-1-8 0,4 6 0,-2-5 0,1 2 0,-1-1 0,0-1 0,2 2 0,-2 0 0,1 0 0,-1-2 0,0 1 0,0 0 0,-2 2 0,2-1 0,-1 0 0,-1 0 0,0-1 0,-2 2 0,0-1 0,0-1 0,0 3 0,-1-3 0,-3 1 0,0-1 0,-2-2 0,0 4 0,3-3 0,-2 2 0,1-2 0,0 3 0,-1-2 0,1 1 0,0-1 0,0-1 0,-1 2 0,0-2 0,0 1 0,2 1 0,1-1 0,2 4 0,0-5 0,0 4 0,0-2 0,0 1 0,-1 6 0,0-7 0,0 3 0,-1-4 0,1-2 0,-4 5 0,2-4 0,0 2 0,-2 1 0,3-3 0,-3 8 0,3-8 0,-3 6 0,3-6 0,-4 8 0,2-9 0,-4 7 0,4-7 0,-2 4 0,2-2 0,0 1 0,-1 1 0,2-4 0,-3 5 0,3-6 0,-2 4 0,0 0 0,2-2 0,-2 3 0,1-3 0,-1 1 0,0 3 0,2-5 0,-4 8 0,4-7 0,-4 7 0,3-8 0,-1 5 0,1-5 0,-1 3 0,1-1 0,-1 1 0,1-1 0,-1 2 0,1-2 0,-1 2 0,2-3 0,-2 2 0,2-1 0,1 0 0,0 3 0,2-4 0,-1 2 0,-1 1 0,-1-2 0,-1 2 0,-1-4 0,3 3 0,-1 0 0,0 0 0,2 2 0,-2-4 0,1 5 0,1-5 0,0 1 0,-3 3 0,3-3 0,-2 2 0,1-1 0,1-1 0,-1 2 0,2-1 0,-1-1 0,1 3 0,0-3 0,0 3 0,0-2 0,-1 0 0,1 2 0,-2-2 0,2-1 0,-3 3 0,1-2 0,-2 0 0,-1 7 0,2-9 0,-4 11 0,5-11 0,-5 12 0,4-12 0,-3 9 0,4-9 0,-1 8 0,1-7 0,-2 8 0,2-9 0,-4 10 0,3-9 0,-4 12 0,5-14 0,-5 14 0,5-11 0,-5 11 0,5-12 0,-6 19 0,3-15 0,-4 17 0,4-19 0,-6 16 0,6-14 0,-8 13 0,8-15 0,-9 12 0,6-12 0,-10 14 0,12-15 0,-8 10 0,10-10 0,-8 11 0,8-12 0,-5 11 0,6-12 0,-4 8 0,4-8 0,-3 8 0,2-9 0,0 6 0,2-5 0,1 2 0,-4 1 0,2-4 0,-4 2 0,4 0 0,-1 0 0,-1 1 0,1-1 0,0 0 0,-1 0 0,0 0 0,-1-2 0,-2-1 0,1 0 0,-1 2 0,2-2 0,-1 2 0,-2-1 0,3-2 0,-5 0 0,2-3 0,0-1 0,-3 0 0,6 0 0,-6 0 0,5 0 0,-3 1 0,-2-1 0,4 0 0,-2 0 0,2 0 0,-2 0 0,-2 0 0,2 0 0,-7 0 0,9 0 0,-10 0 0,9 0 0,-9 0 0,8 0 0,-13-3 0,12 1 0,-18-4 0,15 3 0,-15-3 0,18 4 0,-13-4 0,14 4 0,-11-2 0,12 3 0,-16-1 0,13 0 0,-14 2 0,16 0 0,-21-2 0,17 2 0,-17-2 0,19 2 0,-16 0 0,14 0 0,-15 0 0,18 0 0,-23 2 0,18-1 0,-25 3 0,26-3 0,-25 4 0,23-1 0,-18 1 0,21-2 0,-16 4 0,15-4 0,-21 5 0,21-5 0,-24 3 0,24-3 0,-21 2 0,24-2 0,-22 2 0,21-3 0,-17 1 0,20-2 0,-17 1 0,16-1 0,-12 0 0,13-1 0,-14 0 0,11 0 0,-13 0 0,14 0 0,-17 0 0,15 0 0,-21 0 0,21 0 0,-19 0 0,17 0 0,-21 0 0,20 0 0,-30 0 0,28 1 0,-31 0 0,30 1 0,-34 2 0,31-1 0,-25 2 0,28-3 0,-33 4 0,28-2 0,-28 3 0,32-2 0,-32 5 0,28-5 0,-37 7 0,39-8 0,-34 5 0,34-5 0,-24 3 0,28-4 0,-28-1 0,25-1 0,-33-1 0,36 0 0,-32 3 0,30-1 0,-23 4 0,25-3 0,-25 1 0,22-2 0,-30 0 0,31-2 0,-36 0 0,34 0 0,-25-1 0,29 0 0,-26-1 0,23 1 0,-22 1 0,25 1 0,-28 0 0,24 0 0,-34-1 0,36 0 0,-37 0 0,36 0 0,-23 0 0,29 1 0,-25-1 0,22 2 0,-29 0 0,29-1 0,-19 1 0,22-2 0,-20 0 0,20 0 0,-26 0 0,25 0 0,-21 0 0,26 1 0,-19 0 0,21 1 0,-11-1 0,14-1 0,-11 0 0,10 0 0,-12-1 0,12 1 0,-6-1 0,7 1 0,-4 0 0,2 0 0,0 0 0,-2 0 0,6-7 0,1-2 0,-1 0 0,22 3 0,-14 6 0,15 0 0,-11 1 0,-4 0 0,9 7 0,-8-2 0,3 2 0,-2 1 0,-2-4 0,2 5 0,-3-1 0,2-1 0,1 6 0,-3-8 0,2 7 0,-2-6 0,-1 5 0,1-2 0,1 6 0,-2-9 0,1 11 0,-2-11 0,0 10 0,0-10 0,0 10 0,0-9 0,0 9 0,0-11 0,0 10 0,0-9 0,0 9 0,0-11 0,1 12 0,-1-10 0,1 7 0,-1-6 0,0 0 0,0 3 0,2 0 0,-1-2 0,0 4 0,-1-6 0,0 9 0,0-9 0,0 11 0,0-10 0,0 8 0,0-10 0,0 9 0,0-7 0,1 10 0,0-11 0,2 12 0,0-12 0,0 11 0,0-10 0,0 7 0,-1-9 0,2 7 0,-3-7 0,3 10 0,-3-8 0,1 6 0,-1-7 0,2 8 0,-1-8 0,0 14 0,-2-13 0,0 12 0,0-12 0,0 8 0,0-9 0,0 11 0,0-11 0,0 10 0,0-12 0,0 13 0,0-12 0,0 10 0,0-9 0,0 6 0,0-6 0,-2 13 0,1-12 0,-3 14 0,4-13 0,-3 8 0,1-10 0,-3 9 0,3-9 0,-2 8 0,2-7 0,-3 14 0,2-12 0,-1 8 0,2-10 0,0 12 0,0-10 0,0 12 0,0-16 0,-2 9 0,2-7 0,-3 10 0,3-10 0,-3 7 0,4-8 0,0 9 0,1-9 0,0 9 0,0-10 0,-1 6 0,-1-4 0,-1 1 0,1 2 0,-1-3 0,3 1 0,-2 0 0,2-1 0,0 3 0,0-3 0,0 2 0,0-1 0,0-1 0,0 3 0,0-4 0,-1 3 0,0-1 0,0-1 0,0 2 0,-3-2 0,2 1 0,-4-1 0,4 0 0,0 2 0,-1-2 0,2 1 0,-2-1 0,2 1 0,0 1 0,1-2 0,0 2 0,0-2 0,0 3 0,-2-1 0,1-1 0,-2 2 0,2-3 0,-2 1 0,2 1 0,-1-2 0,2 2 0,0 0 0,0-3 0,-1 4 0,0-4 0,-2 2 0,-5-3 0,0-2 0,-4-2 0,4-2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09:14:37.205"/>
    </inkml:context>
    <inkml:brush xml:id="br0">
      <inkml:brushProperty name="width" value="0.6" units="cm"/>
      <inkml:brushProperty name="height" value="0.6" units="cm"/>
      <inkml:brushProperty name="color" value="#66CC00"/>
    </inkml:brush>
  </inkml:definitions>
  <inkml:trace contextRef="#ctx0" brushRef="#br0">1 0 5734,'10'25'0,"-2"-5"0,-5-10 0,-1-3 0,1 4 0,0-2 0,12 21 0,-8-17 0,9 17 0,-11-22 0,8 28 0,-7-22 0,4 22 0,-6-27 0,4 20 0,-3-17 0,5 18 0,-6-22 0,6 16 0,-6-15 0,5 14 0,-8-17 0,7 15 0,-4-10 0,5 15 0,-6-17 0,8 15 0,-7-17 0,6 11 0,-7-13 0,4 9 0,-4-8 0,3 7 0,-6-6 0,1-1 0,5 5 0,-3-5 0,4 2 0,-3 2 0,-2-4 0,1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09:14:39.418"/>
    </inkml:context>
    <inkml:brush xml:id="br0">
      <inkml:brushProperty name="width" value="0.6" units="cm"/>
      <inkml:brushProperty name="height" value="0.6" units="cm"/>
      <inkml:brushProperty name="color" value="#66CC00"/>
    </inkml:brush>
  </inkml:definitions>
  <inkml:trace contextRef="#ctx0" brushRef="#br0">1 727 5734,'27'-3'0,"-3"1"0,-14 2 0,2 0 0,-1 0 0,2 0 0,50-5 0,-36 3 0,46-5 0,-54 4 0,46 1 0,-39 1 0,36 0 0,-45 1 0,40 0 0,-35 0 0,41-1 0,-49 0 0,48-4 0,-42 3 0,29-2 0,-36 3 0,30-5 0,-19 2 0,28-5 0,-35 5 0,39-12 0,-36 10 0,33-12 0,-39 12 0,32-17 0,-22 11 0,34-20 0,-37 22 0,36-21 0,-38 23 0,25-14 0,-32 18 0,31-14 0,-20 8 0,29-11 0,-32 13 0,38-13 0,-36 13 0,39-14 0,-43 15-984,48-16 0,-42 14 0,39-11 0,-49 15 615,42-8 369,-37 9 0,28-6 0,-37 8 0,26-6 0,-18 2 0,21-4 0,-25 5 0,28-4 0,-27 5 0,23-5 0,-28 7 983,24-5 0,-16 2 0,23-8 0,-25 6-902,30-13-81,-29 13 292,29-12-292,-33 14 0,39-20 0,-33 16 0,33-17 0,-39 22 0,35-11 0,-32 11 0,23-8 0,-32 10 0,12-4 0,-9 2 0,12-5 0,-15 5 0,14-3 0,-14 6 0,10-6 0,-9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09:14:41.770"/>
    </inkml:context>
    <inkml:brush xml:id="br0">
      <inkml:brushProperty name="width" value="0.6" units="cm"/>
      <inkml:brushProperty name="height" value="0.6" units="cm"/>
      <inkml:brushProperty name="color" value="#66CC00"/>
    </inkml:brush>
  </inkml:definitions>
  <inkml:trace contextRef="#ctx0" brushRef="#br0">0 494 5734,'25'-5'0,"-3"1"0,-12 2 0,1 0 0,0 0 0,37-11 0,-26 7 0,27-7 0,-34 9 0,43-4 0,-27 4 0,49-6 0,-54 8 0,51-3 0,-53 4 0,34 0 0,-45 1 0,34 2 0,-26-1 0,40 1 0,-46-2 0,44 0 0,-41 0 0,30 0 0,-36 0 0,26-3 0,-22 2 0,28-6 0,-32 5 0,37-9 0,-32 8 0,21-5 0,-29 7 0,19-4 0,-11 2 0,24-5 0,-26 5 0,37-7 0,-34 7 0,29-6 0,-35 6 0,34-9 0,-28 8 0,31-8 0,-38 8 0,35-8 0,-28 5 0,25-6 0,-31 8 0,35-13 0,-28 10 0,33-12 0,-39 15 0,35-13 0,-32 11 0,26-7 0,-34 11 0,24-6 0,-9 2 0,17-5 0,-17 6 0,26-7 0,-31 9 0,30-8 0,-36 9 0,22-5 0,-18 4 0,22-6 0,-24 7 0,32-8 0,-32 8 0,22-7 0,-29 7 0,16-7 0,-10 5 0,14-5 0,-18 6 0,15-2 0,-16 3 0,11 0 0,-14 2 0,10-4 0,-8 4 0,8-5 0,-10 6 0,3-1 0,-2-1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09:14:46.460"/>
    </inkml:context>
    <inkml:brush xml:id="br0">
      <inkml:brushProperty name="width" value="0.6" units="cm"/>
      <inkml:brushProperty name="height" value="0.6" units="cm"/>
      <inkml:brushProperty name="color" value="#66CC00"/>
    </inkml:brush>
  </inkml:definitions>
  <inkml:trace contextRef="#ctx0" brushRef="#br0">1 1 5734,'0'25'0,"0"-2"0,0-14 0,0 0 0,0 5 0,0-3 0,0 9 0,0-7 0,0 45 0,0-36 0,0 44 0,0-50 0,0 21 0,0-21 0,0 48 0,0-41 0,0 41 0,0-48 0,0 44 0,1-38 0,1 36 0,0-44 0,1 15 0,-3-18 0,0 34 0,0-29 0,0 39 0,0-39 0,0 26 0,0-26 0,0 40 0,0-37 0,0 32 0,2-40 0,0 21 0,0-20 0,2 35 0,-2-31 0,2 32 0,-2-36 0,0 17 0,-2-18 0,2 21 0,-2-22 0,3 19 0,-2-22 0,5 11 0,-3-10 0,2 17 0,-4-17 0,0 11 0,-1-14 0,0 5 0,0 1 0,0 8 0,0-7 0,0 8 0,0-14 0,0 8 0,0-7 0,0 14 0,0-12 0,1 14 0,-1-14 0,1 16 0,-1-15 0,0 24 0,0-24 0,1 12 0,-1-17 0,2 3 0,-2 2 0,0-3 0,0 5 0,0-5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09:14:49.996"/>
    </inkml:context>
    <inkml:brush xml:id="br0">
      <inkml:brushProperty name="width" value="0.6" units="cm"/>
      <inkml:brushProperty name="height" value="0.6" units="cm"/>
      <inkml:brushProperty name="color" value="#66CC00"/>
    </inkml:brush>
  </inkml:definitions>
  <inkml:trace contextRef="#ctx0" brushRef="#br0">1 0 5734,'22'22'0,"-3"-4"0,-6-4 0,-4-4 0,3 4 0,-4-4 0,0-1 0,14 18 0,-9-11 0,20 23 0,-21-24 0,9 9 0,-14-16 0,22 27 0,-18-22 0,17 22 0,-21-28 0,4 7 0,-6-9 0,13 15 0,-13-13 0,10 12 0,-13-14 0,4 5 0,-3-4 0,7 15 0,-5-12 0,4 10 0,-6-14 0,3 6 0,-3-5 0,7 7 0,-5-7 0,1 5 0,-3-5 0,-1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09:14:58.267"/>
    </inkml:context>
    <inkml:brush xml:id="br0">
      <inkml:brushProperty name="width" value="0.6" units="cm"/>
      <inkml:brushProperty name="height" value="0.6" units="cm"/>
      <inkml:brushProperty name="color" value="#66CC00"/>
    </inkml:brush>
  </inkml:definitions>
  <inkml:trace contextRef="#ctx0" brushRef="#br0">1 0 5734,'20'9'0,"-3"-1"0,-13-6 0,3-1 0,4-1 0,-2 2 0,3-1 0,9 3 0,-9-2 0,20 3 0,-19-4 0,21 1 0,-21-1 0,33-1 0,-33 0 0,21-1 0,-26 1 0,9-1 0,-9 1 0,24 0 0,-19 1 0,17-1 0,-21 1 0,8-1 0,-9 1 0,20 1 0,-19 0 0,15 1 0,-18-1 0,8 4 0,-8-4 0,11 6 0,-12-6 0,7 2 0,-3-4 0,-4 0 0,2 13 0,-8-8 0,-4 11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09:15:02.581"/>
    </inkml:context>
    <inkml:brush xml:id="br0">
      <inkml:brushProperty name="width" value="0.6" units="cm"/>
      <inkml:brushProperty name="height" value="0.6" units="cm"/>
      <inkml:brushProperty name="color" value="#66CC00"/>
    </inkml:brush>
  </inkml:definitions>
  <inkml:trace contextRef="#ctx0" brushRef="#br0">1 0 5734,'10'29'0,"0"0"0,-5-17 0,1 3 0,-2-4 0,0 1 0,1-1 0,11 34 0,-9-25 0,14 39 0,-15-42 0,8 24 0,-8-22 0,22 62 0,-17-52 0,17 52 0,-21-62 0,4 23 0,-6-24 0,14 49 0,-12-43 0,12 42 0,-13-50 0,6 24 0,-8-23 0,18 59 0,-16-49 0,15 48 0,-18-56 0,7 23 0,-6-23 0,13 50 0,-10-45 0,11 42 0,-13-50 0,2 14 0,-3-16 0,6 46 0,-6-37 0,7 43 0,-9-50 0,4 21 0,-3-21 0,10 50 0,-7-43 0,10 39 0,-11-48 0,7 27 0,-7-24 0,7 35 0,-9-36 0,3 16 0,-4-21 0,0 0 0,0-1 0,-1 10 0,1-7 0,6 44 0,-4-37 0,6 32 0,-7-43 0,3 14 0,-4-13 0,8 33 0,-7-27 0,8 31 0,-8-34 0,3 13 0,-4-15 0,9 29 0,-6-26 0,7 28 0,-9-33 0,2 11 0,-3-11 0,9 19 0,-7-18 0,7 16 0,-8-20 0,2 9 0,-3-8 0,8 26 0,-6-21 0,5 21 0,-6-25 0,-1 4 0,1-5 0,-2 8 0,2-6 0,-1 6 0,-1-11 0,8 15 0,-6-13 0,4 12 0,-7-14 0,2 6 0,0-2 0,1 4 0,-2-4 0,-1 0 0,2 1 0,-1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09:15:06.890"/>
    </inkml:context>
    <inkml:brush xml:id="br0">
      <inkml:brushProperty name="width" value="0.6" units="cm"/>
      <inkml:brushProperty name="height" value="0.6" units="cm"/>
      <inkml:brushProperty name="color" value="#66CC00"/>
    </inkml:brush>
  </inkml:definitions>
  <inkml:trace contextRef="#ctx0" brushRef="#br0">262 0 5734,'-13'21'0,"2"-3"0,9-11 0,0 0 0,-1 6 0,1-3 0,-1 4 0,-5 31 0,5-24 0,-7 38 0,7-43 0,-6 45 0,5-39 0,-7 44 0,9-49 0,-10 49 0,8-45 0,-6 26 0,6-37 0,-11 37 0,9-28 0,-8 34 0,11-40 0,-5 33 0,4-29 0,-8 34 0,8-39 0,-10 34 0,8-31 0,-4 24 0,7-28 0,-5 28 0,4-23 0,-7 32 0,8-37 0,-4 26 0,6-28 0,-2 14 0,3-18 0,-3 6 0,2-3 0,-1 1 0,1 1 0,0-3 0,0 3 0,0-1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8613C-C403-D44C-ABDE-3F1EEC72C7CE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2B63-00D6-1541-A93A-3E5D2198F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1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Время проезда по всем маршрутам одинаково, а по не используемым не меньше времени проезда по маршрутам с положительным потоком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82B63-00D6-1541-A93A-3E5D2198FEA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1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00620A-7E4A-4B4B-97D6-81078852D682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3716AD-36A9-7C4F-88CE-6BA60D6D5297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02034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BA32-DD9F-B24A-A63C-A71E310DF26C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6AD-36A9-7C4F-88CE-6BA60D6D5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80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7E44-2636-4A44-845C-E024ADC945AB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6AD-36A9-7C4F-88CE-6BA60D6D5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12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F478-C5BF-8B43-A7CD-2763FAD81A12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6AD-36A9-7C4F-88CE-6BA60D6D5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1C33CC-0FFD-F74F-84C3-75C2FE7F65F3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3716AD-36A9-7C4F-88CE-6BA60D6D529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0696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37A9-4820-EB44-8055-9FBBAD6B2C52}" type="datetime1">
              <a:rPr lang="ru-RU" smtClean="0"/>
              <a:t>01.06.2023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6AD-36A9-7C4F-88CE-6BA60D6D5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08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3791-8B4D-D248-B23B-7619259280E2}" type="datetime1">
              <a:rPr lang="ru-RU" smtClean="0"/>
              <a:t>01.06.2023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6AD-36A9-7C4F-88CE-6BA60D6D5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21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56B-C75F-C94D-8C45-BBB7C6F43174}" type="datetime1">
              <a:rPr lang="ru-RU" smtClean="0"/>
              <a:t>01.06.2023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6AD-36A9-7C4F-88CE-6BA60D6D5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20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A16A-25C3-434A-9C16-6C8351CC1E84}" type="datetime1">
              <a:rPr lang="ru-RU" smtClean="0"/>
              <a:t>01.06.2023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6AD-36A9-7C4F-88CE-6BA60D6D5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59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76C7F3-C461-4A49-9138-520C62878FE5}" type="datetime1">
              <a:rPr lang="ru-RU" smtClean="0"/>
              <a:t>01.06.2023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3716AD-36A9-7C4F-88CE-6BA60D6D529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0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1DDCBF-E727-C14E-80B4-016BBB4D3F31}" type="datetime1">
              <a:rPr lang="ru-RU" smtClean="0"/>
              <a:t>01.06.2023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3716AD-36A9-7C4F-88CE-6BA60D6D529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620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B948B5B-39FC-2348-B59A-68DC6E0196D1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03716AD-36A9-7C4F-88CE-6BA60D6D529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671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11.xml"/><Relationship Id="rId7" Type="http://schemas.openxmlformats.org/officeDocument/2006/relationships/image" Target="../media/image31.png"/><Relationship Id="rId12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11" Type="http://schemas.openxmlformats.org/officeDocument/2006/relationships/customXml" Target="../ink/ink13.xml"/><Relationship Id="rId10" Type="http://schemas.openxmlformats.org/officeDocument/2006/relationships/image" Target="../media/image33.png"/><Relationship Id="rId4" Type="http://schemas.openxmlformats.org/officeDocument/2006/relationships/image" Target="../media/image180.png"/><Relationship Id="rId9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6.xml"/><Relationship Id="rId18" Type="http://schemas.openxmlformats.org/officeDocument/2006/relationships/image" Target="../media/image25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22.png"/><Relationship Id="rId17" Type="http://schemas.openxmlformats.org/officeDocument/2006/relationships/customXml" Target="../ink/ink8.xml"/><Relationship Id="rId2" Type="http://schemas.openxmlformats.org/officeDocument/2006/relationships/image" Target="../media/image18.png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customXml" Target="../ink/ink5.xml"/><Relationship Id="rId24" Type="http://schemas.openxmlformats.org/officeDocument/2006/relationships/image" Target="../media/image2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image" Target="../media/image28.png"/><Relationship Id="rId10" Type="http://schemas.openxmlformats.org/officeDocument/2006/relationships/image" Target="../media/image21.png"/><Relationship Id="rId19" Type="http://schemas.openxmlformats.org/officeDocument/2006/relationships/customXml" Target="../ink/ink9.xml"/><Relationship Id="rId4" Type="http://schemas.openxmlformats.org/officeDocument/2006/relationships/image" Target="../media/image180.png"/><Relationship Id="rId9" Type="http://schemas.openxmlformats.org/officeDocument/2006/relationships/customXml" Target="../ink/ink4.xml"/><Relationship Id="rId14" Type="http://schemas.openxmlformats.org/officeDocument/2006/relationships/image" Target="../media/image23.png"/><Relationship Id="rId2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DF844-F2FF-7515-124F-C40D62718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dirty="0"/>
              <a:t>Вектор Равновесия по </a:t>
            </a:r>
            <a:r>
              <a:rPr lang="ru-RU" sz="6600" dirty="0" err="1"/>
              <a:t>вардропу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85D683-1060-4696-669A-09FA7733B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Смолянинов Денис. ПМ-2101. </a:t>
            </a:r>
          </a:p>
        </p:txBody>
      </p:sp>
    </p:spTree>
    <p:extLst>
      <p:ext uri="{BB962C8B-B14F-4D97-AF65-F5344CB8AC3E}">
        <p14:creationId xmlns:p14="http://schemas.microsoft.com/office/powerpoint/2010/main" val="3806946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F0EB11-CE8D-B787-3139-C7D17759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74" y="436880"/>
            <a:ext cx="6453131" cy="5684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F217CA-3D71-DF3B-DF59-DABACE0FA40E}"/>
              </a:ext>
            </a:extLst>
          </p:cNvPr>
          <p:cNvSpPr txBox="1"/>
          <p:nvPr/>
        </p:nvSpPr>
        <p:spPr>
          <a:xfrm>
            <a:off x="7620000" y="518160"/>
            <a:ext cx="433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Пункт отправления – 1</a:t>
            </a:r>
            <a:r>
              <a:rPr lang="en-US" dirty="0"/>
              <a:t>;</a:t>
            </a:r>
          </a:p>
          <a:p>
            <a:r>
              <a:rPr lang="ru-RU" dirty="0"/>
              <a:t>Пункт назначения – </a:t>
            </a:r>
            <a:r>
              <a:rPr lang="en-US" dirty="0"/>
              <a:t>33;</a:t>
            </a:r>
            <a:endParaRPr lang="ru-RU" dirty="0"/>
          </a:p>
        </p:txBody>
      </p:sp>
      <p:sp>
        <p:nvSpPr>
          <p:cNvPr id="6" name="Кольцо 5">
            <a:extLst>
              <a:ext uri="{FF2B5EF4-FFF2-40B4-BE49-F238E27FC236}">
                <a16:creationId xmlns:a16="http://schemas.microsoft.com/office/drawing/2014/main" id="{5953DE2D-7463-7BF4-EA53-9E9928B0D058}"/>
              </a:ext>
            </a:extLst>
          </p:cNvPr>
          <p:cNvSpPr/>
          <p:nvPr/>
        </p:nvSpPr>
        <p:spPr>
          <a:xfrm>
            <a:off x="5188688" y="287788"/>
            <a:ext cx="460744" cy="460744"/>
          </a:xfrm>
          <a:prstGeom prst="don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Кольцо 6">
            <a:extLst>
              <a:ext uri="{FF2B5EF4-FFF2-40B4-BE49-F238E27FC236}">
                <a16:creationId xmlns:a16="http://schemas.microsoft.com/office/drawing/2014/main" id="{8748CA24-03D8-2B50-93F4-2584FDF7DF0A}"/>
              </a:ext>
            </a:extLst>
          </p:cNvPr>
          <p:cNvSpPr/>
          <p:nvPr/>
        </p:nvSpPr>
        <p:spPr>
          <a:xfrm>
            <a:off x="4223488" y="4882879"/>
            <a:ext cx="460744" cy="460744"/>
          </a:xfrm>
          <a:prstGeom prst="don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AB9458D3-7DE2-8B5A-8E90-98C6CAFCFA79}"/>
                  </a:ext>
                </a:extLst>
              </p14:cNvPr>
              <p14:cNvContentPartPr/>
              <p14:nvPr/>
            </p14:nvContentPartPr>
            <p14:xfrm>
              <a:off x="3844004" y="724055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AB9458D3-7DE2-8B5A-8E90-98C6CAFCFA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5004" y="71505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5DF31C3-7A62-5920-79E3-1CD5237D29F2}"/>
                  </a:ext>
                </a:extLst>
              </p:cNvPr>
              <p:cNvSpPr txBox="1"/>
              <p:nvPr/>
            </p:nvSpPr>
            <p:spPr>
              <a:xfrm>
                <a:off x="8168870" y="1352362"/>
                <a:ext cx="3388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𝑚𝑖𝑛𝑇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=497.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5DF31C3-7A62-5920-79E3-1CD5237D2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870" y="1352362"/>
                <a:ext cx="338813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6F3DD0D-92D1-66B4-02A5-C7E2A0FEC2D9}"/>
                  </a:ext>
                </a:extLst>
              </p:cNvPr>
              <p:cNvSpPr txBox="1"/>
              <p:nvPr/>
            </p:nvSpPr>
            <p:spPr>
              <a:xfrm>
                <a:off x="7901891" y="2163578"/>
                <a:ext cx="40564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178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=1625.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6F3DD0D-92D1-66B4-02A5-C7E2A0FEC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891" y="2163578"/>
                <a:ext cx="4056429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0007DE5-0D59-22F6-0BD1-C8E988BA842D}"/>
              </a:ext>
            </a:extLst>
          </p:cNvPr>
          <p:cNvCxnSpPr/>
          <p:nvPr/>
        </p:nvCxnSpPr>
        <p:spPr>
          <a:xfrm flipH="1">
            <a:off x="4527284" y="748532"/>
            <a:ext cx="865810" cy="60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32C0FC-390A-82CC-B0F1-07EB2A0E16E4}"/>
              </a:ext>
            </a:extLst>
          </p:cNvPr>
          <p:cNvSpPr txBox="1"/>
          <p:nvPr/>
        </p:nvSpPr>
        <p:spPr>
          <a:xfrm>
            <a:off x="4684232" y="724055"/>
            <a:ext cx="25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941F72EB-BA9A-4843-7B88-A4F10C9871DA}"/>
                  </a:ext>
                </a:extLst>
              </p14:cNvPr>
              <p14:cNvContentPartPr/>
              <p14:nvPr/>
            </p14:nvContentPartPr>
            <p14:xfrm>
              <a:off x="1258009" y="777769"/>
              <a:ext cx="4133520" cy="446976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941F72EB-BA9A-4843-7B88-A4F10C9871D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50369" y="669769"/>
                <a:ext cx="4349160" cy="46854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76719679-D1F0-642F-8FCD-6616A69E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6AD-36A9-7C4F-88CE-6BA60D6D5297}" type="slidenum">
              <a:rPr lang="ru-RU" sz="2400" b="1" smtClean="0"/>
              <a:t>11</a:t>
            </a:fld>
            <a:endParaRPr lang="ru-RU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75FAA063-35BB-4C76-2513-F1C995C998AA}"/>
                  </a:ext>
                </a:extLst>
              </p14:cNvPr>
              <p14:cNvContentPartPr/>
              <p14:nvPr/>
            </p14:nvContentPartPr>
            <p14:xfrm>
              <a:off x="1479755" y="801886"/>
              <a:ext cx="4647240" cy="4103280"/>
            </p14:xfrm>
          </p:contentPart>
        </mc:Choice>
        <mc:Fallback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75FAA063-35BB-4C76-2513-F1C995C998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71755" y="693886"/>
                <a:ext cx="4862880" cy="431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605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FB7B7-0C6D-0F01-9026-D210425B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A288A0-A0DF-42C4-52BE-4F0A6A49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Малоземов В. Н., Соловьева Н. А. Обобщенная лемма Гиббса и равновесие по </a:t>
            </a:r>
            <a:r>
              <a:rPr lang="ru-RU" dirty="0" err="1"/>
              <a:t>Вардропу</a:t>
            </a:r>
            <a:r>
              <a:rPr lang="ru-RU" dirty="0"/>
              <a:t>. // Вестник Санкт-петербургского университета. Прикладная математика. Информатика. Процессы управления. 2019. Т. 15. </a:t>
            </a:r>
            <a:r>
              <a:rPr lang="en" dirty="0"/>
              <a:t>No2. </a:t>
            </a:r>
            <a:r>
              <a:rPr lang="ru-RU" dirty="0"/>
              <a:t>с. 199-211. </a:t>
            </a:r>
          </a:p>
          <a:p>
            <a:r>
              <a:rPr lang="ru-RU" dirty="0"/>
              <a:t>Малоземов В. Н. Воспользуемся </a:t>
            </a:r>
            <a:r>
              <a:rPr lang="ru-RU" dirty="0" err="1"/>
              <a:t>теоремои</a:t>
            </a:r>
            <a:r>
              <a:rPr lang="ru-RU" dirty="0"/>
              <a:t>̆ Куна-</a:t>
            </a:r>
            <a:r>
              <a:rPr lang="ru-RU" dirty="0" err="1"/>
              <a:t>Таккера</a:t>
            </a:r>
            <a:r>
              <a:rPr lang="ru-RU" dirty="0"/>
              <a:t> // Семинар «</a:t>
            </a:r>
            <a:r>
              <a:rPr lang="en" dirty="0"/>
              <a:t>CNSA &amp; NDO». </a:t>
            </a:r>
            <a:r>
              <a:rPr lang="ru-RU" dirty="0"/>
              <a:t>Избранные доклады. 20 ноября 2014 г. </a:t>
            </a:r>
          </a:p>
          <a:p>
            <a:r>
              <a:rPr lang="en" dirty="0" err="1"/>
              <a:t>Braess</a:t>
            </a:r>
            <a:r>
              <a:rPr lang="en" dirty="0"/>
              <a:t> D., </a:t>
            </a:r>
            <a:r>
              <a:rPr lang="en" dirty="0" err="1"/>
              <a:t>Nagurney</a:t>
            </a:r>
            <a:r>
              <a:rPr lang="en" dirty="0"/>
              <a:t> A., </a:t>
            </a:r>
            <a:r>
              <a:rPr lang="en" dirty="0" err="1"/>
              <a:t>Wakolbinger</a:t>
            </a:r>
            <a:r>
              <a:rPr lang="en" dirty="0"/>
              <a:t> T. On paradox of a traffic planning // </a:t>
            </a:r>
            <a:r>
              <a:rPr lang="en" dirty="0" err="1"/>
              <a:t>Tranportation</a:t>
            </a:r>
            <a:r>
              <a:rPr lang="en" dirty="0"/>
              <a:t> Science. 2005. No. 4. Vol. 39. P. 446-450.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0F960F-F050-BE1C-606B-ED0C196F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6AD-36A9-7C4F-88CE-6BA60D6D5297}" type="slidenum">
              <a:rPr lang="ru-RU" sz="2400" b="1" smtClean="0"/>
              <a:t>12</a:t>
            </a:fld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081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0BF8FD5-89CA-72CB-7E8A-E018BA1452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202857" y="145772"/>
                <a:ext cx="9621078" cy="557916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𝐴𝐵𝐷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𝐴𝐶𝐷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0BF8FD5-89CA-72CB-7E8A-E018BA1452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202857" y="145772"/>
                <a:ext cx="9621078" cy="557916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1C588FC0-C745-791A-0828-31C99CE31E5D}"/>
              </a:ext>
            </a:extLst>
          </p:cNvPr>
          <p:cNvSpPr/>
          <p:nvPr/>
        </p:nvSpPr>
        <p:spPr>
          <a:xfrm>
            <a:off x="3077596" y="1100372"/>
            <a:ext cx="530087" cy="546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6E62DDE-670A-00F0-0202-3FD6F9FCF556}"/>
              </a:ext>
            </a:extLst>
          </p:cNvPr>
          <p:cNvSpPr/>
          <p:nvPr/>
        </p:nvSpPr>
        <p:spPr>
          <a:xfrm>
            <a:off x="4482326" y="2682350"/>
            <a:ext cx="530087" cy="546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81688AB-C8B7-124C-B86D-171CD49C95D0}"/>
              </a:ext>
            </a:extLst>
          </p:cNvPr>
          <p:cNvSpPr/>
          <p:nvPr/>
        </p:nvSpPr>
        <p:spPr>
          <a:xfrm>
            <a:off x="1672868" y="2682350"/>
            <a:ext cx="530087" cy="546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327671D-C771-04FC-F254-C2EB4123C2DA}"/>
              </a:ext>
            </a:extLst>
          </p:cNvPr>
          <p:cNvSpPr/>
          <p:nvPr/>
        </p:nvSpPr>
        <p:spPr>
          <a:xfrm>
            <a:off x="3077595" y="4315680"/>
            <a:ext cx="530087" cy="546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5AC3A49-873D-63A9-ACA1-392DDF0CF330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2125326" y="1566969"/>
            <a:ext cx="1029899" cy="1195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FE7E4D3-71DC-10D4-D551-A91E934237E5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3530054" y="1566969"/>
            <a:ext cx="1029901" cy="1195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1049034-825B-84E9-E5F3-52E46535A749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2125326" y="3148947"/>
            <a:ext cx="1029898" cy="1246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229D519-C0E8-8D68-E00C-ABD4D04C936C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530053" y="3148947"/>
            <a:ext cx="1029902" cy="1246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A6D392-6098-719E-C258-0BF7D1A9DA1F}"/>
              </a:ext>
            </a:extLst>
          </p:cNvPr>
          <p:cNvSpPr txBox="1"/>
          <p:nvPr/>
        </p:nvSpPr>
        <p:spPr>
          <a:xfrm>
            <a:off x="2070508" y="1755328"/>
            <a:ext cx="7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5</a:t>
            </a:r>
            <a:r>
              <a:rPr lang="en-US" i="1" dirty="0"/>
              <a:t>y</a:t>
            </a:r>
            <a:endParaRPr lang="ru-RU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3B921E-449A-DA3E-5C0B-6AF04E14FB59}"/>
              </a:ext>
            </a:extLst>
          </p:cNvPr>
          <p:cNvSpPr txBox="1"/>
          <p:nvPr/>
        </p:nvSpPr>
        <p:spPr>
          <a:xfrm>
            <a:off x="4199275" y="3651201"/>
            <a:ext cx="7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6y</a:t>
            </a:r>
            <a:endParaRPr lang="ru-RU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EDE51B-FC74-8D5A-DFC7-891491C95975}"/>
              </a:ext>
            </a:extLst>
          </p:cNvPr>
          <p:cNvSpPr txBox="1"/>
          <p:nvPr/>
        </p:nvSpPr>
        <p:spPr>
          <a:xfrm>
            <a:off x="4045004" y="1854672"/>
            <a:ext cx="79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81 + y</a:t>
            </a:r>
            <a:endParaRPr lang="ru-RU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718AE0-CD22-3FAF-1E62-3D37E22F0B29}"/>
              </a:ext>
            </a:extLst>
          </p:cNvPr>
          <p:cNvSpPr txBox="1"/>
          <p:nvPr/>
        </p:nvSpPr>
        <p:spPr>
          <a:xfrm>
            <a:off x="1672868" y="3651201"/>
            <a:ext cx="79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13 + y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2">
                <a:extLst>
                  <a:ext uri="{FF2B5EF4-FFF2-40B4-BE49-F238E27FC236}">
                    <a16:creationId xmlns:a16="http://schemas.microsoft.com/office/drawing/2014/main" id="{8EDD27CA-A1D1-C3C7-8C33-9F9983206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08915" y="145773"/>
                <a:ext cx="6688493" cy="18659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∈1: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≥0, 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∈1: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sz="3200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1" name="Объект 2">
                <a:extLst>
                  <a:ext uri="{FF2B5EF4-FFF2-40B4-BE49-F238E27FC236}">
                    <a16:creationId xmlns:a16="http://schemas.microsoft.com/office/drawing/2014/main" id="{8EDD27CA-A1D1-C3C7-8C33-9F9983206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915" y="145773"/>
                <a:ext cx="6688493" cy="1865907"/>
              </a:xfrm>
              <a:prstGeom prst="rect">
                <a:avLst/>
              </a:prstGeom>
              <a:blipFill>
                <a:blip r:embed="rId3"/>
                <a:stretch>
                  <a:fillRect l="-11364" t="-69595" b="-1202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2">
                <a:extLst>
                  <a:ext uri="{FF2B5EF4-FFF2-40B4-BE49-F238E27FC236}">
                    <a16:creationId xmlns:a16="http://schemas.microsoft.com/office/drawing/2014/main" id="{AB644B42-8671-CDA5-CEB3-5C3AA3F3D8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9857" y="2124094"/>
                <a:ext cx="6688493" cy="2191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если дуга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 входит в маршрут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иначе.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ru-RU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12" name="Объект 2">
                <a:extLst>
                  <a:ext uri="{FF2B5EF4-FFF2-40B4-BE49-F238E27FC236}">
                    <a16:creationId xmlns:a16="http://schemas.microsoft.com/office/drawing/2014/main" id="{AB644B42-8671-CDA5-CEB3-5C3AA3F3D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857" y="2124094"/>
                <a:ext cx="6688493" cy="2191586"/>
              </a:xfrm>
              <a:prstGeom prst="rect">
                <a:avLst/>
              </a:prstGeom>
              <a:blipFill>
                <a:blip r:embed="rId4"/>
                <a:stretch>
                  <a:fillRect l="-190" t="-78613" b="-728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E9DCAE1-75CF-9DDC-E173-9DC4C90C47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96642" y="4165099"/>
                <a:ext cx="6198046" cy="24385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∈1: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E9DCAE1-75CF-9DDC-E173-9DC4C90C4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642" y="4165099"/>
                <a:ext cx="6198046" cy="2438509"/>
              </a:xfrm>
              <a:prstGeom prst="rect">
                <a:avLst/>
              </a:prstGeom>
              <a:blipFill>
                <a:blip r:embed="rId5"/>
                <a:stretch>
                  <a:fillRect t="-35233" b="-321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1E5DD42-EC2A-D8DF-B6E1-36A66D03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6AD-36A9-7C4F-88CE-6BA60D6D5297}" type="slidenum">
              <a:rPr lang="ru-RU" sz="2400" b="1" smtClean="0"/>
              <a:t>3</a:t>
            </a:fld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9992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/>
      <p:bldP spid="24" grpId="0"/>
      <p:bldP spid="26" grpId="0"/>
      <p:bldP spid="11" grpId="2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D13743D-F3C2-AD6C-B347-8044D69970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638300"/>
                <a:ext cx="9601200" cy="35814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называется </a:t>
                </a:r>
                <a:r>
                  <a:rPr lang="ru-RU" sz="3200" i="1" dirty="0"/>
                  <a:t>вектором равновесия по </a:t>
                </a:r>
                <a:r>
                  <a:rPr lang="ru-RU" sz="3200" i="1" dirty="0" err="1"/>
                  <a:t>Вардропу</a:t>
                </a:r>
                <a:r>
                  <a:rPr lang="ru-RU" sz="3200" dirty="0"/>
                  <a:t>, если найдутся числа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lit/>
                      </m:rP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∈1: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, </a:t>
                </a:r>
                <a:r>
                  <a:rPr lang="ru-RU" sz="3200" dirty="0"/>
                  <a:t>такие, что</a:t>
                </a:r>
              </a:p>
              <a:p>
                <a:pPr marL="0" indent="0" algn="just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      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     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&gt;0;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      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     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D13743D-F3C2-AD6C-B347-8044D6997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638300"/>
                <a:ext cx="9601200" cy="3581400"/>
              </a:xfrm>
              <a:blipFill>
                <a:blip r:embed="rId3"/>
                <a:stretch>
                  <a:fillRect l="-1717" t="-3191" r="-14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878F08-AC66-9FE9-0390-8A79CA66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6AD-36A9-7C4F-88CE-6BA60D6D5297}" type="slidenum">
              <a:rPr lang="ru-RU" sz="2400" b="1" smtClean="0"/>
              <a:t>4</a:t>
            </a:fld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75287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B318A7B-404A-1A3C-6690-39E93ADA5B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9920" y="314960"/>
                <a:ext cx="8392160" cy="165608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∈1: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B318A7B-404A-1A3C-6690-39E93ADA5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9920" y="314960"/>
                <a:ext cx="8392160" cy="1656080"/>
              </a:xfrm>
              <a:blipFill>
                <a:blip r:embed="rId2"/>
                <a:stretch>
                  <a:fillRect t="-46970" b="-553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2057951-F775-1DEF-5762-F0452C44AB44}"/>
              </a:ext>
            </a:extLst>
          </p:cNvPr>
          <p:cNvSpPr txBox="1"/>
          <p:nvPr/>
        </p:nvSpPr>
        <p:spPr>
          <a:xfrm>
            <a:off x="10668000" y="741680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(1)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28F8BB-0374-0015-D626-7615ABB846B7}"/>
                  </a:ext>
                </a:extLst>
              </p:cNvPr>
              <p:cNvSpPr txBox="1"/>
              <p:nvPr/>
            </p:nvSpPr>
            <p:spPr>
              <a:xfrm>
                <a:off x="1690036" y="5734455"/>
                <a:ext cx="9119135" cy="617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такая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что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28F8BB-0374-0015-D626-7615ABB84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036" y="5734455"/>
                <a:ext cx="9119135" cy="617605"/>
              </a:xfrm>
              <a:prstGeom prst="rect">
                <a:avLst/>
              </a:prstGeom>
              <a:blipFill>
                <a:blip r:embed="rId3"/>
                <a:stretch>
                  <a:fillRect t="-10000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2">
                <a:extLst>
                  <a:ext uri="{FF2B5EF4-FFF2-40B4-BE49-F238E27FC236}">
                    <a16:creationId xmlns:a16="http://schemas.microsoft.com/office/drawing/2014/main" id="{356FAB35-A62B-6ABB-B168-9F5F9F4FDC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5400" y="2169561"/>
                <a:ext cx="9601200" cy="3581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Franklin Gothic Book" panose="020B0503020102020204" pitchFamily="34" charset="0"/>
                  <a:buNone/>
                </a:pPr>
                <a:r>
                  <a:rPr lang="ru-RU" sz="2800" b="1" i="1" dirty="0">
                    <a:latin typeface="Cambria Math" panose="02040503050406030204" pitchFamily="18" charset="0"/>
                  </a:rPr>
                  <a:t>Обобщенная лемма Гиббса</a:t>
                </a:r>
                <a:r>
                  <a:rPr lang="ru-RU" sz="2800" i="1" dirty="0">
                    <a:latin typeface="Cambria Math" panose="02040503050406030204" pitchFamily="18" charset="0"/>
                  </a:rPr>
                  <a:t>. </a:t>
                </a:r>
                <a:r>
                  <a:rPr lang="ru-RU" sz="2800" dirty="0">
                    <a:latin typeface="Cambria Math" panose="02040503050406030204" pitchFamily="18" charset="0"/>
                  </a:rPr>
                  <a:t>Д</a:t>
                </a:r>
                <a:r>
                  <a:rPr lang="ru-RU" sz="2800" i="1" dirty="0">
                    <a:latin typeface="Cambria Math" panose="02040503050406030204" pitchFamily="18" charset="0"/>
                  </a:rPr>
                  <a:t>ля того, чтобы план</a:t>
                </a:r>
                <a:r>
                  <a:rPr lang="en-US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800" i="1" dirty="0">
                    <a:latin typeface="Cambria Math" panose="02040503050406030204" pitchFamily="18" charset="0"/>
                  </a:rPr>
                  <a:t> задачи (1) был оптимальным, необходимо, а </a:t>
                </a:r>
                <a:r>
                  <a:rPr lang="ru-RU" sz="2800" i="1" dirty="0" err="1">
                    <a:latin typeface="Cambria Math" panose="02040503050406030204" pitchFamily="18" charset="0"/>
                  </a:rPr>
                  <a:t>вслучае</a:t>
                </a:r>
                <a:r>
                  <a:rPr lang="ru-RU" sz="2800" i="1" dirty="0">
                    <a:latin typeface="Cambria Math" panose="02040503050406030204" pitchFamily="18" charset="0"/>
                  </a:rPr>
                  <a:t> выпуклости функции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sz="2800" i="1" dirty="0">
                    <a:latin typeface="Cambria Math" panose="02040503050406030204" pitchFamily="18" charset="0"/>
                  </a:rPr>
                  <a:t> на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 </a:t>
                </a:r>
                <a:r>
                  <a:rPr lang="ru-RU" sz="2800" i="1" dirty="0">
                    <a:latin typeface="Cambria Math" panose="02040503050406030204" pitchFamily="18" charset="0"/>
                  </a:rPr>
                  <a:t>и достаточно, чтобы нашлись числа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80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∈1: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800" i="1" dirty="0">
                    <a:latin typeface="Cambria Math" panose="02040503050406030204" pitchFamily="18" charset="0"/>
                  </a:rPr>
                  <a:t> такие, что </a:t>
                </a: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,         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,      </m:t>
                      </m:r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&gt;0;</m:t>
                      </m:r>
                    </m:oMath>
                  </m:oMathPara>
                </a14:m>
                <a:endParaRPr lang="en-US" sz="2800" dirty="0"/>
              </a:p>
              <a:p>
                <a:pPr marL="0" indent="0" algn="just"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,         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,      </m:t>
                      </m:r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Объект 2">
                <a:extLst>
                  <a:ext uri="{FF2B5EF4-FFF2-40B4-BE49-F238E27FC236}">
                    <a16:creationId xmlns:a16="http://schemas.microsoft.com/office/drawing/2014/main" id="{356FAB35-A62B-6ABB-B168-9F5F9F4FD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169561"/>
                <a:ext cx="9601200" cy="3581400"/>
              </a:xfrm>
              <a:prstGeom prst="rect">
                <a:avLst/>
              </a:prstGeom>
              <a:blipFill>
                <a:blip r:embed="rId4"/>
                <a:stretch>
                  <a:fillRect l="-1321" t="-2473" r="-11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9E79840-C5AF-241C-6286-C35115FF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6AD-36A9-7C4F-88CE-6BA60D6D5297}" type="slidenum">
              <a:rPr lang="ru-RU" sz="2400" b="1" smtClean="0"/>
              <a:t>5</a:t>
            </a:fld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0972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B4753-87F0-3887-93FB-A094C214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</a:t>
            </a:r>
            <a:r>
              <a:rPr lang="en-US" dirty="0"/>
              <a:t> </a:t>
            </a:r>
            <a:r>
              <a:rPr lang="ru-RU" dirty="0"/>
              <a:t>экстремальной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E400DA-D300-063B-39EB-BD93627F5594}"/>
                  </a:ext>
                </a:extLst>
              </p:cNvPr>
              <p:cNvSpPr txBox="1"/>
              <p:nvPr/>
            </p:nvSpPr>
            <p:spPr>
              <a:xfrm>
                <a:off x="3561080" y="1524960"/>
                <a:ext cx="5069840" cy="1026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E400DA-D300-063B-39EB-BD93627F5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080" y="1524960"/>
                <a:ext cx="5069840" cy="1026050"/>
              </a:xfrm>
              <a:prstGeom prst="rect">
                <a:avLst/>
              </a:prstGeom>
              <a:blipFill>
                <a:blip r:embed="rId2"/>
                <a:stretch>
                  <a:fillRect t="-171605" b="-248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56660195-4647-2A84-D761-5E0F8CBF8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03120" y="3234198"/>
                <a:ext cx="8392160" cy="16560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 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𝛼𝛽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      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∈1: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</m:e>
                      </m:nary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≥0,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∈1: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endParaRPr lang="en-US" sz="2800" b="0" dirty="0"/>
              </a:p>
              <a:p>
                <a:pPr marL="0" indent="0">
                  <a:buNone/>
                </a:pPr>
                <a:endParaRPr lang="en-US" sz="2800" b="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56660195-4647-2A84-D761-5E0F8CBF8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3120" y="3234198"/>
                <a:ext cx="8392160" cy="1656080"/>
              </a:xfrm>
              <a:blipFill>
                <a:blip r:embed="rId3"/>
                <a:stretch>
                  <a:fillRect t="-83969" b="-164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B5155-E161-4ABE-14B1-9985FE5F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6AD-36A9-7C4F-88CE-6BA60D6D5297}" type="slidenum">
              <a:rPr lang="ru-RU" sz="2400" b="1" smtClean="0"/>
              <a:t>6</a:t>
            </a:fld>
            <a:endParaRPr lang="ru-RU" sz="2400" b="1"/>
          </a:p>
        </p:txBody>
      </p:sp>
    </p:spTree>
    <p:extLst>
      <p:ext uri="{BB962C8B-B14F-4D97-AF65-F5344CB8AC3E}">
        <p14:creationId xmlns:p14="http://schemas.microsoft.com/office/powerpoint/2010/main" val="43211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8AA8157A-7531-F84C-5456-AF15E4ECE3FC}"/>
              </a:ext>
            </a:extLst>
          </p:cNvPr>
          <p:cNvSpPr/>
          <p:nvPr/>
        </p:nvSpPr>
        <p:spPr>
          <a:xfrm>
            <a:off x="2427356" y="196132"/>
            <a:ext cx="530087" cy="546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C344756-79D4-1B8A-A4BC-4C39E0085CAF}"/>
              </a:ext>
            </a:extLst>
          </p:cNvPr>
          <p:cNvSpPr/>
          <p:nvPr/>
        </p:nvSpPr>
        <p:spPr>
          <a:xfrm>
            <a:off x="3832086" y="1778110"/>
            <a:ext cx="530087" cy="546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84A6907-7B59-C388-079C-45AB03DC7168}"/>
              </a:ext>
            </a:extLst>
          </p:cNvPr>
          <p:cNvSpPr/>
          <p:nvPr/>
        </p:nvSpPr>
        <p:spPr>
          <a:xfrm>
            <a:off x="1022628" y="1778110"/>
            <a:ext cx="530087" cy="546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7F4B2A3-EA81-02A0-4B24-A5DE0D1E7765}"/>
              </a:ext>
            </a:extLst>
          </p:cNvPr>
          <p:cNvSpPr/>
          <p:nvPr/>
        </p:nvSpPr>
        <p:spPr>
          <a:xfrm>
            <a:off x="2427355" y="3411440"/>
            <a:ext cx="530087" cy="546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7C620A4-A61C-49B9-01F5-12C62BAE3C64}"/>
              </a:ext>
            </a:extLst>
          </p:cNvPr>
          <p:cNvCxnSpPr>
            <a:stCxn id="2" idx="3"/>
            <a:endCxn id="4" idx="7"/>
          </p:cNvCxnSpPr>
          <p:nvPr/>
        </p:nvCxnSpPr>
        <p:spPr>
          <a:xfrm flipH="1">
            <a:off x="1475086" y="662729"/>
            <a:ext cx="1029899" cy="1195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F70BE86-9B69-F764-2BC2-D7FB61C7A74F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2879814" y="662729"/>
            <a:ext cx="1029901" cy="1195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34C3E51-8DB1-8221-4E08-C25FB6C74352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1475086" y="2244707"/>
            <a:ext cx="1029898" cy="1246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A3916F5-9A2C-21AA-E20A-260ABC1956AA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2879813" y="2244707"/>
            <a:ext cx="1029902" cy="1246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1995E3-D213-6065-317E-9DC3B3A07340}"/>
              </a:ext>
            </a:extLst>
          </p:cNvPr>
          <p:cNvSpPr txBox="1"/>
          <p:nvPr/>
        </p:nvSpPr>
        <p:spPr>
          <a:xfrm>
            <a:off x="1420268" y="851088"/>
            <a:ext cx="7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5</a:t>
            </a:r>
            <a:r>
              <a:rPr lang="en-US" i="1" dirty="0"/>
              <a:t>y</a:t>
            </a:r>
            <a:endParaRPr lang="ru-RU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50065-F4EC-DD39-80E0-FC5B155E2A43}"/>
              </a:ext>
            </a:extLst>
          </p:cNvPr>
          <p:cNvSpPr txBox="1"/>
          <p:nvPr/>
        </p:nvSpPr>
        <p:spPr>
          <a:xfrm>
            <a:off x="3549035" y="2746961"/>
            <a:ext cx="7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6y</a:t>
            </a:r>
            <a:endParaRPr lang="ru-RU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C8699-8519-170D-6609-87BC656B72EC}"/>
              </a:ext>
            </a:extLst>
          </p:cNvPr>
          <p:cNvSpPr txBox="1"/>
          <p:nvPr/>
        </p:nvSpPr>
        <p:spPr>
          <a:xfrm>
            <a:off x="3394764" y="950432"/>
            <a:ext cx="79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81 + y</a:t>
            </a:r>
            <a:endParaRPr lang="ru-RU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F9B289-CB4E-90DE-3ABD-F6D82BB2F5B8}"/>
              </a:ext>
            </a:extLst>
          </p:cNvPr>
          <p:cNvSpPr txBox="1"/>
          <p:nvPr/>
        </p:nvSpPr>
        <p:spPr>
          <a:xfrm>
            <a:off x="1022628" y="2746961"/>
            <a:ext cx="79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13 + y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Таблица 14">
                <a:extLst>
                  <a:ext uri="{FF2B5EF4-FFF2-40B4-BE49-F238E27FC236}">
                    <a16:creationId xmlns:a16="http://schemas.microsoft.com/office/drawing/2014/main" id="{DEB7A8C9-88AE-914C-290F-E71928F26B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8540807"/>
                  </p:ext>
                </p:extLst>
              </p:nvPr>
            </p:nvGraphicFramePr>
            <p:xfrm>
              <a:off x="5892800" y="355600"/>
              <a:ext cx="5811520" cy="45254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6080">
                      <a:extLst>
                        <a:ext uri="{9D8B030D-6E8A-4147-A177-3AD203B41FA5}">
                          <a16:colId xmlns:a16="http://schemas.microsoft.com/office/drawing/2014/main" val="1776686447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1463837723"/>
                        </a:ext>
                      </a:extLst>
                    </a:gridCol>
                    <a:gridCol w="955040">
                      <a:extLst>
                        <a:ext uri="{9D8B030D-6E8A-4147-A177-3AD203B41FA5}">
                          <a16:colId xmlns:a16="http://schemas.microsoft.com/office/drawing/2014/main" val="4201237314"/>
                        </a:ext>
                      </a:extLst>
                    </a:gridCol>
                    <a:gridCol w="802640">
                      <a:extLst>
                        <a:ext uri="{9D8B030D-6E8A-4147-A177-3AD203B41FA5}">
                          <a16:colId xmlns:a16="http://schemas.microsoft.com/office/drawing/2014/main" val="1400091582"/>
                        </a:ext>
                      </a:extLst>
                    </a:gridCol>
                    <a:gridCol w="3007360">
                      <a:extLst>
                        <a:ext uri="{9D8B030D-6E8A-4147-A177-3AD203B41FA5}">
                          <a16:colId xmlns:a16="http://schemas.microsoft.com/office/drawing/2014/main" val="1716589674"/>
                        </a:ext>
                      </a:extLst>
                    </a:gridCol>
                  </a:tblGrid>
                  <a:tr h="89611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5650654"/>
                      </a:ext>
                    </a:extLst>
                  </a:tr>
                  <a:tr h="896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AB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5y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6165479"/>
                      </a:ext>
                    </a:extLst>
                  </a:tr>
                  <a:tr h="896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BD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 + y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dirty="0"/>
                        </a:p>
                        <a:p>
                          <a:pPr algn="ctr"/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6601670"/>
                      </a:ext>
                    </a:extLst>
                  </a:tr>
                  <a:tr h="896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81 + y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218610"/>
                      </a:ext>
                    </a:extLst>
                  </a:tr>
                  <a:tr h="896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CD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6y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866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Таблица 14">
                <a:extLst>
                  <a:ext uri="{FF2B5EF4-FFF2-40B4-BE49-F238E27FC236}">
                    <a16:creationId xmlns:a16="http://schemas.microsoft.com/office/drawing/2014/main" id="{DEB7A8C9-88AE-914C-290F-E71928F26B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8540807"/>
                  </p:ext>
                </p:extLst>
              </p:nvPr>
            </p:nvGraphicFramePr>
            <p:xfrm>
              <a:off x="5892800" y="355600"/>
              <a:ext cx="5811520" cy="45254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6080">
                      <a:extLst>
                        <a:ext uri="{9D8B030D-6E8A-4147-A177-3AD203B41FA5}">
                          <a16:colId xmlns:a16="http://schemas.microsoft.com/office/drawing/2014/main" val="1776686447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1463837723"/>
                        </a:ext>
                      </a:extLst>
                    </a:gridCol>
                    <a:gridCol w="955040">
                      <a:extLst>
                        <a:ext uri="{9D8B030D-6E8A-4147-A177-3AD203B41FA5}">
                          <a16:colId xmlns:a16="http://schemas.microsoft.com/office/drawing/2014/main" val="4201237314"/>
                        </a:ext>
                      </a:extLst>
                    </a:gridCol>
                    <a:gridCol w="802640">
                      <a:extLst>
                        <a:ext uri="{9D8B030D-6E8A-4147-A177-3AD203B41FA5}">
                          <a16:colId xmlns:a16="http://schemas.microsoft.com/office/drawing/2014/main" val="1400091582"/>
                        </a:ext>
                      </a:extLst>
                    </a:gridCol>
                    <a:gridCol w="3007360">
                      <a:extLst>
                        <a:ext uri="{9D8B030D-6E8A-4147-A177-3AD203B41FA5}">
                          <a16:colId xmlns:a16="http://schemas.microsoft.com/office/drawing/2014/main" val="1716589674"/>
                        </a:ext>
                      </a:extLst>
                    </a:gridCol>
                  </a:tblGrid>
                  <a:tr h="89611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333" t="-1408" r="-1436667" b="-4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9615" t="-1408" r="-728846" b="-4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9211" t="-1408" r="-398684" b="-4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52381" t="-1408" r="-380952" b="-4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3671" t="-1408" r="-1266" b="-404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5650654"/>
                      </a:ext>
                    </a:extLst>
                  </a:tr>
                  <a:tr h="896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AB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5y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52381" t="-102857" r="-380952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3671" t="-102857" r="-1266" b="-3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6165479"/>
                      </a:ext>
                    </a:extLst>
                  </a:tr>
                  <a:tr h="9187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BD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 + y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52381" t="-194521" r="-380952" b="-1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3671" t="-194521" r="-1266" b="-1972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601670"/>
                      </a:ext>
                    </a:extLst>
                  </a:tr>
                  <a:tr h="9184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81 + y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52381" t="-298611" r="-38095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3671" t="-298611" r="-126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4218610"/>
                      </a:ext>
                    </a:extLst>
                  </a:tr>
                  <a:tr h="896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CD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6y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52381" t="-404225" r="-380952" b="-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3671" t="-404225" r="-1266" b="-1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0866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E99ADA-3B5E-AAE8-ABDE-BC2ACC5D17FC}"/>
                  </a:ext>
                </a:extLst>
              </p:cNvPr>
              <p:cNvSpPr txBox="1"/>
              <p:nvPr/>
            </p:nvSpPr>
            <p:spPr>
              <a:xfrm>
                <a:off x="3549035" y="5593004"/>
                <a:ext cx="4348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8.62, 21.38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E99ADA-3B5E-AAE8-ABDE-BC2ACC5D1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035" y="5593004"/>
                <a:ext cx="434848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D10803-9954-ABFD-B776-E272E473F20A}"/>
                  </a:ext>
                </a:extLst>
              </p:cNvPr>
              <p:cNvSpPr txBox="1"/>
              <p:nvPr/>
            </p:nvSpPr>
            <p:spPr>
              <a:xfrm>
                <a:off x="3549035" y="6002226"/>
                <a:ext cx="4348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=141.308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D10803-9954-ABFD-B776-E272E473F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035" y="6002226"/>
                <a:ext cx="4348480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9A1C9BD9-F33D-BC99-863A-A48D3B3F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6AD-36A9-7C4F-88CE-6BA60D6D5297}" type="slidenum">
              <a:rPr lang="ru-RU" sz="2400" b="1" smtClean="0"/>
              <a:t>7</a:t>
            </a:fld>
            <a:endParaRPr lang="ru-RU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47496E-D966-952E-DFAB-0E35344DF301}"/>
                  </a:ext>
                </a:extLst>
              </p:cNvPr>
              <p:cNvSpPr txBox="1"/>
              <p:nvPr/>
            </p:nvSpPr>
            <p:spPr>
              <a:xfrm>
                <a:off x="3549035" y="5161545"/>
                <a:ext cx="4348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47496E-D966-952E-DFAB-0E35344DF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035" y="5161545"/>
                <a:ext cx="4348480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22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8AA8157A-7531-F84C-5456-AF15E4ECE3FC}"/>
              </a:ext>
            </a:extLst>
          </p:cNvPr>
          <p:cNvSpPr/>
          <p:nvPr/>
        </p:nvSpPr>
        <p:spPr>
          <a:xfrm>
            <a:off x="2427356" y="196132"/>
            <a:ext cx="530087" cy="546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C344756-79D4-1B8A-A4BC-4C39E0085CAF}"/>
              </a:ext>
            </a:extLst>
          </p:cNvPr>
          <p:cNvSpPr/>
          <p:nvPr/>
        </p:nvSpPr>
        <p:spPr>
          <a:xfrm>
            <a:off x="3832086" y="1778110"/>
            <a:ext cx="530087" cy="546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84A6907-7B59-C388-079C-45AB03DC7168}"/>
              </a:ext>
            </a:extLst>
          </p:cNvPr>
          <p:cNvSpPr/>
          <p:nvPr/>
        </p:nvSpPr>
        <p:spPr>
          <a:xfrm>
            <a:off x="1022628" y="1778110"/>
            <a:ext cx="530087" cy="546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7F4B2A3-EA81-02A0-4B24-A5DE0D1E7765}"/>
              </a:ext>
            </a:extLst>
          </p:cNvPr>
          <p:cNvSpPr/>
          <p:nvPr/>
        </p:nvSpPr>
        <p:spPr>
          <a:xfrm>
            <a:off x="2427355" y="3411440"/>
            <a:ext cx="530087" cy="546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7C620A4-A61C-49B9-01F5-12C62BAE3C64}"/>
              </a:ext>
            </a:extLst>
          </p:cNvPr>
          <p:cNvCxnSpPr>
            <a:stCxn id="2" idx="3"/>
            <a:endCxn id="4" idx="7"/>
          </p:cNvCxnSpPr>
          <p:nvPr/>
        </p:nvCxnSpPr>
        <p:spPr>
          <a:xfrm flipH="1">
            <a:off x="1475086" y="662729"/>
            <a:ext cx="1029899" cy="1195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F70BE86-9B69-F764-2BC2-D7FB61C7A74F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2879814" y="662729"/>
            <a:ext cx="1029901" cy="1195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34C3E51-8DB1-8221-4E08-C25FB6C74352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1475086" y="2244707"/>
            <a:ext cx="1029898" cy="1246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A3916F5-9A2C-21AA-E20A-260ABC1956AA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2879813" y="2244707"/>
            <a:ext cx="1029902" cy="1246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1995E3-D213-6065-317E-9DC3B3A07340}"/>
              </a:ext>
            </a:extLst>
          </p:cNvPr>
          <p:cNvSpPr txBox="1"/>
          <p:nvPr/>
        </p:nvSpPr>
        <p:spPr>
          <a:xfrm>
            <a:off x="1420268" y="851088"/>
            <a:ext cx="7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5</a:t>
            </a:r>
            <a:r>
              <a:rPr lang="en-US" i="1" dirty="0"/>
              <a:t>y</a:t>
            </a:r>
            <a:endParaRPr lang="ru-RU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50065-F4EC-DD39-80E0-FC5B155E2A43}"/>
              </a:ext>
            </a:extLst>
          </p:cNvPr>
          <p:cNvSpPr txBox="1"/>
          <p:nvPr/>
        </p:nvSpPr>
        <p:spPr>
          <a:xfrm>
            <a:off x="3549035" y="2746961"/>
            <a:ext cx="7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6y</a:t>
            </a:r>
            <a:endParaRPr lang="ru-RU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C8699-8519-170D-6609-87BC656B72EC}"/>
              </a:ext>
            </a:extLst>
          </p:cNvPr>
          <p:cNvSpPr txBox="1"/>
          <p:nvPr/>
        </p:nvSpPr>
        <p:spPr>
          <a:xfrm>
            <a:off x="3394764" y="950432"/>
            <a:ext cx="79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81 + y</a:t>
            </a:r>
            <a:endParaRPr lang="ru-RU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F9B289-CB4E-90DE-3ABD-F6D82BB2F5B8}"/>
              </a:ext>
            </a:extLst>
          </p:cNvPr>
          <p:cNvSpPr txBox="1"/>
          <p:nvPr/>
        </p:nvSpPr>
        <p:spPr>
          <a:xfrm>
            <a:off x="1022628" y="2746961"/>
            <a:ext cx="79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13 + y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Таблица 14">
                <a:extLst>
                  <a:ext uri="{FF2B5EF4-FFF2-40B4-BE49-F238E27FC236}">
                    <a16:creationId xmlns:a16="http://schemas.microsoft.com/office/drawing/2014/main" id="{DEB7A8C9-88AE-914C-290F-E71928F26B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4196389"/>
                  </p:ext>
                </p:extLst>
              </p:nvPr>
            </p:nvGraphicFramePr>
            <p:xfrm>
              <a:off x="5892800" y="355600"/>
              <a:ext cx="5811520" cy="47130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6080">
                      <a:extLst>
                        <a:ext uri="{9D8B030D-6E8A-4147-A177-3AD203B41FA5}">
                          <a16:colId xmlns:a16="http://schemas.microsoft.com/office/drawing/2014/main" val="1776686447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1463837723"/>
                        </a:ext>
                      </a:extLst>
                    </a:gridCol>
                    <a:gridCol w="955040">
                      <a:extLst>
                        <a:ext uri="{9D8B030D-6E8A-4147-A177-3AD203B41FA5}">
                          <a16:colId xmlns:a16="http://schemas.microsoft.com/office/drawing/2014/main" val="420123731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400091582"/>
                        </a:ext>
                      </a:extLst>
                    </a:gridCol>
                    <a:gridCol w="2895600">
                      <a:extLst>
                        <a:ext uri="{9D8B030D-6E8A-4147-A177-3AD203B41FA5}">
                          <a16:colId xmlns:a16="http://schemas.microsoft.com/office/drawing/2014/main" val="1716589674"/>
                        </a:ext>
                      </a:extLst>
                    </a:gridCol>
                  </a:tblGrid>
                  <a:tr h="89611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5650654"/>
                      </a:ext>
                    </a:extLst>
                  </a:tr>
                  <a:tr h="6786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AB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5y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6165479"/>
                      </a:ext>
                    </a:extLst>
                  </a:tr>
                  <a:tr h="656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BD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 + y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dirty="0"/>
                        </a:p>
                        <a:p>
                          <a:pPr algn="ctr"/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6601670"/>
                      </a:ext>
                    </a:extLst>
                  </a:tr>
                  <a:tr h="674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81 + y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218610"/>
                      </a:ext>
                    </a:extLst>
                  </a:tr>
                  <a:tr h="489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CD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6y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86629"/>
                      </a:ext>
                    </a:extLst>
                  </a:tr>
                  <a:tr h="896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BC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4492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Таблица 14">
                <a:extLst>
                  <a:ext uri="{FF2B5EF4-FFF2-40B4-BE49-F238E27FC236}">
                    <a16:creationId xmlns:a16="http://schemas.microsoft.com/office/drawing/2014/main" id="{DEB7A8C9-88AE-914C-290F-E71928F26B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4196389"/>
                  </p:ext>
                </p:extLst>
              </p:nvPr>
            </p:nvGraphicFramePr>
            <p:xfrm>
              <a:off x="5892800" y="355600"/>
              <a:ext cx="5811520" cy="47130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6080">
                      <a:extLst>
                        <a:ext uri="{9D8B030D-6E8A-4147-A177-3AD203B41FA5}">
                          <a16:colId xmlns:a16="http://schemas.microsoft.com/office/drawing/2014/main" val="1776686447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1463837723"/>
                        </a:ext>
                      </a:extLst>
                    </a:gridCol>
                    <a:gridCol w="955040">
                      <a:extLst>
                        <a:ext uri="{9D8B030D-6E8A-4147-A177-3AD203B41FA5}">
                          <a16:colId xmlns:a16="http://schemas.microsoft.com/office/drawing/2014/main" val="420123731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400091582"/>
                        </a:ext>
                      </a:extLst>
                    </a:gridCol>
                    <a:gridCol w="2895600">
                      <a:extLst>
                        <a:ext uri="{9D8B030D-6E8A-4147-A177-3AD203B41FA5}">
                          <a16:colId xmlns:a16="http://schemas.microsoft.com/office/drawing/2014/main" val="1716589674"/>
                        </a:ext>
                      </a:extLst>
                    </a:gridCol>
                  </a:tblGrid>
                  <a:tr h="89611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333" t="-1408" r="-1436667" b="-4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9615" t="-1408" r="-728846" b="-4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9211" t="-1408" r="-398684" b="-4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0833" t="-1408" r="-320833" b="-4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316" t="-1408" r="-1316" b="-4253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5650654"/>
                      </a:ext>
                    </a:extLst>
                  </a:tr>
                  <a:tr h="6786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AB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5y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0833" t="-135849" r="-320833" b="-469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316" t="-135849" r="-1316" b="-4698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6165479"/>
                      </a:ext>
                    </a:extLst>
                  </a:tr>
                  <a:tr h="9187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BD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 + y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0833" t="-171233" r="-320833" b="-2410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316" t="-171233" r="-1316" b="-2410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601670"/>
                      </a:ext>
                    </a:extLst>
                  </a:tr>
                  <a:tr h="833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81 + y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0833" t="-300000" r="-320833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316" t="-300000" r="-1316" b="-1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4218610"/>
                      </a:ext>
                    </a:extLst>
                  </a:tr>
                  <a:tr h="4897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CD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6y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0833" t="-694737" r="-320833" b="-1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316" t="-694737" r="-1316" b="-18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086629"/>
                      </a:ext>
                    </a:extLst>
                  </a:tr>
                  <a:tr h="896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BC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0833" t="-425352" r="-320833" b="-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44920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E99ADA-3B5E-AAE8-ABDE-BC2ACC5D17FC}"/>
                  </a:ext>
                </a:extLst>
              </p:cNvPr>
              <p:cNvSpPr txBox="1"/>
              <p:nvPr/>
            </p:nvSpPr>
            <p:spPr>
              <a:xfrm>
                <a:off x="1127759" y="5733606"/>
                <a:ext cx="4348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8.62, 21.38, 0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E99ADA-3B5E-AAE8-ABDE-BC2ACC5D1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59" y="5733606"/>
                <a:ext cx="434848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D10803-9954-ABFD-B776-E272E473F20A}"/>
                  </a:ext>
                </a:extLst>
              </p:cNvPr>
              <p:cNvSpPr txBox="1"/>
              <p:nvPr/>
            </p:nvSpPr>
            <p:spPr>
              <a:xfrm>
                <a:off x="5371108" y="5345543"/>
                <a:ext cx="48637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=141.308,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=158.615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D10803-9954-ABFD-B776-E272E473F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108" y="5345543"/>
                <a:ext cx="4863708" cy="830997"/>
              </a:xfrm>
              <a:prstGeom prst="rect">
                <a:avLst/>
              </a:prstGeom>
              <a:blipFill>
                <a:blip r:embed="rId4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0E8FAA8-C5CF-87F4-9E24-E2F5AB0A48DE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1552715" y="2051436"/>
            <a:ext cx="2279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F0D789-2366-C3D7-F464-AFF2880BFEE7}"/>
              </a:ext>
            </a:extLst>
          </p:cNvPr>
          <p:cNvSpPr txBox="1"/>
          <p:nvPr/>
        </p:nvSpPr>
        <p:spPr>
          <a:xfrm>
            <a:off x="2506719" y="1682103"/>
            <a:ext cx="79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0</a:t>
            </a:r>
            <a:endParaRPr lang="ru-RU" i="1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F509FC1A-D184-99FF-DF15-0FAA41AD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6AD-36A9-7C4F-88CE-6BA60D6D5297}" type="slidenum">
              <a:rPr lang="ru-RU" sz="2400" b="1" smtClean="0"/>
              <a:t>8</a:t>
            </a:fld>
            <a:endParaRPr lang="ru-RU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CDCA8D-9E05-8CCC-0633-A5F4B2C7A7DF}"/>
                  </a:ext>
                </a:extLst>
              </p:cNvPr>
              <p:cNvSpPr txBox="1"/>
              <p:nvPr/>
            </p:nvSpPr>
            <p:spPr>
              <a:xfrm>
                <a:off x="1053433" y="5339440"/>
                <a:ext cx="43484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:endParaRPr lang="ru-RU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CDCA8D-9E05-8CCC-0633-A5F4B2C7A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33" y="5339440"/>
                <a:ext cx="434848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79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16" grpId="0"/>
      <p:bldP spid="20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D80B3-B0E2-648F-FEF3-CD87FAB0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5603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Придомовая территория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412878-FCBA-47ED-36F3-50E63E7AE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470" y="1432560"/>
            <a:ext cx="5673060" cy="49784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1DEAA0-C81B-16BE-6F4C-609E0081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6AD-36A9-7C4F-88CE-6BA60D6D5297}" type="slidenum">
              <a:rPr lang="ru-RU" sz="2400" b="1" smtClean="0"/>
              <a:t>9</a:t>
            </a:fld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9658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F0EB11-CE8D-B787-3139-C7D17759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74" y="436880"/>
            <a:ext cx="6453131" cy="5684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F217CA-3D71-DF3B-DF59-DABACE0FA40E}"/>
              </a:ext>
            </a:extLst>
          </p:cNvPr>
          <p:cNvSpPr txBox="1"/>
          <p:nvPr/>
        </p:nvSpPr>
        <p:spPr>
          <a:xfrm>
            <a:off x="7620000" y="518160"/>
            <a:ext cx="433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Пункт отправления – 1</a:t>
            </a:r>
            <a:r>
              <a:rPr lang="en-US" dirty="0"/>
              <a:t>;</a:t>
            </a:r>
          </a:p>
          <a:p>
            <a:r>
              <a:rPr lang="ru-RU" dirty="0"/>
              <a:t>Пункт назначения – </a:t>
            </a:r>
            <a:r>
              <a:rPr lang="en-US" dirty="0"/>
              <a:t>33;</a:t>
            </a:r>
            <a:endParaRPr lang="ru-RU" dirty="0"/>
          </a:p>
        </p:txBody>
      </p:sp>
      <p:sp>
        <p:nvSpPr>
          <p:cNvPr id="6" name="Кольцо 5">
            <a:extLst>
              <a:ext uri="{FF2B5EF4-FFF2-40B4-BE49-F238E27FC236}">
                <a16:creationId xmlns:a16="http://schemas.microsoft.com/office/drawing/2014/main" id="{5953DE2D-7463-7BF4-EA53-9E9928B0D058}"/>
              </a:ext>
            </a:extLst>
          </p:cNvPr>
          <p:cNvSpPr/>
          <p:nvPr/>
        </p:nvSpPr>
        <p:spPr>
          <a:xfrm>
            <a:off x="5188688" y="287788"/>
            <a:ext cx="460744" cy="460744"/>
          </a:xfrm>
          <a:prstGeom prst="don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Кольцо 6">
            <a:extLst>
              <a:ext uri="{FF2B5EF4-FFF2-40B4-BE49-F238E27FC236}">
                <a16:creationId xmlns:a16="http://schemas.microsoft.com/office/drawing/2014/main" id="{8748CA24-03D8-2B50-93F4-2584FDF7DF0A}"/>
              </a:ext>
            </a:extLst>
          </p:cNvPr>
          <p:cNvSpPr/>
          <p:nvPr/>
        </p:nvSpPr>
        <p:spPr>
          <a:xfrm>
            <a:off x="4223488" y="4882879"/>
            <a:ext cx="460744" cy="460744"/>
          </a:xfrm>
          <a:prstGeom prst="don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AB9458D3-7DE2-8B5A-8E90-98C6CAFCFA79}"/>
                  </a:ext>
                </a:extLst>
              </p14:cNvPr>
              <p14:cNvContentPartPr/>
              <p14:nvPr/>
            </p14:nvContentPartPr>
            <p14:xfrm>
              <a:off x="3844004" y="724055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AB9458D3-7DE2-8B5A-8E90-98C6CAFCFA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5004" y="71505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4A8F0F3C-33D3-AC0F-AF90-6C4C8B27CEA7}"/>
              </a:ext>
            </a:extLst>
          </p:cNvPr>
          <p:cNvGrpSpPr/>
          <p:nvPr/>
        </p:nvGrpSpPr>
        <p:grpSpPr>
          <a:xfrm>
            <a:off x="3482204" y="753215"/>
            <a:ext cx="2127960" cy="919080"/>
            <a:chOff x="3482204" y="753215"/>
            <a:chExt cx="2127960" cy="91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3655A08F-CD33-B05C-C808-E3E2127C84ED}"/>
                    </a:ext>
                  </a:extLst>
                </p14:cNvPr>
                <p14:cNvContentPartPr/>
                <p14:nvPr/>
              </p14:nvContentPartPr>
              <p14:xfrm>
                <a:off x="5519444" y="753215"/>
                <a:ext cx="90720" cy="22176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3655A08F-CD33-B05C-C808-E3E2127C84E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11804" y="645215"/>
                  <a:ext cx="30636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039CE4AE-F536-8A17-8880-D3777CF758DC}"/>
                    </a:ext>
                  </a:extLst>
                </p14:cNvPr>
                <p14:cNvContentPartPr/>
                <p14:nvPr/>
              </p14:nvContentPartPr>
              <p14:xfrm>
                <a:off x="4617284" y="1116815"/>
                <a:ext cx="974160" cy="26208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039CE4AE-F536-8A17-8880-D3777CF758D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09644" y="1008815"/>
                  <a:ext cx="11898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42BDDF09-5C4E-F7DF-67CA-C993A964209A}"/>
                    </a:ext>
                  </a:extLst>
                </p14:cNvPr>
                <p14:cNvContentPartPr/>
                <p14:nvPr/>
              </p14:nvContentPartPr>
              <p14:xfrm>
                <a:off x="3482204" y="1494095"/>
                <a:ext cx="877320" cy="17820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42BDDF09-5C4E-F7DF-67CA-C993A964209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74204" y="1386095"/>
                  <a:ext cx="1092960" cy="39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9C574008-4671-1B38-6B9D-DA71CA65EC09}"/>
                  </a:ext>
                </a:extLst>
              </p14:cNvPr>
              <p14:cNvContentPartPr/>
              <p14:nvPr/>
            </p14:nvContentPartPr>
            <p14:xfrm>
              <a:off x="3388964" y="1820255"/>
              <a:ext cx="20160" cy="61452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9C574008-4671-1B38-6B9D-DA71CA65EC0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81324" y="1712615"/>
                <a:ext cx="235800" cy="83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AAB20551-CDC8-29CF-5E59-FBE9B326858E}"/>
                  </a:ext>
                </a:extLst>
              </p14:cNvPr>
              <p14:cNvContentPartPr/>
              <p14:nvPr/>
            </p14:nvContentPartPr>
            <p14:xfrm>
              <a:off x="3481484" y="2705135"/>
              <a:ext cx="144720" cy="18648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AAB20551-CDC8-29CF-5E59-FBE9B32685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73844" y="2597135"/>
                <a:ext cx="36036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F8E34C8B-CE9D-4E55-B290-72E9051479AE}"/>
                  </a:ext>
                </a:extLst>
              </p14:cNvPr>
              <p14:cNvContentPartPr/>
              <p14:nvPr/>
            </p14:nvContentPartPr>
            <p14:xfrm>
              <a:off x="3808004" y="2994575"/>
              <a:ext cx="209880" cy="3780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F8E34C8B-CE9D-4E55-B290-72E9051479A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00364" y="2886575"/>
                <a:ext cx="4255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BC53FE0E-6B79-7D10-AC3F-BA64B3408662}"/>
                  </a:ext>
                </a:extLst>
              </p14:cNvPr>
              <p14:cNvContentPartPr/>
              <p14:nvPr/>
            </p14:nvContentPartPr>
            <p14:xfrm>
              <a:off x="4202204" y="3179615"/>
              <a:ext cx="262440" cy="97848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BC53FE0E-6B79-7D10-AC3F-BA64B340866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94564" y="3071615"/>
                <a:ext cx="478080" cy="11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69CB3E27-DAD3-30A2-782E-644F48C746A4}"/>
                  </a:ext>
                </a:extLst>
              </p14:cNvPr>
              <p14:cNvContentPartPr/>
              <p14:nvPr/>
            </p14:nvContentPartPr>
            <p14:xfrm>
              <a:off x="4432604" y="4433135"/>
              <a:ext cx="94680" cy="42192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69CB3E27-DAD3-30A2-782E-644F48C746A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24604" y="4325135"/>
                <a:ext cx="31032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75FAA063-35BB-4C76-2513-F1C995C998AA}"/>
                  </a:ext>
                </a:extLst>
              </p14:cNvPr>
              <p14:cNvContentPartPr/>
              <p14:nvPr/>
            </p14:nvContentPartPr>
            <p14:xfrm>
              <a:off x="1448760" y="771325"/>
              <a:ext cx="4647240" cy="410328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75FAA063-35BB-4C76-2513-F1C995C998A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41120" y="663685"/>
                <a:ext cx="4862880" cy="43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5DF31C3-7A62-5920-79E3-1CD5237D29F2}"/>
                  </a:ext>
                </a:extLst>
              </p:cNvPr>
              <p:cNvSpPr txBox="1"/>
              <p:nvPr/>
            </p:nvSpPr>
            <p:spPr>
              <a:xfrm>
                <a:off x="8168870" y="1352362"/>
                <a:ext cx="3388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𝑚𝑖𝑛𝑇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=788.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5DF31C3-7A62-5920-79E3-1CD5237D2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870" y="1352362"/>
                <a:ext cx="3388130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6F3DD0D-92D1-66B4-02A5-C7E2A0FEC2D9}"/>
                  </a:ext>
                </a:extLst>
              </p:cNvPr>
              <p:cNvSpPr txBox="1"/>
              <p:nvPr/>
            </p:nvSpPr>
            <p:spPr>
              <a:xfrm>
                <a:off x="7901891" y="2163578"/>
                <a:ext cx="40564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178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=1878.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6F3DD0D-92D1-66B4-02A5-C7E2A0FEC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891" y="2163578"/>
                <a:ext cx="4056429" cy="8309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Номер слайда 64">
            <a:extLst>
              <a:ext uri="{FF2B5EF4-FFF2-40B4-BE49-F238E27FC236}">
                <a16:creationId xmlns:a16="http://schemas.microsoft.com/office/drawing/2014/main" id="{3C453F2E-078C-101E-0F21-2E5AD49D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16AD-36A9-7C4F-88CE-6BA60D6D5297}" type="slidenum">
              <a:rPr lang="ru-RU" sz="2400" b="1" smtClean="0"/>
              <a:t>10</a:t>
            </a:fld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3950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1"/>
    </p:bldLst>
  </p:timing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{B77CF103-2B4C-7845-8D1E-379914EFA1C2}tf10001072</Template>
  <TotalTime>215</TotalTime>
  <Words>568</Words>
  <Application>Microsoft Macintosh PowerPoint</Application>
  <PresentationFormat>Широкоэкранный</PresentationFormat>
  <Paragraphs>145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Cambria Math</vt:lpstr>
      <vt:lpstr>Franklin Gothic Book</vt:lpstr>
      <vt:lpstr>Уголки</vt:lpstr>
      <vt:lpstr>Вектор Равновесия по вардропу</vt:lpstr>
      <vt:lpstr>Презентация PowerPoint</vt:lpstr>
      <vt:lpstr>Презентация PowerPoint</vt:lpstr>
      <vt:lpstr>Презентация PowerPoint</vt:lpstr>
      <vt:lpstr>Постановка экстремальной задачи</vt:lpstr>
      <vt:lpstr>Презентация PowerPoint</vt:lpstr>
      <vt:lpstr>Презентация PowerPoint</vt:lpstr>
      <vt:lpstr>Придомовая территория</vt:lpstr>
      <vt:lpstr>Презентация PowerPoint</vt:lpstr>
      <vt:lpstr>Презентация PowerPoint</vt:lpstr>
      <vt:lpstr>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Вектор Равновесия по вардропу</dc:title>
  <dc:creator>Смолянинов Денис Александрович</dc:creator>
  <cp:lastModifiedBy>Смолянинов Денис Александрович</cp:lastModifiedBy>
  <cp:revision>7</cp:revision>
  <dcterms:created xsi:type="dcterms:W3CDTF">2023-05-27T16:54:15Z</dcterms:created>
  <dcterms:modified xsi:type="dcterms:W3CDTF">2023-06-01T06:23:09Z</dcterms:modified>
</cp:coreProperties>
</file>