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3" r:id="rId6"/>
    <p:sldId id="260" r:id="rId7"/>
    <p:sldId id="257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seniy" initials="A" lastIdx="1" clrIdx="0">
    <p:extLst>
      <p:ext uri="{19B8F6BF-5375-455C-9EA6-DF929625EA0E}">
        <p15:presenceInfo xmlns:p15="http://schemas.microsoft.com/office/powerpoint/2012/main" userId="Arseni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674D"/>
    <a:srgbClr val="65A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571" autoAdjust="0"/>
  </p:normalViewPr>
  <p:slideViewPr>
    <p:cSldViewPr snapToGrid="0">
      <p:cViewPr varScale="1">
        <p:scale>
          <a:sx n="101" d="100"/>
          <a:sy n="101" d="100"/>
        </p:scale>
        <p:origin x="12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DE254-3106-4E01-B5C8-56091A22A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38BA01-F153-4E02-A483-F2319AAA4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914E2D-BA5F-49AF-AAA7-2B521CF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B2AE-B794-4C81-A0FA-752B065FDF6B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73297F-C2C8-4189-8896-B3417D08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762AB1-BD5F-4BA8-9941-D6A00DB8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E979-10BA-4EBF-AC62-F3F515181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51100-DA82-4852-8717-58F21BAA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41E720-0DCE-4EE5-91EF-AD7144330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07157B-E4D5-4D9F-A620-50BBB035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B2AE-B794-4C81-A0FA-752B065FDF6B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35BCF-AC7C-43E9-9FB0-A6BE90EE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AB7674-BCA5-4DB8-939C-9E2CAA8F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E979-10BA-4EBF-AC62-F3F515181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66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276BD6-7CC3-4010-BC0D-B308BF48F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C39B66-B4B5-418B-A00D-0EC57E398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B8F3E2-430B-4A33-AAB0-43A65EFD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B2AE-B794-4C81-A0FA-752B065FDF6B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482F9B-0DE5-49FC-B518-98BA3DF6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F044FC-A206-44D5-B736-7134CB2B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E979-10BA-4EBF-AC62-F3F515181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07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008E8-4289-41A6-846A-C4C9CE80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CB987-C6BC-4B1B-857C-1D31F3CA8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BC6330-C965-431D-BFBC-2A80B581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B2AE-B794-4C81-A0FA-752B065FDF6B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FFA2D7-05D9-4775-AF00-C80C57A2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846A1B-DE02-430A-BA1C-CC8A2326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E979-10BA-4EBF-AC62-F3F515181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93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D905B-EA2C-43BD-A4EC-D66CFDBF5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50C676-A3E3-4ECE-80BC-0B0A9941B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F1C4B7-FDA8-42C2-ADE9-F05AA6A7D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B2AE-B794-4C81-A0FA-752B065FDF6B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AB689E-4E4D-4FF7-87C0-D5AE9DE4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CA166A-1B1C-4881-BDDD-29BE7403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E979-10BA-4EBF-AC62-F3F515181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55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9EA47-5A65-4D29-8958-F78512A2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E0FC99-A37C-4F11-B2B5-64F581D66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64D3E4-7577-44FD-8143-97DAC824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A3B3F2-54A3-4297-AACA-E9FC337E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B2AE-B794-4C81-A0FA-752B065FDF6B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74693E-0986-42E6-8C66-AA8D433D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FF25BB-A653-4041-9784-23216C60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E979-10BA-4EBF-AC62-F3F515181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14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F97B9-C5AE-4A64-94CC-EC626FAB9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25AF3-9713-4640-8BF1-59B7019B2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2D9051-7628-486F-9553-BF88417C4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B762B2-0A09-4438-A4F1-FE253910E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A52618-2432-479A-8362-A126AC187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18B0DF-FAF8-4CCB-9EB6-47DDED1A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B2AE-B794-4C81-A0FA-752B065FDF6B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A178D1-D0BB-4B0E-98E6-649185DD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DB5F73-DE1C-4731-AFF2-460BE04E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E979-10BA-4EBF-AC62-F3F515181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52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C26412-2CE2-4C6F-A1CB-81800BFA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9152758-A17A-4B99-845C-7CA30400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B2AE-B794-4C81-A0FA-752B065FDF6B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E8833DD-683E-4FA8-9B0D-B6B874AD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92FADE-FC37-480F-8F0A-AAC8D2D5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E979-10BA-4EBF-AC62-F3F515181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0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366F7B-7B06-4A52-8D65-EFBA6579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B2AE-B794-4C81-A0FA-752B065FDF6B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2190806-AD9C-4ED0-8D2B-3C7F056F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5D2293-7804-46ED-A14A-FA1155F5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E979-10BA-4EBF-AC62-F3F515181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99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F8277-69B8-4B02-97BF-4ACE29A0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B02C6-295F-4278-91DC-B08B0D2A1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56E28C-D4E7-4011-B12A-18DDC990A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F6F1DC-3B7E-4351-B5A6-D224D48E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B2AE-B794-4C81-A0FA-752B065FDF6B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860027-6473-4601-8130-4FA33304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7DB1B7-D88A-40CA-970A-9769FB96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E979-10BA-4EBF-AC62-F3F515181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65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785E2-D775-4683-92E8-5D8B41B3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233A6DF-CE83-467C-AD38-6A6377333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6B3492-EF15-420A-8EE5-BB4DC623C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14C6CD-A419-4AB4-9FFE-224A3140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B2AE-B794-4C81-A0FA-752B065FDF6B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56E218-F4B9-47DB-A9EA-B6DDBE07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6EB947-2EA8-4849-957A-00D5B425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E979-10BA-4EBF-AC62-F3F515181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98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5E839-6D3F-413D-9F47-E8CDEFDA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590225-BC37-4068-A60F-449333AFD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5D1466-3D26-405B-8EDA-21424816B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CB2AE-B794-4C81-A0FA-752B065FDF6B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C2B292-B39B-400B-9A44-4F860B485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986C15-4793-42EF-AFB7-995997424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AE979-10BA-4EBF-AC62-F3F515181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06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1000marche.net/wp-content/uploads/2022/07/Vkusno-%E2%80%93-i-Tochka-Logo.png">
            <a:extLst>
              <a:ext uri="{FF2B5EF4-FFF2-40B4-BE49-F238E27FC236}">
                <a16:creationId xmlns:a16="http://schemas.microsoft.com/office/drawing/2014/main" id="{E59C48AB-D5F7-406E-89A8-1AE488AEA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12192000" cy="6854825"/>
          </a:xfrm>
          <a:prstGeom prst="rect">
            <a:avLst/>
          </a:prstGeom>
          <a:solidFill>
            <a:srgbClr val="3D674D"/>
          </a:solidFill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5FF0E-2119-42D2-BB54-860647554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9412"/>
            <a:ext cx="9144000" cy="1508125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+mn-lt"/>
                <a:cs typeface="Segoe UI Semibold" panose="020B0702040204020203" pitchFamily="34" charset="0"/>
              </a:rPr>
              <a:t>БОТ - И ТОЧКА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D4E204-8407-488D-B2FE-3FF899EE6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5774"/>
            <a:ext cx="9144000" cy="1274763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Бритоусов Тимофей</a:t>
            </a:r>
          </a:p>
          <a:p>
            <a:r>
              <a:rPr lang="ru-RU" dirty="0">
                <a:solidFill>
                  <a:schemeClr val="bg1"/>
                </a:solidFill>
              </a:rPr>
              <a:t>Обмолов Андрей</a:t>
            </a:r>
          </a:p>
          <a:p>
            <a:r>
              <a:rPr lang="ru-RU" dirty="0">
                <a:solidFill>
                  <a:schemeClr val="bg1"/>
                </a:solidFill>
              </a:rPr>
              <a:t>Павлов Арсений</a:t>
            </a:r>
          </a:p>
        </p:txBody>
      </p:sp>
    </p:spTree>
    <p:extLst>
      <p:ext uri="{BB962C8B-B14F-4D97-AF65-F5344CB8AC3E}">
        <p14:creationId xmlns:p14="http://schemas.microsoft.com/office/powerpoint/2010/main" val="2604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6889A-FD62-4984-82CC-DBFAB191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Что это такое?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46091A-6E2B-49ED-A937-DC7F171BC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049" y="1812925"/>
            <a:ext cx="40132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Телеграмм бот, со встроенным веб-приложением, в котором представлено меню всеми известного ресторана быстрого питания </a:t>
            </a:r>
            <a:r>
              <a:rPr lang="en-US" dirty="0"/>
              <a:t>“</a:t>
            </a:r>
            <a:r>
              <a:rPr lang="ru-RU" dirty="0"/>
              <a:t>Вкусно – и точка</a:t>
            </a:r>
            <a:r>
              <a:rPr lang="en-US" dirty="0"/>
              <a:t>”</a:t>
            </a:r>
            <a:r>
              <a:rPr lang="ru-RU" dirty="0"/>
              <a:t>.</a:t>
            </a:r>
          </a:p>
          <a:p>
            <a:r>
              <a:rPr lang="ru-RU" dirty="0"/>
              <a:t>В веб-приложении можно посмотреть разные позиции из меню и добавить их в корзину, а после оплатить.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E71012-25DC-411C-85EB-7215B4A0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2" y="0"/>
            <a:ext cx="3325091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5E17A9D-7747-4A34-B1F8-5F85711A54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2" r="19512" b="2168"/>
          <a:stretch/>
        </p:blipFill>
        <p:spPr bwMode="auto">
          <a:xfrm>
            <a:off x="4337049" y="728662"/>
            <a:ext cx="622300" cy="57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99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06CA4-DDD0-4CF0-90B2-875C79B5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Меню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A0792BB-3A1A-4CE0-B0D6-C5EB7D488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3" r="1599" b="735"/>
          <a:stretch/>
        </p:blipFill>
        <p:spPr>
          <a:xfrm>
            <a:off x="4389803" y="1690688"/>
            <a:ext cx="7247230" cy="324961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AB8790-A537-4B5F-994A-2F8B283AB9D7}"/>
              </a:ext>
            </a:extLst>
          </p:cNvPr>
          <p:cNvSpPr txBox="1"/>
          <p:nvPr/>
        </p:nvSpPr>
        <p:spPr>
          <a:xfrm>
            <a:off x="838200" y="1690688"/>
            <a:ext cx="345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Меню состоит из разных категорий, между которыми можно удобно переключаться.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При выборе категории на сервер отправляется запрос, затем выводятся соответствующие позиции.</a:t>
            </a:r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DB4EE5-27E9-4207-A185-10CEB9F48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710407"/>
            <a:ext cx="5588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02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1F7A3-7C5A-46DB-9638-3B82CE4F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Корзина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EE211D-661E-470D-AD5F-C15142858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30600" cy="4351338"/>
          </a:xfrm>
        </p:spPr>
        <p:txBody>
          <a:bodyPr/>
          <a:lstStyle/>
          <a:p>
            <a:r>
              <a:rPr lang="ru-RU" dirty="0"/>
              <a:t>Любые понравившиеся позиции можно добавить в корзину.</a:t>
            </a:r>
          </a:p>
          <a:p>
            <a:r>
              <a:rPr lang="ru-RU" dirty="0"/>
              <a:t>Из корзины можно перейти к оплате заказа.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F157E4-9F6D-4374-8B88-4843BF7F9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734218"/>
            <a:ext cx="587375" cy="58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DC8AEC-402C-4648-82AA-88C1F86B5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77" y="2014311"/>
            <a:ext cx="7493788" cy="37703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3AD680-4C42-4707-A136-49692A057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46" y="4804444"/>
            <a:ext cx="3533754" cy="49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3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01EE7-0B49-455D-BD84-4310C462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Оплата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C3191A-165A-4AB2-94DE-0C08B2EDF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0167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После нажатия на кнопку </a:t>
            </a:r>
            <a:r>
              <a:rPr lang="en-US" dirty="0"/>
              <a:t>“</a:t>
            </a:r>
            <a:r>
              <a:rPr lang="ru-RU" dirty="0"/>
              <a:t>оплатить</a:t>
            </a:r>
            <a:r>
              <a:rPr lang="en-US" dirty="0"/>
              <a:t>”</a:t>
            </a:r>
            <a:r>
              <a:rPr lang="ru-RU" dirty="0"/>
              <a:t>, нужно ввести данные карты и нажать кнопку заплатить.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После выполненной оплаты, приложение закроется, а вы получите сообщение об успешной оплате заказа.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68270D-ABA4-4050-8BD7-874F4394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210" y="1328509"/>
            <a:ext cx="1935030" cy="3009153"/>
          </a:xfrm>
          <a:prstGeom prst="rect">
            <a:avLst/>
          </a:prstGeom>
        </p:spPr>
      </p:pic>
      <p:pic>
        <p:nvPicPr>
          <p:cNvPr id="1028" name="Picture 4" descr="https://cdn.discordapp.com/attachments/1214512638306811944/1231544549713641472/482504.png?ex=6637583d&amp;is=6624e33d&amp;hm=30652422ceed4eeca897ee8145df2f791c4b1d17345a9424e494f6d0944b45ab&amp;">
            <a:extLst>
              <a:ext uri="{FF2B5EF4-FFF2-40B4-BE49-F238E27FC236}">
                <a16:creationId xmlns:a16="http://schemas.microsoft.com/office/drawing/2014/main" id="{16E2FF4D-8384-4BDB-AEA4-54FC82609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498" y="727301"/>
            <a:ext cx="601210" cy="60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F1D79D-8768-4F87-BF21-C3A5E147D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905" y="1328510"/>
            <a:ext cx="1953734" cy="300915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56F37E-B2F7-4D73-9DD3-78E467430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8634" y="4632972"/>
            <a:ext cx="6678501" cy="118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8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722ED-6B93-4495-B988-AA1C076C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53000" cy="1325563"/>
          </a:xfrm>
        </p:spPr>
        <p:txBody>
          <a:bodyPr/>
          <a:lstStyle/>
          <a:p>
            <a:r>
              <a:rPr lang="ru-RU" dirty="0">
                <a:latin typeface="+mn-lt"/>
              </a:rPr>
              <a:t>Отзывы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F8E83C4-FCFC-44F5-83D9-E01ED9F37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30" y="161925"/>
            <a:ext cx="3340870" cy="689054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2CED30-296C-4E60-B891-3D5CE3F04B40}"/>
              </a:ext>
            </a:extLst>
          </p:cNvPr>
          <p:cNvSpPr txBox="1"/>
          <p:nvPr/>
        </p:nvSpPr>
        <p:spPr>
          <a:xfrm>
            <a:off x="647700" y="1690688"/>
            <a:ext cx="6845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Также в боте реализована функция добавления отзывов, с помощью которой вы можете написать фидбек о работе нашего приложения и сети ресторанов </a:t>
            </a:r>
            <a:r>
              <a:rPr lang="en-US" sz="3200" dirty="0"/>
              <a:t>“</a:t>
            </a:r>
            <a:r>
              <a:rPr lang="ru-RU" sz="3200" dirty="0"/>
              <a:t>Вкусно – и точка</a:t>
            </a:r>
            <a:r>
              <a:rPr lang="en-US" sz="3200" dirty="0"/>
              <a:t>”</a:t>
            </a:r>
            <a:endParaRPr lang="ru-RU" sz="32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E3F2F5D-E8ED-43F9-8838-857EB1D81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883912"/>
            <a:ext cx="342900" cy="30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43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A1AA-7799-462D-B8F3-26F5C3BF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2192000" cy="1325563"/>
          </a:xfrm>
        </p:spPr>
        <p:txBody>
          <a:bodyPr/>
          <a:lstStyle/>
          <a:p>
            <a:pPr algn="ctr"/>
            <a:r>
              <a:rPr lang="ru-RU" dirty="0"/>
              <a:t>Библиотеки, которые использовались в проекте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7FB524-6B28-42DC-9F65-C44C83EA9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0285"/>
            <a:ext cx="32004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8EB12C-93F6-4108-9B7C-A7DDA9900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252" y="2488934"/>
            <a:ext cx="2713289" cy="71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B39634E-A877-41AE-B01A-52E6BDB52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18" y="1763845"/>
            <a:ext cx="2902282" cy="227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FC1C50E-DCDB-4F48-9626-38FC822B4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18" y="4110412"/>
            <a:ext cx="2198277" cy="147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14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74A01-AA1F-4961-A543-FCB3972F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Будущее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C0CE63-D21F-426D-86ED-5BBF4321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дальнейшем мы планируем договориться с директором </a:t>
            </a:r>
            <a:r>
              <a:rPr lang="en-US" dirty="0"/>
              <a:t>“</a:t>
            </a:r>
            <a:r>
              <a:rPr lang="ru-RU" dirty="0"/>
              <a:t>Вкусно – и точка</a:t>
            </a:r>
            <a:r>
              <a:rPr lang="en-US" dirty="0"/>
              <a:t>”</a:t>
            </a:r>
            <a:r>
              <a:rPr lang="ru-RU" dirty="0"/>
              <a:t> для последующего развития бота и продвижения нашей идеи в более масштабном варианте.</a:t>
            </a:r>
          </a:p>
          <a:p>
            <a:r>
              <a:rPr lang="ru-RU" dirty="0"/>
              <a:t>Добавить систему быстрой доставки на дом для упрощения жизни наших клиентов </a:t>
            </a:r>
            <a:r>
              <a:rPr lang="en-US" dirty="0"/>
              <a:t>:)</a:t>
            </a:r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3C2BDA7-1D56-49F7-A5D1-E45F636DA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915" y="666523"/>
            <a:ext cx="667204" cy="66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52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67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1B663-6B4A-4ED6-9E4A-912FF201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+mn-lt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8294531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211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Semibold</vt:lpstr>
      <vt:lpstr>Тема Office</vt:lpstr>
      <vt:lpstr>БОТ - И ТОЧКА</vt:lpstr>
      <vt:lpstr>Что это такое?</vt:lpstr>
      <vt:lpstr>Меню</vt:lpstr>
      <vt:lpstr>Корзина</vt:lpstr>
      <vt:lpstr>Оплата</vt:lpstr>
      <vt:lpstr>Отзывы</vt:lpstr>
      <vt:lpstr>Библиотеки, которые использовались в проекте:</vt:lpstr>
      <vt:lpstr>Будущее проекта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- И ТОЧКА</dc:title>
  <dc:creator>Arseniy</dc:creator>
  <cp:lastModifiedBy>PC</cp:lastModifiedBy>
  <cp:revision>20</cp:revision>
  <dcterms:created xsi:type="dcterms:W3CDTF">2024-04-19T21:02:20Z</dcterms:created>
  <dcterms:modified xsi:type="dcterms:W3CDTF">2024-04-21T10:22:01Z</dcterms:modified>
</cp:coreProperties>
</file>