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22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30F78-F0D0-47CA-BA98-B8E338877A28}" type="doc">
      <dgm:prSet loTypeId="urn:microsoft.com/office/officeart/2008/layout/VerticalCurved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EC53ED4E-2BA1-4535-A093-E53855B41999}">
      <dgm:prSet phldrT="[Text]"/>
      <dgm:spPr/>
      <dgm:t>
        <a:bodyPr/>
        <a:lstStyle/>
        <a:p>
          <a:r>
            <a:rPr lang="en-US" dirty="0" err="1"/>
            <a:t>Lý</a:t>
          </a:r>
          <a:r>
            <a:rPr lang="en-US" dirty="0"/>
            <a:t> do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vi-VN" dirty="0"/>
        </a:p>
      </dgm:t>
    </dgm:pt>
    <dgm:pt modelId="{3428E2C7-CC6C-4CAE-A338-13A42E43397B}" type="parTrans" cxnId="{7C3B4CAD-8396-4D45-BDDA-2BAB1E015458}">
      <dgm:prSet/>
      <dgm:spPr/>
      <dgm:t>
        <a:bodyPr/>
        <a:lstStyle/>
        <a:p>
          <a:endParaRPr lang="vi-VN"/>
        </a:p>
      </dgm:t>
    </dgm:pt>
    <dgm:pt modelId="{19BD9AED-E3D3-49A3-AAA6-2F8CE6F7593B}" type="sibTrans" cxnId="{7C3B4CAD-8396-4D45-BDDA-2BAB1E015458}">
      <dgm:prSet/>
      <dgm:spPr/>
      <dgm:t>
        <a:bodyPr/>
        <a:lstStyle/>
        <a:p>
          <a:endParaRPr lang="vi-VN"/>
        </a:p>
      </dgm:t>
    </dgm:pt>
    <dgm:pt modelId="{BB46332E-5783-461D-9DAB-67F0DC017416}">
      <dgm:prSet phldrT="[Text]"/>
      <dgm:spPr/>
      <dgm:t>
        <a:bodyPr/>
        <a:lstStyle/>
        <a:p>
          <a:r>
            <a:rPr lang="en-US" dirty="0" err="1"/>
            <a:t>Khảo</a:t>
          </a:r>
          <a:r>
            <a:rPr lang="en-US" dirty="0"/>
            <a:t> </a:t>
          </a:r>
          <a:r>
            <a:rPr lang="en-US" dirty="0" err="1"/>
            <a:t>sát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và </a:t>
          </a: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vi-VN" dirty="0"/>
        </a:p>
      </dgm:t>
    </dgm:pt>
    <dgm:pt modelId="{A322CD22-FBA2-4D3A-A2F6-5EC27707EF96}" type="parTrans" cxnId="{3F4F51E0-474B-4351-865E-271A5E34E3F5}">
      <dgm:prSet/>
      <dgm:spPr/>
      <dgm:t>
        <a:bodyPr/>
        <a:lstStyle/>
        <a:p>
          <a:endParaRPr lang="vi-VN"/>
        </a:p>
      </dgm:t>
    </dgm:pt>
    <dgm:pt modelId="{5CC75152-A0CD-47ED-AC14-480D056B2690}" type="sibTrans" cxnId="{3F4F51E0-474B-4351-865E-271A5E34E3F5}">
      <dgm:prSet/>
      <dgm:spPr/>
      <dgm:t>
        <a:bodyPr/>
        <a:lstStyle/>
        <a:p>
          <a:endParaRPr lang="vi-VN"/>
        </a:p>
      </dgm:t>
    </dgm:pt>
    <dgm:pt modelId="{C8F9EBFB-33FD-400F-804C-BF989CA31B0E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bài </a:t>
          </a:r>
          <a:r>
            <a:rPr lang="en-US" dirty="0" err="1"/>
            <a:t>toán</a:t>
          </a:r>
          <a:endParaRPr lang="vi-VN" dirty="0"/>
        </a:p>
      </dgm:t>
    </dgm:pt>
    <dgm:pt modelId="{7A892E1C-53AB-4589-8887-304C3B226B3F}" type="parTrans" cxnId="{A64D1DD5-FF13-46D6-93D1-44F8E14E1024}">
      <dgm:prSet/>
      <dgm:spPr/>
      <dgm:t>
        <a:bodyPr/>
        <a:lstStyle/>
        <a:p>
          <a:endParaRPr lang="vi-VN"/>
        </a:p>
      </dgm:t>
    </dgm:pt>
    <dgm:pt modelId="{A05F44E7-05A8-4E86-A13B-F2E8A5B71C13}" type="sibTrans" cxnId="{A64D1DD5-FF13-46D6-93D1-44F8E14E1024}">
      <dgm:prSet/>
      <dgm:spPr/>
      <dgm:t>
        <a:bodyPr/>
        <a:lstStyle/>
        <a:p>
          <a:endParaRPr lang="vi-VN"/>
        </a:p>
      </dgm:t>
    </dgm:pt>
    <dgm:pt modelId="{BFEE971F-F038-4773-B8AC-61C79BA6E6B6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vi-VN" dirty="0"/>
        </a:p>
      </dgm:t>
    </dgm:pt>
    <dgm:pt modelId="{237E2283-C220-485B-AD0A-4D3808071C7F}" type="parTrans" cxnId="{5756C1E5-4386-438B-9E02-1F2E505054E7}">
      <dgm:prSet/>
      <dgm:spPr/>
      <dgm:t>
        <a:bodyPr/>
        <a:lstStyle/>
        <a:p>
          <a:endParaRPr lang="vi-VN"/>
        </a:p>
      </dgm:t>
    </dgm:pt>
    <dgm:pt modelId="{04ACB93F-021F-4D91-82C6-011C7F257B24}" type="sibTrans" cxnId="{5756C1E5-4386-438B-9E02-1F2E505054E7}">
      <dgm:prSet/>
      <dgm:spPr/>
      <dgm:t>
        <a:bodyPr/>
        <a:lstStyle/>
        <a:p>
          <a:endParaRPr lang="vi-VN"/>
        </a:p>
      </dgm:t>
    </dgm:pt>
    <dgm:pt modelId="{596CF1F4-90F6-405E-956E-33E87303317B}">
      <dgm:prSet phldrT="[Text]"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giáo </a:t>
          </a:r>
          <a:r>
            <a:rPr lang="en-US" dirty="0" err="1"/>
            <a:t>diện</a:t>
          </a:r>
          <a:endParaRPr lang="vi-VN" dirty="0"/>
        </a:p>
      </dgm:t>
    </dgm:pt>
    <dgm:pt modelId="{AA952904-AA8A-4760-A1D1-8A202CF5A0E7}" type="parTrans" cxnId="{ADE95AE7-3D75-4CBD-8A2B-44058AE7A44F}">
      <dgm:prSet/>
      <dgm:spPr/>
      <dgm:t>
        <a:bodyPr/>
        <a:lstStyle/>
        <a:p>
          <a:endParaRPr lang="vi-VN"/>
        </a:p>
      </dgm:t>
    </dgm:pt>
    <dgm:pt modelId="{3FCAB661-DD70-4544-B6CF-1ADBAAA75CAA}" type="sibTrans" cxnId="{ADE95AE7-3D75-4CBD-8A2B-44058AE7A44F}">
      <dgm:prSet/>
      <dgm:spPr/>
      <dgm:t>
        <a:bodyPr/>
        <a:lstStyle/>
        <a:p>
          <a:endParaRPr lang="vi-VN"/>
        </a:p>
      </dgm:t>
    </dgm:pt>
    <dgm:pt modelId="{BA331D2D-426F-42A3-9AFE-FC4B73A462C8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và </a:t>
          </a:r>
          <a:r>
            <a:rPr lang="en-US" dirty="0" err="1"/>
            <a:t>hướng</a:t>
          </a:r>
          <a:r>
            <a:rPr lang="en-US" dirty="0"/>
            <a:t> phát </a:t>
          </a:r>
          <a:r>
            <a:rPr lang="en-US" dirty="0" err="1"/>
            <a:t>triển</a:t>
          </a:r>
          <a:endParaRPr lang="vi-VN" dirty="0"/>
        </a:p>
      </dgm:t>
    </dgm:pt>
    <dgm:pt modelId="{18B77418-81F2-4625-8A95-190A0A4FD837}" type="parTrans" cxnId="{AC6A28FF-DE7B-478D-8E98-6B457136229A}">
      <dgm:prSet/>
      <dgm:spPr/>
      <dgm:t>
        <a:bodyPr/>
        <a:lstStyle/>
        <a:p>
          <a:endParaRPr lang="vi-VN"/>
        </a:p>
      </dgm:t>
    </dgm:pt>
    <dgm:pt modelId="{5A036804-81D4-4EF5-AECF-450CF707D44A}" type="sibTrans" cxnId="{AC6A28FF-DE7B-478D-8E98-6B457136229A}">
      <dgm:prSet/>
      <dgm:spPr/>
      <dgm:t>
        <a:bodyPr/>
        <a:lstStyle/>
        <a:p>
          <a:endParaRPr lang="vi-VN"/>
        </a:p>
      </dgm:t>
    </dgm:pt>
    <dgm:pt modelId="{3C0A2471-5700-45DF-9B34-7DD074BC7155}" type="pres">
      <dgm:prSet presAssocID="{D2E30F78-F0D0-47CA-BA98-B8E338877A28}" presName="Name0" presStyleCnt="0">
        <dgm:presLayoutVars>
          <dgm:chMax val="7"/>
          <dgm:chPref val="7"/>
          <dgm:dir/>
        </dgm:presLayoutVars>
      </dgm:prSet>
      <dgm:spPr/>
    </dgm:pt>
    <dgm:pt modelId="{135FDF89-D3AD-40E7-9D16-5BA56BACC369}" type="pres">
      <dgm:prSet presAssocID="{D2E30F78-F0D0-47CA-BA98-B8E338877A28}" presName="Name1" presStyleCnt="0"/>
      <dgm:spPr/>
    </dgm:pt>
    <dgm:pt modelId="{2907B82D-98D7-49F9-83AD-C2CA35B3543D}" type="pres">
      <dgm:prSet presAssocID="{D2E30F78-F0D0-47CA-BA98-B8E338877A28}" presName="cycle" presStyleCnt="0"/>
      <dgm:spPr/>
    </dgm:pt>
    <dgm:pt modelId="{26F30B47-1613-4A5F-B8FC-EFD0CAC3E02F}" type="pres">
      <dgm:prSet presAssocID="{D2E30F78-F0D0-47CA-BA98-B8E338877A28}" presName="srcNode" presStyleLbl="node1" presStyleIdx="0" presStyleCnt="6"/>
      <dgm:spPr/>
    </dgm:pt>
    <dgm:pt modelId="{02F0B0B0-8D8A-4190-80D9-9CF0110D7AFA}" type="pres">
      <dgm:prSet presAssocID="{D2E30F78-F0D0-47CA-BA98-B8E338877A28}" presName="conn" presStyleLbl="parChTrans1D2" presStyleIdx="0" presStyleCnt="1"/>
      <dgm:spPr/>
    </dgm:pt>
    <dgm:pt modelId="{7E0E05A3-0377-4167-B509-55CCC1A09DDF}" type="pres">
      <dgm:prSet presAssocID="{D2E30F78-F0D0-47CA-BA98-B8E338877A28}" presName="extraNode" presStyleLbl="node1" presStyleIdx="0" presStyleCnt="6"/>
      <dgm:spPr/>
    </dgm:pt>
    <dgm:pt modelId="{D97C32C9-1DB8-4085-B95C-A7048743981F}" type="pres">
      <dgm:prSet presAssocID="{D2E30F78-F0D0-47CA-BA98-B8E338877A28}" presName="dstNode" presStyleLbl="node1" presStyleIdx="0" presStyleCnt="6"/>
      <dgm:spPr/>
    </dgm:pt>
    <dgm:pt modelId="{6357F1C1-CD90-481D-ABC0-F65E2D95EA94}" type="pres">
      <dgm:prSet presAssocID="{EC53ED4E-2BA1-4535-A093-E53855B41999}" presName="text_1" presStyleLbl="node1" presStyleIdx="0" presStyleCnt="6">
        <dgm:presLayoutVars>
          <dgm:bulletEnabled val="1"/>
        </dgm:presLayoutVars>
      </dgm:prSet>
      <dgm:spPr/>
    </dgm:pt>
    <dgm:pt modelId="{91526E25-A4FB-4331-B465-EE8B2FC1488A}" type="pres">
      <dgm:prSet presAssocID="{EC53ED4E-2BA1-4535-A093-E53855B41999}" presName="accent_1" presStyleCnt="0"/>
      <dgm:spPr/>
    </dgm:pt>
    <dgm:pt modelId="{C802C75C-1D0E-4069-9D94-21E3996B66DE}" type="pres">
      <dgm:prSet presAssocID="{EC53ED4E-2BA1-4535-A093-E53855B41999}" presName="accentRepeatNode" presStyleLbl="solidFgAcc1" presStyleIdx="0" presStyleCnt="6" custLinFactNeighborX="-297" custLinFactNeighborY="5831"/>
      <dgm:spPr/>
    </dgm:pt>
    <dgm:pt modelId="{2D6D6106-EF02-48DA-980B-3C0C820C7923}" type="pres">
      <dgm:prSet presAssocID="{BB46332E-5783-461D-9DAB-67F0DC017416}" presName="text_2" presStyleLbl="node1" presStyleIdx="1" presStyleCnt="6">
        <dgm:presLayoutVars>
          <dgm:bulletEnabled val="1"/>
        </dgm:presLayoutVars>
      </dgm:prSet>
      <dgm:spPr/>
    </dgm:pt>
    <dgm:pt modelId="{CD481683-2AD3-4FEB-8B8C-E5EFBEF15094}" type="pres">
      <dgm:prSet presAssocID="{BB46332E-5783-461D-9DAB-67F0DC017416}" presName="accent_2" presStyleCnt="0"/>
      <dgm:spPr/>
    </dgm:pt>
    <dgm:pt modelId="{64820357-3781-4362-8D22-38F60ED68418}" type="pres">
      <dgm:prSet presAssocID="{BB46332E-5783-461D-9DAB-67F0DC017416}" presName="accentRepeatNode" presStyleLbl="solidFgAcc1" presStyleIdx="1" presStyleCnt="6"/>
      <dgm:spPr/>
    </dgm:pt>
    <dgm:pt modelId="{B737366F-8B5D-445E-9C7C-8AE40EFA66C8}" type="pres">
      <dgm:prSet presAssocID="{C8F9EBFB-33FD-400F-804C-BF989CA31B0E}" presName="text_3" presStyleLbl="node1" presStyleIdx="2" presStyleCnt="6">
        <dgm:presLayoutVars>
          <dgm:bulletEnabled val="1"/>
        </dgm:presLayoutVars>
      </dgm:prSet>
      <dgm:spPr/>
    </dgm:pt>
    <dgm:pt modelId="{07805F42-C432-48FE-8EE8-EBB63D119009}" type="pres">
      <dgm:prSet presAssocID="{C8F9EBFB-33FD-400F-804C-BF989CA31B0E}" presName="accent_3" presStyleCnt="0"/>
      <dgm:spPr/>
    </dgm:pt>
    <dgm:pt modelId="{B42C7C07-8AC5-498E-898B-D6BAB577E509}" type="pres">
      <dgm:prSet presAssocID="{C8F9EBFB-33FD-400F-804C-BF989CA31B0E}" presName="accentRepeatNode" presStyleLbl="solidFgAcc1" presStyleIdx="2" presStyleCnt="6"/>
      <dgm:spPr/>
    </dgm:pt>
    <dgm:pt modelId="{7384DD61-ED51-4B40-8921-2DE08E2FF3FF}" type="pres">
      <dgm:prSet presAssocID="{BFEE971F-F038-4773-B8AC-61C79BA6E6B6}" presName="text_4" presStyleLbl="node1" presStyleIdx="3" presStyleCnt="6">
        <dgm:presLayoutVars>
          <dgm:bulletEnabled val="1"/>
        </dgm:presLayoutVars>
      </dgm:prSet>
      <dgm:spPr/>
    </dgm:pt>
    <dgm:pt modelId="{A07B710E-04EA-43DC-8BB7-3C8E2414809B}" type="pres">
      <dgm:prSet presAssocID="{BFEE971F-F038-4773-B8AC-61C79BA6E6B6}" presName="accent_4" presStyleCnt="0"/>
      <dgm:spPr/>
    </dgm:pt>
    <dgm:pt modelId="{6434417F-4A39-4B92-8002-E12BA93385D4}" type="pres">
      <dgm:prSet presAssocID="{BFEE971F-F038-4773-B8AC-61C79BA6E6B6}" presName="accentRepeatNode" presStyleLbl="solidFgAcc1" presStyleIdx="3" presStyleCnt="6"/>
      <dgm:spPr/>
    </dgm:pt>
    <dgm:pt modelId="{511AEB75-4184-4144-A448-ED4DC00ADCAF}" type="pres">
      <dgm:prSet presAssocID="{596CF1F4-90F6-405E-956E-33E87303317B}" presName="text_5" presStyleLbl="node1" presStyleIdx="4" presStyleCnt="6">
        <dgm:presLayoutVars>
          <dgm:bulletEnabled val="1"/>
        </dgm:presLayoutVars>
      </dgm:prSet>
      <dgm:spPr/>
    </dgm:pt>
    <dgm:pt modelId="{5A165843-8308-4B56-B8A1-AF7CA5EF59E4}" type="pres">
      <dgm:prSet presAssocID="{596CF1F4-90F6-405E-956E-33E87303317B}" presName="accent_5" presStyleCnt="0"/>
      <dgm:spPr/>
    </dgm:pt>
    <dgm:pt modelId="{5509F6A0-17A9-4182-8B6B-7B52F8BAD2D5}" type="pres">
      <dgm:prSet presAssocID="{596CF1F4-90F6-405E-956E-33E87303317B}" presName="accentRepeatNode" presStyleLbl="solidFgAcc1" presStyleIdx="4" presStyleCnt="6"/>
      <dgm:spPr/>
    </dgm:pt>
    <dgm:pt modelId="{C508FEEB-4B9F-4BA3-8B39-5FE069D3A1FF}" type="pres">
      <dgm:prSet presAssocID="{BA331D2D-426F-42A3-9AFE-FC4B73A462C8}" presName="text_6" presStyleLbl="node1" presStyleIdx="5" presStyleCnt="6">
        <dgm:presLayoutVars>
          <dgm:bulletEnabled val="1"/>
        </dgm:presLayoutVars>
      </dgm:prSet>
      <dgm:spPr/>
    </dgm:pt>
    <dgm:pt modelId="{C2BDD5FD-0D65-44F1-9250-4646CD90F8C8}" type="pres">
      <dgm:prSet presAssocID="{BA331D2D-426F-42A3-9AFE-FC4B73A462C8}" presName="accent_6" presStyleCnt="0"/>
      <dgm:spPr/>
    </dgm:pt>
    <dgm:pt modelId="{612B6597-93A8-43A5-B945-17EBB800C83F}" type="pres">
      <dgm:prSet presAssocID="{BA331D2D-426F-42A3-9AFE-FC4B73A462C8}" presName="accentRepeatNode" presStyleLbl="solidFgAcc1" presStyleIdx="5" presStyleCnt="6"/>
      <dgm:spPr/>
    </dgm:pt>
  </dgm:ptLst>
  <dgm:cxnLst>
    <dgm:cxn modelId="{239FCF4C-8A99-4004-B464-CABC542EE8C7}" type="presOf" srcId="{D2E30F78-F0D0-47CA-BA98-B8E338877A28}" destId="{3C0A2471-5700-45DF-9B34-7DD074BC7155}" srcOrd="0" destOrd="0" presId="urn:microsoft.com/office/officeart/2008/layout/VerticalCurvedList"/>
    <dgm:cxn modelId="{62251653-19BB-4D49-99F3-9ACCD5404BCA}" type="presOf" srcId="{EC53ED4E-2BA1-4535-A093-E53855B41999}" destId="{6357F1C1-CD90-481D-ABC0-F65E2D95EA94}" srcOrd="0" destOrd="0" presId="urn:microsoft.com/office/officeart/2008/layout/VerticalCurvedList"/>
    <dgm:cxn modelId="{CA28DC8A-E591-4879-AD23-12975D53AEFA}" type="presOf" srcId="{BFEE971F-F038-4773-B8AC-61C79BA6E6B6}" destId="{7384DD61-ED51-4B40-8921-2DE08E2FF3FF}" srcOrd="0" destOrd="0" presId="urn:microsoft.com/office/officeart/2008/layout/VerticalCurvedList"/>
    <dgm:cxn modelId="{F348FA96-0862-4C86-A569-E1F54B7B34ED}" type="presOf" srcId="{596CF1F4-90F6-405E-956E-33E87303317B}" destId="{511AEB75-4184-4144-A448-ED4DC00ADCAF}" srcOrd="0" destOrd="0" presId="urn:microsoft.com/office/officeart/2008/layout/VerticalCurvedList"/>
    <dgm:cxn modelId="{7C3B4CAD-8396-4D45-BDDA-2BAB1E015458}" srcId="{D2E30F78-F0D0-47CA-BA98-B8E338877A28}" destId="{EC53ED4E-2BA1-4535-A093-E53855B41999}" srcOrd="0" destOrd="0" parTransId="{3428E2C7-CC6C-4CAE-A338-13A42E43397B}" sibTransId="{19BD9AED-E3D3-49A3-AAA6-2F8CE6F7593B}"/>
    <dgm:cxn modelId="{3C19E7B1-5EE9-4D7D-8C64-D468CEC2DA7B}" type="presOf" srcId="{BA331D2D-426F-42A3-9AFE-FC4B73A462C8}" destId="{C508FEEB-4B9F-4BA3-8B39-5FE069D3A1FF}" srcOrd="0" destOrd="0" presId="urn:microsoft.com/office/officeart/2008/layout/VerticalCurvedList"/>
    <dgm:cxn modelId="{EED0DEB3-93BD-42B0-927C-E001DBEF9D0E}" type="presOf" srcId="{BB46332E-5783-461D-9DAB-67F0DC017416}" destId="{2D6D6106-EF02-48DA-980B-3C0C820C7923}" srcOrd="0" destOrd="0" presId="urn:microsoft.com/office/officeart/2008/layout/VerticalCurvedList"/>
    <dgm:cxn modelId="{869AF7B9-E44C-4615-8995-4EB13F19E498}" type="presOf" srcId="{C8F9EBFB-33FD-400F-804C-BF989CA31B0E}" destId="{B737366F-8B5D-445E-9C7C-8AE40EFA66C8}" srcOrd="0" destOrd="0" presId="urn:microsoft.com/office/officeart/2008/layout/VerticalCurvedList"/>
    <dgm:cxn modelId="{A64D1DD5-FF13-46D6-93D1-44F8E14E1024}" srcId="{D2E30F78-F0D0-47CA-BA98-B8E338877A28}" destId="{C8F9EBFB-33FD-400F-804C-BF989CA31B0E}" srcOrd="2" destOrd="0" parTransId="{7A892E1C-53AB-4589-8887-304C3B226B3F}" sibTransId="{A05F44E7-05A8-4E86-A13B-F2E8A5B71C13}"/>
    <dgm:cxn modelId="{A4A9F2D9-8CA5-4E37-8C52-CFADC4F74BF3}" type="presOf" srcId="{19BD9AED-E3D3-49A3-AAA6-2F8CE6F7593B}" destId="{02F0B0B0-8D8A-4190-80D9-9CF0110D7AFA}" srcOrd="0" destOrd="0" presId="urn:microsoft.com/office/officeart/2008/layout/VerticalCurvedList"/>
    <dgm:cxn modelId="{3F4F51E0-474B-4351-865E-271A5E34E3F5}" srcId="{D2E30F78-F0D0-47CA-BA98-B8E338877A28}" destId="{BB46332E-5783-461D-9DAB-67F0DC017416}" srcOrd="1" destOrd="0" parTransId="{A322CD22-FBA2-4D3A-A2F6-5EC27707EF96}" sibTransId="{5CC75152-A0CD-47ED-AC14-480D056B2690}"/>
    <dgm:cxn modelId="{5756C1E5-4386-438B-9E02-1F2E505054E7}" srcId="{D2E30F78-F0D0-47CA-BA98-B8E338877A28}" destId="{BFEE971F-F038-4773-B8AC-61C79BA6E6B6}" srcOrd="3" destOrd="0" parTransId="{237E2283-C220-485B-AD0A-4D3808071C7F}" sibTransId="{04ACB93F-021F-4D91-82C6-011C7F257B24}"/>
    <dgm:cxn modelId="{ADE95AE7-3D75-4CBD-8A2B-44058AE7A44F}" srcId="{D2E30F78-F0D0-47CA-BA98-B8E338877A28}" destId="{596CF1F4-90F6-405E-956E-33E87303317B}" srcOrd="4" destOrd="0" parTransId="{AA952904-AA8A-4760-A1D1-8A202CF5A0E7}" sibTransId="{3FCAB661-DD70-4544-B6CF-1ADBAAA75CAA}"/>
    <dgm:cxn modelId="{AC6A28FF-DE7B-478D-8E98-6B457136229A}" srcId="{D2E30F78-F0D0-47CA-BA98-B8E338877A28}" destId="{BA331D2D-426F-42A3-9AFE-FC4B73A462C8}" srcOrd="5" destOrd="0" parTransId="{18B77418-81F2-4625-8A95-190A0A4FD837}" sibTransId="{5A036804-81D4-4EF5-AECF-450CF707D44A}"/>
    <dgm:cxn modelId="{B04A41B9-935B-4E07-9236-E7DE61DD3D1E}" type="presParOf" srcId="{3C0A2471-5700-45DF-9B34-7DD074BC7155}" destId="{135FDF89-D3AD-40E7-9D16-5BA56BACC369}" srcOrd="0" destOrd="0" presId="urn:microsoft.com/office/officeart/2008/layout/VerticalCurvedList"/>
    <dgm:cxn modelId="{48DC1A5D-E56D-4753-B8B6-D5368ACE19B9}" type="presParOf" srcId="{135FDF89-D3AD-40E7-9D16-5BA56BACC369}" destId="{2907B82D-98D7-49F9-83AD-C2CA35B3543D}" srcOrd="0" destOrd="0" presId="urn:microsoft.com/office/officeart/2008/layout/VerticalCurvedList"/>
    <dgm:cxn modelId="{8BB5FAA0-9CED-4E98-82AB-CA800367A0A6}" type="presParOf" srcId="{2907B82D-98D7-49F9-83AD-C2CA35B3543D}" destId="{26F30B47-1613-4A5F-B8FC-EFD0CAC3E02F}" srcOrd="0" destOrd="0" presId="urn:microsoft.com/office/officeart/2008/layout/VerticalCurvedList"/>
    <dgm:cxn modelId="{665C3E20-A46F-4167-AADD-3A0D29F1ED8C}" type="presParOf" srcId="{2907B82D-98D7-49F9-83AD-C2CA35B3543D}" destId="{02F0B0B0-8D8A-4190-80D9-9CF0110D7AFA}" srcOrd="1" destOrd="0" presId="urn:microsoft.com/office/officeart/2008/layout/VerticalCurvedList"/>
    <dgm:cxn modelId="{0DF48DA6-A21D-4CB1-BC29-7744A9233825}" type="presParOf" srcId="{2907B82D-98D7-49F9-83AD-C2CA35B3543D}" destId="{7E0E05A3-0377-4167-B509-55CCC1A09DDF}" srcOrd="2" destOrd="0" presId="urn:microsoft.com/office/officeart/2008/layout/VerticalCurvedList"/>
    <dgm:cxn modelId="{FA79B825-53BA-4C76-BF99-78353165174C}" type="presParOf" srcId="{2907B82D-98D7-49F9-83AD-C2CA35B3543D}" destId="{D97C32C9-1DB8-4085-B95C-A7048743981F}" srcOrd="3" destOrd="0" presId="urn:microsoft.com/office/officeart/2008/layout/VerticalCurvedList"/>
    <dgm:cxn modelId="{4BE510B3-5351-4C3F-894C-11A06CF88F14}" type="presParOf" srcId="{135FDF89-D3AD-40E7-9D16-5BA56BACC369}" destId="{6357F1C1-CD90-481D-ABC0-F65E2D95EA94}" srcOrd="1" destOrd="0" presId="urn:microsoft.com/office/officeart/2008/layout/VerticalCurvedList"/>
    <dgm:cxn modelId="{64125B59-05BB-4AA4-A471-8E050CE98FAE}" type="presParOf" srcId="{135FDF89-D3AD-40E7-9D16-5BA56BACC369}" destId="{91526E25-A4FB-4331-B465-EE8B2FC1488A}" srcOrd="2" destOrd="0" presId="urn:microsoft.com/office/officeart/2008/layout/VerticalCurvedList"/>
    <dgm:cxn modelId="{32E27DDE-C0B1-43C8-8838-965907B5952F}" type="presParOf" srcId="{91526E25-A4FB-4331-B465-EE8B2FC1488A}" destId="{C802C75C-1D0E-4069-9D94-21E3996B66DE}" srcOrd="0" destOrd="0" presId="urn:microsoft.com/office/officeart/2008/layout/VerticalCurvedList"/>
    <dgm:cxn modelId="{34F1760F-5EC6-4B82-AA73-2D074F14894F}" type="presParOf" srcId="{135FDF89-D3AD-40E7-9D16-5BA56BACC369}" destId="{2D6D6106-EF02-48DA-980B-3C0C820C7923}" srcOrd="3" destOrd="0" presId="urn:microsoft.com/office/officeart/2008/layout/VerticalCurvedList"/>
    <dgm:cxn modelId="{90597751-7997-48EF-ACC5-B835CE013FD3}" type="presParOf" srcId="{135FDF89-D3AD-40E7-9D16-5BA56BACC369}" destId="{CD481683-2AD3-4FEB-8B8C-E5EFBEF15094}" srcOrd="4" destOrd="0" presId="urn:microsoft.com/office/officeart/2008/layout/VerticalCurvedList"/>
    <dgm:cxn modelId="{313E372C-D54E-4338-ADA8-5EA5F4543A45}" type="presParOf" srcId="{CD481683-2AD3-4FEB-8B8C-E5EFBEF15094}" destId="{64820357-3781-4362-8D22-38F60ED68418}" srcOrd="0" destOrd="0" presId="urn:microsoft.com/office/officeart/2008/layout/VerticalCurvedList"/>
    <dgm:cxn modelId="{110D391C-FA31-4E1B-9F62-7EEE8A315E8E}" type="presParOf" srcId="{135FDF89-D3AD-40E7-9D16-5BA56BACC369}" destId="{B737366F-8B5D-445E-9C7C-8AE40EFA66C8}" srcOrd="5" destOrd="0" presId="urn:microsoft.com/office/officeart/2008/layout/VerticalCurvedList"/>
    <dgm:cxn modelId="{8506BADB-336D-4DB8-9104-AB5C4D029E49}" type="presParOf" srcId="{135FDF89-D3AD-40E7-9D16-5BA56BACC369}" destId="{07805F42-C432-48FE-8EE8-EBB63D119009}" srcOrd="6" destOrd="0" presId="urn:microsoft.com/office/officeart/2008/layout/VerticalCurvedList"/>
    <dgm:cxn modelId="{7F839D9C-A2B1-466F-BE2F-FA3C5CC1EF7F}" type="presParOf" srcId="{07805F42-C432-48FE-8EE8-EBB63D119009}" destId="{B42C7C07-8AC5-498E-898B-D6BAB577E509}" srcOrd="0" destOrd="0" presId="urn:microsoft.com/office/officeart/2008/layout/VerticalCurvedList"/>
    <dgm:cxn modelId="{E2CFFD03-710D-484D-9848-938C1FF046DA}" type="presParOf" srcId="{135FDF89-D3AD-40E7-9D16-5BA56BACC369}" destId="{7384DD61-ED51-4B40-8921-2DE08E2FF3FF}" srcOrd="7" destOrd="0" presId="urn:microsoft.com/office/officeart/2008/layout/VerticalCurvedList"/>
    <dgm:cxn modelId="{1CBD6505-3C95-41B7-9203-E5FBC0C02020}" type="presParOf" srcId="{135FDF89-D3AD-40E7-9D16-5BA56BACC369}" destId="{A07B710E-04EA-43DC-8BB7-3C8E2414809B}" srcOrd="8" destOrd="0" presId="urn:microsoft.com/office/officeart/2008/layout/VerticalCurvedList"/>
    <dgm:cxn modelId="{47AD09F0-176A-4D61-ABB0-CC66CA783B7C}" type="presParOf" srcId="{A07B710E-04EA-43DC-8BB7-3C8E2414809B}" destId="{6434417F-4A39-4B92-8002-E12BA93385D4}" srcOrd="0" destOrd="0" presId="urn:microsoft.com/office/officeart/2008/layout/VerticalCurvedList"/>
    <dgm:cxn modelId="{E14BB840-B8E0-4446-B087-3B65AB3D9FC0}" type="presParOf" srcId="{135FDF89-D3AD-40E7-9D16-5BA56BACC369}" destId="{511AEB75-4184-4144-A448-ED4DC00ADCAF}" srcOrd="9" destOrd="0" presId="urn:microsoft.com/office/officeart/2008/layout/VerticalCurvedList"/>
    <dgm:cxn modelId="{EC120C8F-7C71-452E-B48E-2655F9554A81}" type="presParOf" srcId="{135FDF89-D3AD-40E7-9D16-5BA56BACC369}" destId="{5A165843-8308-4B56-B8A1-AF7CA5EF59E4}" srcOrd="10" destOrd="0" presId="urn:microsoft.com/office/officeart/2008/layout/VerticalCurvedList"/>
    <dgm:cxn modelId="{C7A26436-FFD7-4628-AF79-B725664A5792}" type="presParOf" srcId="{5A165843-8308-4B56-B8A1-AF7CA5EF59E4}" destId="{5509F6A0-17A9-4182-8B6B-7B52F8BAD2D5}" srcOrd="0" destOrd="0" presId="urn:microsoft.com/office/officeart/2008/layout/VerticalCurvedList"/>
    <dgm:cxn modelId="{464AF130-B31E-4894-8A1E-5F178679EE37}" type="presParOf" srcId="{135FDF89-D3AD-40E7-9D16-5BA56BACC369}" destId="{C508FEEB-4B9F-4BA3-8B39-5FE069D3A1FF}" srcOrd="11" destOrd="0" presId="urn:microsoft.com/office/officeart/2008/layout/VerticalCurvedList"/>
    <dgm:cxn modelId="{B644FFB9-AEF8-42AA-98EB-554D64760BF8}" type="presParOf" srcId="{135FDF89-D3AD-40E7-9D16-5BA56BACC369}" destId="{C2BDD5FD-0D65-44F1-9250-4646CD90F8C8}" srcOrd="12" destOrd="0" presId="urn:microsoft.com/office/officeart/2008/layout/VerticalCurvedList"/>
    <dgm:cxn modelId="{D5C57AAC-D878-48C2-9D66-1B31F9171575}" type="presParOf" srcId="{C2BDD5FD-0D65-44F1-9250-4646CD90F8C8}" destId="{612B6597-93A8-43A5-B945-17EBB800C8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0B0B0-8D8A-4190-80D9-9CF0110D7AFA}">
      <dsp:nvSpPr>
        <dsp:cNvPr id="0" name=""/>
        <dsp:cNvSpPr/>
      </dsp:nvSpPr>
      <dsp:spPr>
        <a:xfrm>
          <a:off x="-7048415" y="-1077587"/>
          <a:ext cx="8388826" cy="8388826"/>
        </a:xfrm>
        <a:prstGeom prst="blockArc">
          <a:avLst>
            <a:gd name="adj1" fmla="val 18900000"/>
            <a:gd name="adj2" fmla="val 2700000"/>
            <a:gd name="adj3" fmla="val 257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7F1C1-CD90-481D-ABC0-F65E2D95EA94}">
      <dsp:nvSpPr>
        <dsp:cNvPr id="0" name=""/>
        <dsp:cNvSpPr/>
      </dsp:nvSpPr>
      <dsp:spPr>
        <a:xfrm>
          <a:off x="499003" y="328264"/>
          <a:ext cx="7047363" cy="6562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Lý</a:t>
          </a:r>
          <a:r>
            <a:rPr lang="en-US" sz="2800" kern="1200" dirty="0"/>
            <a:t> do </a:t>
          </a:r>
          <a:r>
            <a:rPr lang="en-US" sz="2800" kern="1200" dirty="0" err="1"/>
            <a:t>chọn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 </a:t>
          </a:r>
          <a:r>
            <a:rPr lang="en-US" sz="2800" kern="1200" dirty="0" err="1"/>
            <a:t>tài</a:t>
          </a:r>
          <a:endParaRPr lang="vi-VN" sz="2800" kern="1200" dirty="0"/>
        </a:p>
      </dsp:txBody>
      <dsp:txXfrm>
        <a:off x="499003" y="328264"/>
        <a:ext cx="7047363" cy="656278"/>
      </dsp:txXfrm>
    </dsp:sp>
    <dsp:sp modelId="{C802C75C-1D0E-4069-9D94-21E3996B66DE}">
      <dsp:nvSpPr>
        <dsp:cNvPr id="0" name=""/>
        <dsp:cNvSpPr/>
      </dsp:nvSpPr>
      <dsp:spPr>
        <a:xfrm>
          <a:off x="86393" y="294063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6D6106-EF02-48DA-980B-3C0C820C7923}">
      <dsp:nvSpPr>
        <dsp:cNvPr id="0" name=""/>
        <dsp:cNvSpPr/>
      </dsp:nvSpPr>
      <dsp:spPr>
        <a:xfrm>
          <a:off x="1038837" y="1312557"/>
          <a:ext cx="6507529" cy="65627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Khảo</a:t>
          </a:r>
          <a:r>
            <a:rPr lang="en-US" sz="2800" kern="1200" dirty="0"/>
            <a:t> </a:t>
          </a:r>
          <a:r>
            <a:rPr lang="en-US" sz="2800" kern="1200" dirty="0" err="1"/>
            <a:t>sát</a:t>
          </a:r>
          <a:r>
            <a:rPr lang="en-US" sz="2800" kern="1200" dirty="0"/>
            <a:t> </a:t>
          </a:r>
          <a:r>
            <a:rPr lang="en-US" sz="2800" kern="1200" dirty="0" err="1"/>
            <a:t>hiện</a:t>
          </a:r>
          <a:r>
            <a:rPr lang="en-US" sz="2800" kern="1200" dirty="0"/>
            <a:t> </a:t>
          </a:r>
          <a:r>
            <a:rPr lang="en-US" sz="2800" kern="1200" dirty="0" err="1"/>
            <a:t>trạng</a:t>
          </a:r>
          <a:r>
            <a:rPr lang="en-US" sz="2800" kern="1200" dirty="0"/>
            <a:t> và </a:t>
          </a:r>
          <a:r>
            <a:rPr lang="en-US" sz="2800" kern="1200" dirty="0" err="1"/>
            <a:t>xác</a:t>
          </a:r>
          <a:r>
            <a:rPr lang="en-US" sz="2800" kern="1200" dirty="0"/>
            <a:t> </a:t>
          </a:r>
          <a:r>
            <a:rPr lang="en-US" sz="2800" kern="1200" dirty="0" err="1"/>
            <a:t>định</a:t>
          </a:r>
          <a:r>
            <a:rPr lang="en-US" sz="2800" kern="1200" dirty="0"/>
            <a:t> </a:t>
          </a:r>
          <a:r>
            <a:rPr lang="en-US" sz="2800" kern="1200" dirty="0" err="1"/>
            <a:t>yêu</a:t>
          </a:r>
          <a:r>
            <a:rPr lang="en-US" sz="2800" kern="1200" dirty="0"/>
            <a:t> </a:t>
          </a:r>
          <a:r>
            <a:rPr lang="en-US" sz="2800" kern="1200" dirty="0" err="1"/>
            <a:t>cầu</a:t>
          </a:r>
          <a:endParaRPr lang="vi-VN" sz="2800" kern="1200" dirty="0"/>
        </a:p>
      </dsp:txBody>
      <dsp:txXfrm>
        <a:off x="1038837" y="1312557"/>
        <a:ext cx="6507529" cy="656278"/>
      </dsp:txXfrm>
    </dsp:sp>
    <dsp:sp modelId="{64820357-3781-4362-8D22-38F60ED68418}">
      <dsp:nvSpPr>
        <dsp:cNvPr id="0" name=""/>
        <dsp:cNvSpPr/>
      </dsp:nvSpPr>
      <dsp:spPr>
        <a:xfrm>
          <a:off x="628663" y="1230522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37366F-8B5D-445E-9C7C-8AE40EFA66C8}">
      <dsp:nvSpPr>
        <dsp:cNvPr id="0" name=""/>
        <dsp:cNvSpPr/>
      </dsp:nvSpPr>
      <dsp:spPr>
        <a:xfrm>
          <a:off x="1285690" y="2296851"/>
          <a:ext cx="6260676" cy="65627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Đặt</a:t>
          </a:r>
          <a:r>
            <a:rPr lang="en-US" sz="2800" kern="1200" dirty="0"/>
            <a:t> </a:t>
          </a:r>
          <a:r>
            <a:rPr lang="en-US" sz="2800" kern="1200" dirty="0" err="1"/>
            <a:t>tả</a:t>
          </a:r>
          <a:r>
            <a:rPr lang="en-US" sz="2800" kern="1200" dirty="0"/>
            <a:t> </a:t>
          </a:r>
          <a:r>
            <a:rPr lang="en-US" sz="2800" kern="1200" dirty="0" err="1"/>
            <a:t>yêu</a:t>
          </a:r>
          <a:r>
            <a:rPr lang="en-US" sz="2800" kern="1200" dirty="0"/>
            <a:t> </a:t>
          </a:r>
          <a:r>
            <a:rPr lang="en-US" sz="2800" kern="1200" dirty="0" err="1"/>
            <a:t>cầu</a:t>
          </a:r>
          <a:r>
            <a:rPr lang="en-US" sz="2800" kern="1200" dirty="0"/>
            <a:t> bài </a:t>
          </a:r>
          <a:r>
            <a:rPr lang="en-US" sz="2800" kern="1200" dirty="0" err="1"/>
            <a:t>toán</a:t>
          </a:r>
          <a:endParaRPr lang="vi-VN" sz="2800" kern="1200" dirty="0"/>
        </a:p>
      </dsp:txBody>
      <dsp:txXfrm>
        <a:off x="1285690" y="2296851"/>
        <a:ext cx="6260676" cy="656278"/>
      </dsp:txXfrm>
    </dsp:sp>
    <dsp:sp modelId="{B42C7C07-8AC5-498E-898B-D6BAB577E509}">
      <dsp:nvSpPr>
        <dsp:cNvPr id="0" name=""/>
        <dsp:cNvSpPr/>
      </dsp:nvSpPr>
      <dsp:spPr>
        <a:xfrm>
          <a:off x="875516" y="2214816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84DD61-ED51-4B40-8921-2DE08E2FF3FF}">
      <dsp:nvSpPr>
        <dsp:cNvPr id="0" name=""/>
        <dsp:cNvSpPr/>
      </dsp:nvSpPr>
      <dsp:spPr>
        <a:xfrm>
          <a:off x="1285690" y="3280521"/>
          <a:ext cx="6260676" cy="6562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Phân</a:t>
          </a:r>
          <a:r>
            <a:rPr lang="en-US" sz="2800" kern="1200" dirty="0"/>
            <a:t> </a:t>
          </a:r>
          <a:r>
            <a:rPr lang="en-US" sz="2800" kern="1200" dirty="0" err="1"/>
            <a:t>tích</a:t>
          </a:r>
          <a:r>
            <a:rPr lang="en-US" sz="2800" kern="1200" dirty="0"/>
            <a:t> </a:t>
          </a:r>
          <a:r>
            <a:rPr lang="en-US" sz="2800" kern="1200" dirty="0" err="1"/>
            <a:t>yêu</a:t>
          </a:r>
          <a:r>
            <a:rPr lang="en-US" sz="2800" kern="1200" dirty="0"/>
            <a:t> </a:t>
          </a:r>
          <a:r>
            <a:rPr lang="en-US" sz="2800" kern="1200" dirty="0" err="1"/>
            <a:t>cầu</a:t>
          </a:r>
          <a:endParaRPr lang="vi-VN" sz="2800" kern="1200" dirty="0"/>
        </a:p>
      </dsp:txBody>
      <dsp:txXfrm>
        <a:off x="1285690" y="3280521"/>
        <a:ext cx="6260676" cy="656278"/>
      </dsp:txXfrm>
    </dsp:sp>
    <dsp:sp modelId="{6434417F-4A39-4B92-8002-E12BA93385D4}">
      <dsp:nvSpPr>
        <dsp:cNvPr id="0" name=""/>
        <dsp:cNvSpPr/>
      </dsp:nvSpPr>
      <dsp:spPr>
        <a:xfrm>
          <a:off x="875516" y="3198486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1AEB75-4184-4144-A448-ED4DC00ADCAF}">
      <dsp:nvSpPr>
        <dsp:cNvPr id="0" name=""/>
        <dsp:cNvSpPr/>
      </dsp:nvSpPr>
      <dsp:spPr>
        <a:xfrm>
          <a:off x="1038837" y="4264814"/>
          <a:ext cx="6507529" cy="65627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Thiết</a:t>
          </a:r>
          <a:r>
            <a:rPr lang="en-US" sz="2800" kern="1200" dirty="0"/>
            <a:t> </a:t>
          </a:r>
          <a:r>
            <a:rPr lang="en-US" sz="2800" kern="1200" dirty="0" err="1"/>
            <a:t>kế</a:t>
          </a:r>
          <a:r>
            <a:rPr lang="en-US" sz="2800" kern="1200" dirty="0"/>
            <a:t> giáo </a:t>
          </a:r>
          <a:r>
            <a:rPr lang="en-US" sz="2800" kern="1200" dirty="0" err="1"/>
            <a:t>diện</a:t>
          </a:r>
          <a:endParaRPr lang="vi-VN" sz="2800" kern="1200" dirty="0"/>
        </a:p>
      </dsp:txBody>
      <dsp:txXfrm>
        <a:off x="1038837" y="4264814"/>
        <a:ext cx="6507529" cy="656278"/>
      </dsp:txXfrm>
    </dsp:sp>
    <dsp:sp modelId="{5509F6A0-17A9-4182-8B6B-7B52F8BAD2D5}">
      <dsp:nvSpPr>
        <dsp:cNvPr id="0" name=""/>
        <dsp:cNvSpPr/>
      </dsp:nvSpPr>
      <dsp:spPr>
        <a:xfrm>
          <a:off x="628663" y="4182779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08FEEB-4B9F-4BA3-8B39-5FE069D3A1FF}">
      <dsp:nvSpPr>
        <dsp:cNvPr id="0" name=""/>
        <dsp:cNvSpPr/>
      </dsp:nvSpPr>
      <dsp:spPr>
        <a:xfrm>
          <a:off x="499003" y="5249108"/>
          <a:ext cx="7047363" cy="6562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92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Kết</a:t>
          </a:r>
          <a:r>
            <a:rPr lang="en-US" sz="2800" kern="1200" dirty="0"/>
            <a:t> </a:t>
          </a:r>
          <a:r>
            <a:rPr lang="en-US" sz="2800" kern="1200" dirty="0" err="1"/>
            <a:t>luận</a:t>
          </a:r>
          <a:r>
            <a:rPr lang="en-US" sz="2800" kern="1200" dirty="0"/>
            <a:t> và </a:t>
          </a:r>
          <a:r>
            <a:rPr lang="en-US" sz="2800" kern="1200" dirty="0" err="1"/>
            <a:t>hướng</a:t>
          </a:r>
          <a:r>
            <a:rPr lang="en-US" sz="2800" kern="1200" dirty="0"/>
            <a:t> phát </a:t>
          </a:r>
          <a:r>
            <a:rPr lang="en-US" sz="2800" kern="1200" dirty="0" err="1"/>
            <a:t>triển</a:t>
          </a:r>
          <a:endParaRPr lang="vi-VN" sz="2800" kern="1200" dirty="0"/>
        </a:p>
      </dsp:txBody>
      <dsp:txXfrm>
        <a:off x="499003" y="5249108"/>
        <a:ext cx="7047363" cy="656278"/>
      </dsp:txXfrm>
    </dsp:sp>
    <dsp:sp modelId="{612B6597-93A8-43A5-B945-17EBB800C83F}">
      <dsp:nvSpPr>
        <dsp:cNvPr id="0" name=""/>
        <dsp:cNvSpPr/>
      </dsp:nvSpPr>
      <dsp:spPr>
        <a:xfrm>
          <a:off x="88829" y="5167073"/>
          <a:ext cx="820348" cy="820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643E-C008-414C-BBEB-86BCD4588FC8}" type="datetimeFigureOut">
              <a:rPr lang="vi-VN" smtClean="0"/>
              <a:t>17/12/2021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4045-4F61-4D9C-A996-5EB917CAD0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A4045-4F61-4D9C-A996-5EB917CAD0B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9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731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9D8F7-8A23-44C7-A817-C304802C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3794" y="976864"/>
            <a:ext cx="8632722" cy="2992576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luận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mềm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15B82-E41B-4485-9700-73C1F0B9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9" y="2362307"/>
            <a:ext cx="6499275" cy="2317467"/>
          </a:xfrm>
        </p:spPr>
        <p:txBody>
          <a:bodyPr anchor="b">
            <a:normAutofit fontScale="92500"/>
          </a:bodyPr>
          <a:lstStyle/>
          <a:p>
            <a:r>
              <a:rPr lang="vi-VN" sz="4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THIẾT KẾ WEBSITE BÁN ĐỒNG HỒ</a:t>
            </a:r>
            <a:endParaRPr lang="vi-VN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79035-7289-4A78-ABDD-3343B2E0B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8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3752F-EA48-43B1-8590-425FC2192D07}"/>
              </a:ext>
            </a:extLst>
          </p:cNvPr>
          <p:cNvSpPr txBox="1"/>
          <p:nvPr/>
        </p:nvSpPr>
        <p:spPr>
          <a:xfrm>
            <a:off x="254338" y="4925712"/>
            <a:ext cx="5432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Thầy</a:t>
            </a:r>
            <a:r>
              <a:rPr lang="vi-VN" sz="2000" dirty="0">
                <a:solidFill>
                  <a:schemeClr val="bg1"/>
                </a:solidFill>
              </a:rPr>
              <a:t> HD: </a:t>
            </a:r>
            <a:r>
              <a:rPr lang="vi-VN" sz="2000" dirty="0" err="1">
                <a:solidFill>
                  <a:schemeClr val="bg1"/>
                </a:solidFill>
              </a:rPr>
              <a:t>Ths</a:t>
            </a:r>
            <a:r>
              <a:rPr lang="vi-VN" sz="2000" dirty="0">
                <a:solidFill>
                  <a:schemeClr val="bg1"/>
                </a:solidFill>
              </a:rPr>
              <a:t>: </a:t>
            </a:r>
            <a:r>
              <a:rPr lang="vi-VN" sz="2000" dirty="0" err="1">
                <a:solidFill>
                  <a:schemeClr val="bg1"/>
                </a:solidFill>
              </a:rPr>
              <a:t>Trần</a:t>
            </a:r>
            <a:r>
              <a:rPr lang="vi-VN" sz="2000" dirty="0">
                <a:solidFill>
                  <a:schemeClr val="bg1"/>
                </a:solidFill>
              </a:rPr>
              <a:t> Thanh </a:t>
            </a:r>
            <a:r>
              <a:rPr lang="vi-VN" sz="2000" dirty="0" err="1">
                <a:solidFill>
                  <a:schemeClr val="bg1"/>
                </a:solidFill>
              </a:rPr>
              <a:t>Nhã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4DB19-64B3-4F16-9107-37B6760E1DC7}"/>
              </a:ext>
            </a:extLst>
          </p:cNvPr>
          <p:cNvSpPr txBox="1"/>
          <p:nvPr/>
        </p:nvSpPr>
        <p:spPr>
          <a:xfrm>
            <a:off x="3780501" y="5363332"/>
            <a:ext cx="6199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>
                <a:solidFill>
                  <a:schemeClr val="bg1"/>
                </a:solidFill>
              </a:rPr>
              <a:t>Nhóm</a:t>
            </a:r>
            <a:r>
              <a:rPr lang="vi-VN" sz="2000" dirty="0">
                <a:solidFill>
                  <a:schemeClr val="bg1"/>
                </a:solidFill>
              </a:rPr>
              <a:t>: 2 </a:t>
            </a:r>
            <a:r>
              <a:rPr lang="vi-VN" sz="2000" dirty="0" err="1">
                <a:solidFill>
                  <a:schemeClr val="bg1"/>
                </a:solidFill>
              </a:rPr>
              <a:t>Thành</a:t>
            </a:r>
            <a:r>
              <a:rPr lang="vi-VN" sz="2000" dirty="0">
                <a:solidFill>
                  <a:schemeClr val="bg1"/>
                </a:solidFill>
              </a:rPr>
              <a:t> Viên</a:t>
            </a:r>
          </a:p>
          <a:p>
            <a:r>
              <a:rPr lang="vi-VN" sz="2000" dirty="0">
                <a:solidFill>
                  <a:schemeClr val="bg1"/>
                </a:solidFill>
              </a:rPr>
              <a:t>	</a:t>
            </a:r>
            <a:r>
              <a:rPr lang="vi-VN" sz="2000" dirty="0" err="1">
                <a:solidFill>
                  <a:schemeClr val="bg1"/>
                </a:solidFill>
              </a:rPr>
              <a:t>Nguyễn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  <a:r>
              <a:rPr lang="vi-VN" sz="2000" dirty="0" err="1">
                <a:solidFill>
                  <a:schemeClr val="bg1"/>
                </a:solidFill>
              </a:rPr>
              <a:t>Trường</a:t>
            </a:r>
            <a:r>
              <a:rPr lang="vi-VN" sz="2000" dirty="0">
                <a:solidFill>
                  <a:schemeClr val="bg1"/>
                </a:solidFill>
              </a:rPr>
              <a:t> Minh </a:t>
            </a:r>
            <a:r>
              <a:rPr lang="vi-VN" sz="2000" dirty="0" err="1">
                <a:solidFill>
                  <a:schemeClr val="bg1"/>
                </a:solidFill>
              </a:rPr>
              <a:t>Thuận</a:t>
            </a:r>
            <a:r>
              <a:rPr lang="vi-VN" sz="2000" dirty="0">
                <a:solidFill>
                  <a:schemeClr val="bg1"/>
                </a:solidFill>
              </a:rPr>
              <a:t> </a:t>
            </a:r>
          </a:p>
          <a:p>
            <a:r>
              <a:rPr lang="vi-VN" sz="2000" dirty="0">
                <a:solidFill>
                  <a:schemeClr val="bg1"/>
                </a:solidFill>
              </a:rPr>
              <a:t>	Tôn Long Vinh </a:t>
            </a:r>
          </a:p>
        </p:txBody>
      </p:sp>
    </p:spTree>
    <p:extLst>
      <p:ext uri="{BB962C8B-B14F-4D97-AF65-F5344CB8AC3E}">
        <p14:creationId xmlns:p14="http://schemas.microsoft.com/office/powerpoint/2010/main" val="16741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6C6-F54B-4FD0-B19D-A4EC638A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62882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hoạch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án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C8669-A5C2-4C1D-9C56-ECA69B8A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278" y="1250182"/>
            <a:ext cx="9538122" cy="43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7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B75A-3902-4F48-9CDA-2A2A3F1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6167"/>
            <a:ext cx="10241280" cy="535561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ĐẶT TẢ YÊU CẦU BÀI TOÁN</a:t>
            </a:r>
            <a:endParaRPr lang="vi-V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E91F-3ACB-42A9-811D-BB1FCD40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47" y="2976260"/>
            <a:ext cx="10241280" cy="619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đồ Use – case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bài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vi-VN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ECCB9F4-F3E1-43C2-B19F-0B8BB20B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"/>
          <a:stretch/>
        </p:blipFill>
        <p:spPr bwMode="auto">
          <a:xfrm>
            <a:off x="5061467" y="711728"/>
            <a:ext cx="5101105" cy="5576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985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444-FA4B-47BA-BC6E-D8A66116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5088"/>
            <a:ext cx="10241280" cy="839783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Use case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8B28-9B60-4EEA-88D4-9FA4FCCA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02" y="892368"/>
            <a:ext cx="8871995" cy="46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444-FA4B-47BA-BC6E-D8A66116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5088"/>
            <a:ext cx="10241280" cy="839783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Use case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5E22BE1-97D4-41FF-804A-47C68DCE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36" y="901222"/>
            <a:ext cx="9086127" cy="50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F3A9-E39C-431A-B821-5FA40596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8697"/>
            <a:ext cx="10241280" cy="477687"/>
          </a:xfrm>
        </p:spPr>
        <p:txBody>
          <a:bodyPr>
            <a:normAutofit/>
          </a:bodyPr>
          <a:lstStyle/>
          <a:p>
            <a:r>
              <a:rPr lang="en-US" sz="2800" dirty="0"/>
              <a:t>4.</a:t>
            </a:r>
            <a: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PHÂN TÍCH 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 CẦU</a:t>
            </a:r>
            <a:endParaRPr lang="vi-V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3C1C-364F-47C5-A7F5-39EB5344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948777"/>
            <a:ext cx="10594308" cy="4960446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vi-VN" sz="24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Phát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vi-VN" sz="24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yêu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cầu</a:t>
            </a:r>
            <a:endParaRPr lang="vi-VN" sz="2400" b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Mỗi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các thông tin sau: họ tên,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địa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chỉ,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điện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thoại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fax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email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tên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đơn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lượng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hình ảnh, chi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tiết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tên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sx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tên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sx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tức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tin, Tên tin,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mục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tin, chi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tiết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tin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đơn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và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kê.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6856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0D9B-F129-4D39-83EF-A1823428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53" y="260315"/>
            <a:ext cx="11511023" cy="615206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vi-VN" sz="24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Phân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vi-VN" sz="24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vi-VN" sz="24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năng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4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vi-VN" sz="24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4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</a:t>
            </a:r>
            <a:r>
              <a:rPr lang="vi-VN" sz="24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dùng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266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dùng là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nhu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xem và mua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đồng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trên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shop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online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Họ chỉ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quyền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xem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thông tin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giới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thiệu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khuyến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mãi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tin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,...),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theo yêu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thanh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viết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luận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,...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266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dùng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nhu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thanh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online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hoặc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giá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dùng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đăng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ký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tài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để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4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5FEB-B648-422B-8A35-510491C52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491808"/>
            <a:ext cx="10241280" cy="3959352"/>
          </a:xfrm>
        </p:spPr>
        <p:txBody>
          <a:bodyPr>
            <a:normAutofit/>
          </a:bodyPr>
          <a:lstStyle/>
          <a:p>
            <a:pPr marL="22669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4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4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</a:t>
            </a:r>
            <a:r>
              <a:rPr lang="vi-VN" sz="24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266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viên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tất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cả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các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quyền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dùng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thường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226695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trị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viên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thông tin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khách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Cụ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thể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hơn là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quyền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tạo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thay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đổi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thông tin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thêm bài đăng, bài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(như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khuyến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mãi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tin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,...)</a:t>
            </a:r>
          </a:p>
          <a:p>
            <a:pPr marL="226695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sz="2400" dirty="0"/>
          </a:p>
          <a:p>
            <a:endParaRPr lang="vi-V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BC490-BE75-4686-A17B-0BC76EDA25CE}"/>
              </a:ext>
            </a:extLst>
          </p:cNvPr>
          <p:cNvSpPr txBox="1"/>
          <p:nvPr/>
        </p:nvSpPr>
        <p:spPr>
          <a:xfrm>
            <a:off x="975360" y="3634450"/>
            <a:ext cx="8055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phân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Các sơ đồ phân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năng: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2995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B65B-D762-4C35-8170-59CEF58D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03" y="309391"/>
            <a:ext cx="10241280" cy="373515"/>
          </a:xfrm>
        </p:spPr>
        <p:txBody>
          <a:bodyPr>
            <a:noAutofit/>
          </a:bodyPr>
          <a:lstStyle/>
          <a:p>
            <a:r>
              <a:rPr lang="vi-VN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Mô hình ERD/CDM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CD24C-9D38-4E44-970E-BFBCE466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651" y="697988"/>
            <a:ext cx="7801336" cy="54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EBE3-9415-4ED7-B317-01D07E9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45755"/>
            <a:ext cx="10241280" cy="408239"/>
          </a:xfrm>
        </p:spPr>
        <p:txBody>
          <a:bodyPr>
            <a:noAutofit/>
          </a:bodyPr>
          <a:lstStyle/>
          <a:p>
            <a:r>
              <a:rPr lang="vi-VN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Mô hình PDM</a:t>
            </a:r>
            <a:endParaRPr lang="vi-VN" sz="2800" dirty="0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4362BF2D-FCFC-4614-BF54-D1B17A90CD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019" y="853993"/>
            <a:ext cx="7639290" cy="55582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739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7024-9255-4934-9973-BE661A33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674457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5.THIẾT KẾ GIAO DIỆN PHẦN MỀM</a:t>
            </a:r>
            <a:endParaRPr lang="vi-VN" sz="2800" dirty="0"/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5409CD7C-B8C0-4F1B-862A-ABD100FB3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2030" y="1403908"/>
            <a:ext cx="9120851" cy="490429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39D89E-214F-4E3F-BBCC-C6DDAEE78E0D}"/>
              </a:ext>
            </a:extLst>
          </p:cNvPr>
          <p:cNvSpPr txBox="1"/>
          <p:nvPr/>
        </p:nvSpPr>
        <p:spPr>
          <a:xfrm>
            <a:off x="758142" y="831727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Trang </a:t>
            </a:r>
            <a:r>
              <a:rPr lang="vi-VN" sz="2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chủ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3787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D7E02-1AFE-47C8-884B-270A2EE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vi-VN" sz="3200">
                <a:solidFill>
                  <a:schemeClr val="bg1"/>
                </a:solidFill>
              </a:rPr>
              <a:t>Nội DUng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C5F878-E908-4CC1-BE07-426B417F3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06596"/>
              </p:ext>
            </p:extLst>
          </p:nvPr>
        </p:nvGraphicFramePr>
        <p:xfrm>
          <a:off x="4168876" y="324465"/>
          <a:ext cx="7635197" cy="623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37387-0E8F-4C43-A968-CBD569A2C8F2}"/>
              </a:ext>
            </a:extLst>
          </p:cNvPr>
          <p:cNvSpPr txBox="1"/>
          <p:nvPr/>
        </p:nvSpPr>
        <p:spPr>
          <a:xfrm>
            <a:off x="4476987" y="7483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vi-V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71170-B3BC-4B0C-96A3-A7D975DFB2A3}"/>
              </a:ext>
            </a:extLst>
          </p:cNvPr>
          <p:cNvSpPr txBox="1"/>
          <p:nvPr/>
        </p:nvSpPr>
        <p:spPr>
          <a:xfrm>
            <a:off x="5046251" y="17316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endParaRPr lang="vi-V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7C682-62A0-43DC-A2D4-C3CCFA193BF5}"/>
              </a:ext>
            </a:extLst>
          </p:cNvPr>
          <p:cNvSpPr txBox="1"/>
          <p:nvPr/>
        </p:nvSpPr>
        <p:spPr>
          <a:xfrm>
            <a:off x="5250728" y="27148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endParaRPr lang="vi-V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B72A1-A38F-4979-9627-E2FDAA335AB4}"/>
              </a:ext>
            </a:extLst>
          </p:cNvPr>
          <p:cNvSpPr txBox="1"/>
          <p:nvPr/>
        </p:nvSpPr>
        <p:spPr>
          <a:xfrm>
            <a:off x="5250728" y="36980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  <a:endParaRPr lang="vi-V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80324-A0EB-4114-A1C2-ED72C563B9A7}"/>
              </a:ext>
            </a:extLst>
          </p:cNvPr>
          <p:cNvSpPr txBox="1"/>
          <p:nvPr/>
        </p:nvSpPr>
        <p:spPr>
          <a:xfrm>
            <a:off x="4988173" y="46048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  <a:endParaRPr lang="vi-V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F901E-E1CD-415C-8B45-EC0C2CBBB6C6}"/>
              </a:ext>
            </a:extLst>
          </p:cNvPr>
          <p:cNvSpPr txBox="1"/>
          <p:nvPr/>
        </p:nvSpPr>
        <p:spPr>
          <a:xfrm>
            <a:off x="4476987" y="56857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34823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1C44FF-D43F-4215-8BFE-DAE55D80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"/>
          <a:stretch>
            <a:fillRect/>
          </a:stretch>
        </p:blipFill>
        <p:spPr bwMode="auto">
          <a:xfrm>
            <a:off x="1542095" y="1003139"/>
            <a:ext cx="9107809" cy="54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1BACD3E-D277-4EE6-A84B-A2FBD3A62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17" y="545939"/>
            <a:ext cx="3110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Giao </a:t>
            </a:r>
            <a:r>
              <a:rPr kumimoji="0" lang="vi-VN" altLang="vi-V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diện</a:t>
            </a:r>
            <a:r>
              <a:rPr kumimoji="0" lang="vi-VN" altLang="vi-V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kumimoji="0" lang="vi-VN" altLang="vi-V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vi-V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kumimoji="0" lang="vi-VN" altLang="vi-V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00367C-74E8-4AF6-98A2-F059BC93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33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629-B52E-4622-8A5D-7C5A2F37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350366"/>
          </a:xfrm>
        </p:spPr>
        <p:txBody>
          <a:bodyPr>
            <a:normAutofit fontScale="90000"/>
          </a:bodyPr>
          <a:lstStyle/>
          <a:p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toán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26EF-278A-47D3-9CDB-33D4D1EA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4790"/>
            <a:ext cx="10241280" cy="50183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 đồ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khối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năng CHỌN và ĐẶT HÀNG</a:t>
            </a:r>
          </a:p>
          <a:p>
            <a:pPr marL="342900" indent="-342900">
              <a:buAutoNum type="arabicPeriod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 đồ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khối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năng THANH TOÁN</a:t>
            </a:r>
            <a:endParaRPr lang="vi-VN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7663" indent="-347663">
              <a:buFont typeface="Arial" panose="020B0604020202020204" pitchFamily="34" charset="0"/>
              <a:buAutoNum type="arabicPeriod"/>
            </a:pP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Sơ đồ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ĐĂNG KÝ THÀNH VIÊN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7663" indent="-347663">
              <a:buAutoNum type="arabicPeriod"/>
            </a:pP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 đồ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khối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năng TÌM KIẾM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7663" indent="-347663">
              <a:buFont typeface="Arial" panose="020B0604020202020204" pitchFamily="34" charset="0"/>
              <a:buAutoNum type="arabicPeriod"/>
            </a:pP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Sơ đồ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PHẢN HỒI - LIÊN HỆ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9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A37D-B8E6-4F6A-875C-34A70D9E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78629"/>
          </a:xfrm>
        </p:spPr>
        <p:txBody>
          <a:bodyPr>
            <a:noAutofit/>
          </a:bodyPr>
          <a:lstStyle/>
          <a:p>
            <a:r>
              <a:rPr lang="vi-VN" sz="2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Sơ đồ </a:t>
            </a:r>
            <a:r>
              <a:rPr lang="vi-VN" sz="2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khối</a:t>
            </a:r>
            <a:r>
              <a:rPr lang="vi-VN" sz="2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ĐĂNG KÝ THÀNH VIÊN</a:t>
            </a:r>
            <a:br>
              <a:rPr lang="vi-VN" sz="2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86C80-4960-4AF1-A6CD-72FBD583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06" y="795528"/>
            <a:ext cx="3819602" cy="53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9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34E1-330D-4793-A84E-4B2089B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41" y="168592"/>
            <a:ext cx="10241280" cy="1012026"/>
          </a:xfrm>
        </p:spPr>
        <p:txBody>
          <a:bodyPr>
            <a:normAutofit/>
          </a:bodyPr>
          <a:lstStyle/>
          <a:p>
            <a: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 đồ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khối</a:t>
            </a:r>
            <a: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năng TÌM KIẾM</a:t>
            </a:r>
            <a:b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CAE4E-CE0C-4DEE-815A-AAF75212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473" y="874472"/>
            <a:ext cx="6577735" cy="53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8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CD0-5140-439E-8D2E-EB14D189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7184"/>
            <a:ext cx="10241280" cy="616583"/>
          </a:xfrm>
        </p:spPr>
        <p:txBody>
          <a:bodyPr>
            <a:noAutofit/>
          </a:bodyPr>
          <a:lstStyle/>
          <a:p>
            <a:r>
              <a:rPr lang="en-US" sz="2800" dirty="0"/>
              <a:t>6.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và </a:t>
            </a:r>
            <a:r>
              <a:rPr lang="en-US" sz="2800" dirty="0" err="1"/>
              <a:t>hướng</a:t>
            </a:r>
            <a:r>
              <a:rPr lang="en-US" sz="2800" dirty="0"/>
              <a:t> phát </a:t>
            </a:r>
            <a:r>
              <a:rPr lang="en-US" sz="2800" dirty="0" err="1"/>
              <a:t>triển</a:t>
            </a:r>
            <a:br>
              <a:rPr lang="vi-VN" sz="2800" dirty="0"/>
            </a:br>
            <a:endParaRPr lang="vi-V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4CA7-A32A-4EAB-AFA8-E990CD7E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568254"/>
            <a:ext cx="10241280" cy="3959352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phát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đã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ra.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của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nhiều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lỗi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nhỏ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mong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thầy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góp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ý để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lai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cố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gắng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phát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lại một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trải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tốt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58349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s là gì? Phân biệt Thanks và Thank trong tiếng Anh">
            <a:extLst>
              <a:ext uri="{FF2B5EF4-FFF2-40B4-BE49-F238E27FC236}">
                <a16:creationId xmlns:a16="http://schemas.microsoft.com/office/drawing/2014/main" id="{0B705E1D-76DA-4475-94CF-CD5C2CCA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8" y="0"/>
            <a:ext cx="12195858" cy="64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5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D9B-7BC6-48B4-837D-253D51F7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1399"/>
            <a:ext cx="10241280" cy="123444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1B03-AE60-4E08-8268-60AD9050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89" y="1433837"/>
            <a:ext cx="7093974" cy="2794033"/>
          </a:xfrm>
        </p:spPr>
        <p:txBody>
          <a:bodyPr>
            <a:noAutofit/>
          </a:bodyPr>
          <a:lstStyle/>
          <a:p>
            <a:pPr algn="just"/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sự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phát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triển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không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ngừng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về các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lĩnh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vực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công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nghệ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thông tin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nói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chung, cũng như trong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hoạt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xuất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kinh doanh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nói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riêng. Thương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mại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đã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khẳng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định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vai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trò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xúc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tiến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thúc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đẩy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sự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phát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triển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của doanh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nghiệp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Để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bá các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ra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thị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trường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với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tiêu dùng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thì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một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website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hay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môt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ứng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ứng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dụng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hỗ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trợ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cho việc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rất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thiết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</a:p>
          <a:p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vi-VN" sz="2400" dirty="0"/>
          </a:p>
        </p:txBody>
      </p:sp>
      <p:pic>
        <p:nvPicPr>
          <p:cNvPr id="1026" name="Picture 2" descr="Bí mật giúp bán hàng online đắt khách - VietNamNet">
            <a:extLst>
              <a:ext uri="{FF2B5EF4-FFF2-40B4-BE49-F238E27FC236}">
                <a16:creationId xmlns:a16="http://schemas.microsoft.com/office/drawing/2014/main" id="{D312229D-26C4-43A2-9A93-2D9AF524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3" y="1842609"/>
            <a:ext cx="3628835" cy="19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4B9B1-7A52-455D-ABF7-61E3AA02FD94}"/>
              </a:ext>
            </a:extLst>
          </p:cNvPr>
          <p:cNvSpPr txBox="1"/>
          <p:nvPr/>
        </p:nvSpPr>
        <p:spPr>
          <a:xfrm>
            <a:off x="879989" y="5210308"/>
            <a:ext cx="10826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vậy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chúng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em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quyết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định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vi-VN" sz="2400" dirty="0">
                <a:latin typeface="Times New Roman" panose="02020603050405020304" pitchFamily="18" charset="0"/>
                <a:ea typeface="Arial" panose="020B0604020202020204" pitchFamily="34" charset="0"/>
              </a:rPr>
              <a:t> “</a:t>
            </a:r>
            <a:r>
              <a:rPr lang="vi-V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XÂY DỰNG HỆ THỐNG WEBSITE BÁN HÀNG QUA MẠNG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 cho một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shop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bán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đồng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WRIST WATCH.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2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8613-58D0-490A-A4EE-258D3616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84111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và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br>
              <a:rPr lang="vi-VN" dirty="0"/>
            </a:br>
            <a:endParaRPr lang="vi-VN" dirty="0"/>
          </a:p>
        </p:txBody>
      </p:sp>
      <p:pic>
        <p:nvPicPr>
          <p:cNvPr id="2050" name="Picture 2" descr="dong ho Stainless Steel Back tren fado">
            <a:extLst>
              <a:ext uri="{FF2B5EF4-FFF2-40B4-BE49-F238E27FC236}">
                <a16:creationId xmlns:a16="http://schemas.microsoft.com/office/drawing/2014/main" id="{8972B3AB-406F-4C6E-9999-6A01475E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3" y="1500287"/>
            <a:ext cx="4401663" cy="456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000+ Mẫu Đồng Hồ Casio Chính Hãng Nam, Nữ Đang Bán Chạy">
            <a:extLst>
              <a:ext uri="{FF2B5EF4-FFF2-40B4-BE49-F238E27FC236}">
                <a16:creationId xmlns:a16="http://schemas.microsoft.com/office/drawing/2014/main" id="{F39F91E4-0D95-4A64-9DA4-141642E9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72" y="1342949"/>
            <a:ext cx="6896982" cy="23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TIZEN WATCH Global Network">
            <a:extLst>
              <a:ext uri="{FF2B5EF4-FFF2-40B4-BE49-F238E27FC236}">
                <a16:creationId xmlns:a16="http://schemas.microsoft.com/office/drawing/2014/main" id="{B0F67625-CFD8-4142-8DA0-33F45988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8908" y="3899178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Rolex – Wikipedia tiếng Việt">
            <a:extLst>
              <a:ext uri="{FF2B5EF4-FFF2-40B4-BE49-F238E27FC236}">
                <a16:creationId xmlns:a16="http://schemas.microsoft.com/office/drawing/2014/main" id="{1D48D98A-1FEE-4493-95E9-807C89986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2058" name="Picture 10" descr="Montres Rolex S.A – Bảo Vệ Ngày &amp;amp; Đêm">
            <a:extLst>
              <a:ext uri="{FF2B5EF4-FFF2-40B4-BE49-F238E27FC236}">
                <a16:creationId xmlns:a16="http://schemas.microsoft.com/office/drawing/2014/main" id="{1A253CDF-A355-4624-9168-0DE3FCBA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880" y="3854245"/>
            <a:ext cx="2519516" cy="251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1991 L -0.17278 0.07453 C -0.20859 0.09606 -0.2625 0.10764 -0.31914 0.10764 C -0.38372 0.10764 -0.43528 0.09606 -0.47109 0.07453 L -0.64362 -0.01991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6DC5-4436-4CA7-8F41-DFFC82C8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0606"/>
            <a:ext cx="10241280" cy="658762"/>
          </a:xfrm>
        </p:spPr>
        <p:txBody>
          <a:bodyPr>
            <a:noAutofit/>
          </a:bodyPr>
          <a:lstStyle/>
          <a:p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Yêu </a:t>
            </a:r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năng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0E7C7-2B7C-4A97-A85B-7473C48C22AB}"/>
              </a:ext>
            </a:extLst>
          </p:cNvPr>
          <p:cNvSpPr txBox="1"/>
          <p:nvPr/>
        </p:nvSpPr>
        <p:spPr>
          <a:xfrm>
            <a:off x="776748" y="1069814"/>
            <a:ext cx="103730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457200" algn="just">
              <a:spcBef>
                <a:spcPts val="600"/>
              </a:spcBef>
              <a:spcAft>
                <a:spcPts val="600"/>
              </a:spcAft>
            </a:pP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đáp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ứng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cho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nhu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trong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khảo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sát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cần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một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vấn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đề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bao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gồm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các </a:t>
            </a:r>
            <a:r>
              <a:rPr lang="vi-VN" sz="2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vi-VN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năng sau:</a:t>
            </a:r>
            <a:endParaRPr lang="vi-VN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phép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CSDL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danh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sách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các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mặt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theo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từng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đã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mua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Hiển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thị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thông tin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đơn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đặt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Cập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nhật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nhà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sản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xuất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loại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tin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tức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Xử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lý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đơn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kê các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mua trong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ngày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trong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khoảng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2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thời</a:t>
            </a:r>
            <a:r>
              <a:rPr lang="vi-VN" sz="22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gian</a:t>
            </a:r>
            <a:endParaRPr lang="vi-VN" sz="22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7092-0B88-42F8-801A-8B999E41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41659"/>
          </a:xfrm>
        </p:spPr>
        <p:txBody>
          <a:bodyPr>
            <a:normAutofit fontScale="90000"/>
          </a:bodyPr>
          <a:lstStyle/>
          <a:p>
            <a:r>
              <a:rPr lang="vi-VN" sz="28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Yêu </a:t>
            </a:r>
            <a:r>
              <a:rPr lang="vi-VN" sz="28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cầu</a:t>
            </a:r>
            <a:r>
              <a:rPr lang="vi-VN" sz="28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trang </a:t>
            </a:r>
            <a:r>
              <a:rPr lang="vi-VN" sz="2800" b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web</a:t>
            </a:r>
            <a:br>
              <a:rPr lang="vi-VN" sz="24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vi-V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075F7-1224-4808-94FE-BD9F6314463D}"/>
              </a:ext>
            </a:extLst>
          </p:cNvPr>
          <p:cNvSpPr txBox="1"/>
          <p:nvPr/>
        </p:nvSpPr>
        <p:spPr>
          <a:xfrm>
            <a:off x="914399" y="1066357"/>
            <a:ext cx="1044185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Hệ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thống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2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❖"/>
            </a:pP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Phần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Khách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nhu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cầu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mua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sắm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hóa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họ sẽ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kiếm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các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mặt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cần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thiết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từ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đặt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mua các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mặt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này</a:t>
            </a:r>
            <a:endParaRPr lang="vi-V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DC65E-98B7-48D5-B586-0D67BFC674B8}"/>
              </a:ext>
            </a:extLst>
          </p:cNvPr>
          <p:cNvSpPr txBox="1"/>
          <p:nvPr/>
        </p:nvSpPr>
        <p:spPr>
          <a:xfrm>
            <a:off x="914399" y="3507011"/>
            <a:ext cx="10441858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❖"/>
            </a:pP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Thứ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hai: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Dành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cho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trị</a:t>
            </a:r>
            <a:r>
              <a:rPr lang="vi-VN" sz="2400" b="1" i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endParaRPr lang="vi-VN" sz="2400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làm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chủ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ứng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dụng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quyền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kiểm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soát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mọi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hoạt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này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cấp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Username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và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Password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để đăng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nhập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hệ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thống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năng của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mình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25255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FC53-91B2-4C1F-B024-8CAEA8D0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778629"/>
          </a:xfrm>
        </p:spPr>
        <p:txBody>
          <a:bodyPr>
            <a:noAutofit/>
          </a:bodyPr>
          <a:lstStyle/>
          <a:p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nghiệp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vụ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của bài </a:t>
            </a:r>
            <a:r>
              <a:rPr lang="en-US" sz="2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toán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47786-CE39-47AD-93F8-58D357E1043A}"/>
              </a:ext>
            </a:extLst>
          </p:cNvPr>
          <p:cNvSpPr txBox="1"/>
          <p:nvPr/>
        </p:nvSpPr>
        <p:spPr>
          <a:xfrm>
            <a:off x="579120" y="1345120"/>
            <a:ext cx="609407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của bài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7DD22-D304-4359-B14C-5F3BE0FC66E7}"/>
              </a:ext>
            </a:extLst>
          </p:cNvPr>
          <p:cNvSpPr txBox="1"/>
          <p:nvPr/>
        </p:nvSpPr>
        <p:spPr>
          <a:xfrm>
            <a:off x="1484455" y="2123749"/>
            <a:ext cx="609407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959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lí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khách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469B7-E779-45EB-B0BD-D5B39E2E3891}"/>
              </a:ext>
            </a:extLst>
          </p:cNvPr>
          <p:cNvSpPr txBox="1"/>
          <p:nvPr/>
        </p:nvSpPr>
        <p:spPr>
          <a:xfrm>
            <a:off x="1484455" y="2785073"/>
            <a:ext cx="6094070" cy="27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959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hàng</a:t>
            </a: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6959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Quản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lí</a:t>
            </a:r>
            <a:r>
              <a:rPr lang="vi-VN" sz="2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kho</a:t>
            </a:r>
            <a:endParaRPr lang="vi-VN" sz="24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6959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2669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vi-VN" sz="24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08410-1492-4E50-ABC2-3CA9A767B260}"/>
              </a:ext>
            </a:extLst>
          </p:cNvPr>
          <p:cNvSpPr txBox="1"/>
          <p:nvPr/>
        </p:nvSpPr>
        <p:spPr>
          <a:xfrm>
            <a:off x="963846" y="4609748"/>
            <a:ext cx="962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Xem </a:t>
            </a:r>
            <a:r>
              <a:rPr lang="vi-VN" dirty="0" err="1"/>
              <a:t>bảng</a:t>
            </a:r>
            <a:r>
              <a:rPr lang="vi-VN" dirty="0"/>
              <a:t> thông tin trong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word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IV.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nghiệp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vụ</a:t>
            </a:r>
            <a:r>
              <a:rPr lang="en-US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của bài </a:t>
            </a:r>
            <a:r>
              <a:rPr lang="en-US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toán</a:t>
            </a:r>
            <a:endParaRPr lang="vi-VN" sz="1800" b="1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vi-VN" dirty="0"/>
              <a:t> trang 8 -9 </a:t>
            </a:r>
          </a:p>
        </p:txBody>
      </p:sp>
    </p:spTree>
    <p:extLst>
      <p:ext uri="{BB962C8B-B14F-4D97-AF65-F5344CB8AC3E}">
        <p14:creationId xmlns:p14="http://schemas.microsoft.com/office/powerpoint/2010/main" val="400495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0D3-1155-45A5-865E-22E81021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114295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X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ây </a:t>
            </a:r>
            <a:r>
              <a:rPr lang="vi-VN" sz="2800" b="1" i="0" dirty="0" err="1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dựng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biểu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 đồ phân </a:t>
            </a:r>
            <a:r>
              <a:rPr lang="vi-VN" sz="2800" b="1" i="0" dirty="0" err="1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cấp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 </a:t>
            </a:r>
            <a:r>
              <a:rPr lang="vi-VN" sz="2800" b="1" i="0" dirty="0" err="1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chức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 năng </a:t>
            </a:r>
            <a:r>
              <a:rPr lang="vi-VN" sz="2800" b="1" i="0" dirty="0">
                <a:solidFill>
                  <a:srgbClr val="000000"/>
                </a:solidFill>
                <a:effectLst/>
                <a:latin typeface="TimesNewRomanPSMT"/>
                <a:cs typeface="Times New Roman" panose="02020603050405020304" pitchFamily="18" charset="0"/>
              </a:rPr>
              <a:t>(</a:t>
            </a:r>
            <a:r>
              <a:rPr lang="vi-VN" sz="2800" b="1" i="0" dirty="0">
                <a:solidFill>
                  <a:srgbClr val="222222"/>
                </a:solidFill>
                <a:effectLst/>
                <a:latin typeface="TimesNewRomanPSMT"/>
                <a:cs typeface="Times New Roman" panose="02020603050405020304" pitchFamily="18" charset="0"/>
              </a:rPr>
              <a:t>BFD)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vi-VN" sz="2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vi-V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76CA2-7FDF-4E9C-9A36-FCC4F8F24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88"/>
          <a:stretch/>
        </p:blipFill>
        <p:spPr>
          <a:xfrm>
            <a:off x="504988" y="1352675"/>
            <a:ext cx="6159539" cy="3404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F911E-97FA-412D-9EC7-2BDC02461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52"/>
          <a:stretch/>
        </p:blipFill>
        <p:spPr>
          <a:xfrm>
            <a:off x="6664527" y="2466970"/>
            <a:ext cx="5326845" cy="38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25B1-A157-491B-864A-9B0AB339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69148"/>
            <a:ext cx="10241280" cy="732330"/>
          </a:xfrm>
        </p:spPr>
        <p:txBody>
          <a:bodyPr>
            <a:no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đồ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(BFD)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bài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br>
              <a:rPr lang="vi-VN" sz="2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vi-V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14FAC-AFB7-43E7-9128-3277B021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0" y="1071021"/>
            <a:ext cx="6403007" cy="515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B8D12-8F7D-4FDE-B38C-FE824648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43" y="2594956"/>
            <a:ext cx="6775905" cy="31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024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tf02787940_win32</Template>
  <TotalTime>1606</TotalTime>
  <Words>1045</Words>
  <Application>Microsoft Office PowerPoint</Application>
  <PresentationFormat>Widescreen</PresentationFormat>
  <Paragraphs>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Gill Sans Nova</vt:lpstr>
      <vt:lpstr>Symbol</vt:lpstr>
      <vt:lpstr>Times New Roman</vt:lpstr>
      <vt:lpstr>TimesNewRomanPSMT</vt:lpstr>
      <vt:lpstr>Wingdings</vt:lpstr>
      <vt:lpstr>GradientRiseVTI</vt:lpstr>
      <vt:lpstr>Tiểu luận  NHậpMôn Công Nghệ Phần mềm </vt:lpstr>
      <vt:lpstr>Nội DUng</vt:lpstr>
      <vt:lpstr>1. Lý do chọn đề tài </vt:lpstr>
      <vt:lpstr>2. Khảo sát hiện trạng và xác định yêu cầu </vt:lpstr>
      <vt:lpstr>Yêu cầu chức năng </vt:lpstr>
      <vt:lpstr>Yêu cầu trang web </vt:lpstr>
      <vt:lpstr>Xác định thông tin cơ bản cho nghiệp vụ của bài toán </vt:lpstr>
      <vt:lpstr>Xây dựng biểu đồ phân cấp chức năng (BFD). </vt:lpstr>
      <vt:lpstr>Biểu đồ phân cấp chức năng (BFD) cho nghiệp vụ bài toán </vt:lpstr>
      <vt:lpstr>Xây dựng kế hoạch dự án </vt:lpstr>
      <vt:lpstr>3. ĐẶT TẢ YÊU CẦU BÀI TOÁN</vt:lpstr>
      <vt:lpstr>Đặc tả Use case </vt:lpstr>
      <vt:lpstr>Đặc tả Use case </vt:lpstr>
      <vt:lpstr>4. PHÂN TÍCH YÊU CẦU</vt:lpstr>
      <vt:lpstr>PowerPoint Presentation</vt:lpstr>
      <vt:lpstr>PowerPoint Presentation</vt:lpstr>
      <vt:lpstr>Mô hình ERD/CDM</vt:lpstr>
      <vt:lpstr>Mô hình PDM</vt:lpstr>
      <vt:lpstr>5.THIẾT KẾ GIAO DIỆN PHẦN MỀM</vt:lpstr>
      <vt:lpstr>PowerPoint Presentation</vt:lpstr>
      <vt:lpstr>Thiết kế thuật toán </vt:lpstr>
      <vt:lpstr>Sơ đồ khối chức năng ĐĂNG KÝ THÀNH VIÊN </vt:lpstr>
      <vt:lpstr>Sơ đồ khối chức năng TÌM KIẾM </vt:lpstr>
      <vt:lpstr>6. Kết luận và hướng phát triển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Tiểu luận  NHậpMôn Công Nghệ Phần mềm </dc:title>
  <dc:creator>TON LONG VINH</dc:creator>
  <cp:lastModifiedBy>TON LONG VINH</cp:lastModifiedBy>
  <cp:revision>1</cp:revision>
  <dcterms:created xsi:type="dcterms:W3CDTF">2021-12-17T07:59:39Z</dcterms:created>
  <dcterms:modified xsi:type="dcterms:W3CDTF">2021-12-18T10:45:55Z</dcterms:modified>
</cp:coreProperties>
</file>