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9" r:id="rId4"/>
    <p:sldId id="268" r:id="rId5"/>
    <p:sldId id="266" r:id="rId6"/>
    <p:sldId id="267" r:id="rId7"/>
    <p:sldId id="260" r:id="rId8"/>
    <p:sldId id="263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9" y="120357"/>
            <a:ext cx="9144000" cy="698793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Shell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50"/>
            <a:ext cx="9144000" cy="5956300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Shell Project built based on </a:t>
            </a:r>
            <a:r>
              <a:rPr lang="en-US" dirty="0" err="1"/>
              <a:t>Revature</a:t>
            </a:r>
            <a:r>
              <a:rPr lang="en-US" dirty="0"/>
              <a:t> Project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Shell architecture used in this </a:t>
            </a:r>
            <a:r>
              <a:rPr lang="en-US" dirty="0" err="1"/>
              <a:t>Revature</a:t>
            </a:r>
            <a:r>
              <a:rPr lang="en-US" dirty="0"/>
              <a:t> Project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Develop a &lt;insert project&gt;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Java 8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Test driven development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RESTful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Clients and Accounts resources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Javalin</a:t>
            </a:r>
            <a:r>
              <a:rPr lang="en-US" dirty="0"/>
              <a:t>, JDBC, </a:t>
            </a:r>
            <a:r>
              <a:rPr lang="en-US" dirty="0" err="1"/>
              <a:t>Logback</a:t>
            </a:r>
            <a:r>
              <a:rPr lang="en-US" dirty="0"/>
              <a:t> / SLF4J, JUnit, </a:t>
            </a:r>
            <a:r>
              <a:rPr lang="en-US" dirty="0" err="1"/>
              <a:t>Mockito</a:t>
            </a:r>
            <a:r>
              <a:rPr lang="en-US" dirty="0"/>
              <a:t>, </a:t>
            </a:r>
            <a:r>
              <a:rPr lang="en-US" dirty="0" err="1"/>
              <a:t>MariaDB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(minimum of 11)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 (2), PUT(2), DELETE (2), GET (5)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General Requirements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Controller (presentation)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Service (business logic)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Data Access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80-90% JUnit test coverage for the service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</a:t>
            </a:r>
            <a:r>
              <a:rPr lang="en-US" dirty="0" err="1"/>
              <a:t>Mockito</a:t>
            </a:r>
            <a:r>
              <a:rPr lang="en-US" dirty="0"/>
              <a:t> in order to mock DAO dependencies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Considerations for logging (Http Requests, Methods being executed, Exceptions)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SQL script creating a table schema and performs initial data load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Hybrid for database modeling and connectivity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Must utilize the Data 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(locally or ideally Amazon Web Services (AWS))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Stretch Goals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tests to verify API functionality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5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9424" y="2278701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786823" y="1327797"/>
            <a:ext cx="2412847" cy="95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093344" y="1893255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78515" y="27742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0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450" y="754828"/>
            <a:ext cx="1690400" cy="11692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4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sz="1000" dirty="0"/>
              <a:t>&lt;T&gt;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&lt;T&gt;DTO</a:t>
            </a:r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&lt;T&gt;</a:t>
            </a:r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339439"/>
            <a:ext cx="2171654" cy="11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&lt;T&gt;Service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77148" cy="162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94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 Project Generic&lt;T&gt; Database Access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/>
              <a:t>&lt;T&gt;</a:t>
            </a:r>
            <a:r>
              <a:rPr lang="en-US" sz="1400" dirty="0" err="1"/>
              <a:t>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205623" cy="50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247487"/>
            <a:ext cx="2398683" cy="35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43028" y="521327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AccountService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48941" y="502291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&lt;T&gt;Controller</a:t>
            </a:r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cxnSp>
        <p:nvCxnSpPr>
          <p:cNvPr id="3" name="Straight Arrow Connector 2"/>
          <p:cNvCxnSpPr>
            <a:stCxn id="46" idx="1"/>
            <a:endCxn id="36" idx="3"/>
          </p:cNvCxnSpPr>
          <p:nvPr/>
        </p:nvCxnSpPr>
        <p:spPr>
          <a:xfrm flipH="1">
            <a:off x="6237825" y="4768090"/>
            <a:ext cx="1064437" cy="94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1582107" y="5802529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AccountNotFoundException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36" idx="1"/>
            <a:endCxn id="49" idx="3"/>
          </p:cNvCxnSpPr>
          <p:nvPr/>
        </p:nvCxnSpPr>
        <p:spPr>
          <a:xfrm flipH="1">
            <a:off x="3794137" y="5708799"/>
            <a:ext cx="948891" cy="42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895777" y="55000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3FBA679-F71B-47BD-BE29-21E7C2262CEB}"/>
              </a:ext>
            </a:extLst>
          </p:cNvPr>
          <p:cNvSpPr/>
          <p:nvPr/>
        </p:nvSpPr>
        <p:spPr>
          <a:xfrm>
            <a:off x="9930894" y="274807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3"/>
            <a:endCxn id="57" idx="1"/>
          </p:cNvCxnSpPr>
          <p:nvPr/>
        </p:nvCxnSpPr>
        <p:spPr>
          <a:xfrm flipV="1">
            <a:off x="8899546" y="3243599"/>
            <a:ext cx="1031348" cy="1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9077448" y="296982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2859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4656" y="754828"/>
            <a:ext cx="1822194" cy="8769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&lt;General&gt;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General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GeneralDTO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600" dirty="0" err="1"/>
              <a:t>GeneralDAOImpl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193312"/>
            <a:ext cx="2171654" cy="127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GeneralService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69779" y="2229267"/>
            <a:ext cx="1998489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3468268" y="2557794"/>
            <a:ext cx="1256938" cy="168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825038" y="405377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 Project General Control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1018608" y="3048343"/>
            <a:ext cx="1621682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753464" y="3918960"/>
            <a:ext cx="2048896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 err="1"/>
              <a:t>RecordNotFoundException</a:t>
            </a:r>
            <a:endParaRPr lang="en-US" sz="13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640290" y="3376870"/>
            <a:ext cx="2084916" cy="87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>
            <a:off x="2802360" y="4247487"/>
            <a:ext cx="192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43028" y="521327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2ndService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48941" y="502291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600" dirty="0" err="1"/>
              <a:t>GeneralController</a:t>
            </a:r>
            <a:endParaRPr lang="en-US" sz="1600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cxnSp>
        <p:nvCxnSpPr>
          <p:cNvPr id="3" name="Straight Arrow Connector 2"/>
          <p:cNvCxnSpPr>
            <a:stCxn id="46" idx="1"/>
            <a:endCxn id="36" idx="3"/>
          </p:cNvCxnSpPr>
          <p:nvPr/>
        </p:nvCxnSpPr>
        <p:spPr>
          <a:xfrm flipH="1">
            <a:off x="6237825" y="4768090"/>
            <a:ext cx="1064437" cy="94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6C40FF0E-1998-4874-BE17-1A4E9B40553E}"/>
              </a:ext>
            </a:extLst>
          </p:cNvPr>
          <p:cNvSpPr/>
          <p:nvPr/>
        </p:nvSpPr>
        <p:spPr>
          <a:xfrm>
            <a:off x="10014074" y="290503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2nModel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ADE97499-DD4F-4E76-9405-EEDBB792874E}"/>
              </a:ext>
            </a:extLst>
          </p:cNvPr>
          <p:cNvCxnSpPr>
            <a:stCxn id="5" idx="2"/>
            <a:endCxn id="53" idx="0"/>
          </p:cNvCxnSpPr>
          <p:nvPr/>
        </p:nvCxnSpPr>
        <p:spPr>
          <a:xfrm>
            <a:off x="9726041" y="2127323"/>
            <a:ext cx="1035432" cy="77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42D31C0-1790-4E50-9650-E15403FD6F1F}"/>
              </a:ext>
            </a:extLst>
          </p:cNvPr>
          <p:cNvSpPr txBox="1"/>
          <p:nvPr/>
        </p:nvSpPr>
        <p:spPr>
          <a:xfrm>
            <a:off x="10204098" y="232938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1582107" y="5802529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/>
              <a:t>2ndModelNotFoundException</a:t>
            </a:r>
          </a:p>
        </p:txBody>
      </p:sp>
      <p:cxnSp>
        <p:nvCxnSpPr>
          <p:cNvPr id="6" name="Straight Arrow Connector 5"/>
          <p:cNvCxnSpPr>
            <a:stCxn id="36" idx="1"/>
            <a:endCxn id="49" idx="3"/>
          </p:cNvCxnSpPr>
          <p:nvPr/>
        </p:nvCxnSpPr>
        <p:spPr>
          <a:xfrm flipH="1">
            <a:off x="3794137" y="5708799"/>
            <a:ext cx="948891" cy="42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895777" y="55000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461711" y="4425890"/>
            <a:ext cx="1685121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sz="1400" dirty="0" err="1"/>
              <a:t>AddOrEditClientDTO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15" idx="3"/>
            <a:endCxn id="57" idx="0"/>
          </p:cNvCxnSpPr>
          <p:nvPr/>
        </p:nvCxnSpPr>
        <p:spPr>
          <a:xfrm>
            <a:off x="8899546" y="3255779"/>
            <a:ext cx="1404726" cy="117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42D31C0-1790-4E50-9650-E15403FD6F1F}"/>
              </a:ext>
            </a:extLst>
          </p:cNvPr>
          <p:cNvSpPr txBox="1"/>
          <p:nvPr/>
        </p:nvSpPr>
        <p:spPr>
          <a:xfrm>
            <a:off x="9092344" y="335768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1361614" y="4801218"/>
            <a:ext cx="1621682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GeneralException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29" idx="1"/>
            <a:endCxn id="63" idx="3"/>
          </p:cNvCxnSpPr>
          <p:nvPr/>
        </p:nvCxnSpPr>
        <p:spPr>
          <a:xfrm flipH="1">
            <a:off x="2983296" y="4247487"/>
            <a:ext cx="1741910" cy="88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4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4656" y="754828"/>
            <a:ext cx="1822194" cy="8769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&lt;General&gt;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General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com.tlw8253.dto</a:t>
            </a:r>
            <a:endParaRPr lang="en-US" sz="1000" dirty="0"/>
          </a:p>
          <a:p>
            <a:pPr algn="ctr"/>
            <a:r>
              <a:rPr lang="en-US" sz="1200" dirty="0"/>
              <a:t>Data </a:t>
            </a:r>
            <a:r>
              <a:rPr lang="en-US" sz="1200" dirty="0" smtClean="0"/>
              <a:t>Transfer </a:t>
            </a:r>
            <a:r>
              <a:rPr lang="en-US" sz="1200" dirty="0"/>
              <a:t>Object</a:t>
            </a:r>
          </a:p>
          <a:p>
            <a:pPr algn="ctr"/>
            <a:r>
              <a:rPr lang="en-US" dirty="0" err="1" smtClean="0"/>
              <a:t>GeneralDTO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600" dirty="0" err="1"/>
              <a:t>GeneralDAOImpl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193312"/>
            <a:ext cx="2171654" cy="127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GeneralService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69779" y="2229267"/>
            <a:ext cx="1998489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3468268" y="2557794"/>
            <a:ext cx="1256938" cy="168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825038" y="405377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 Project </a:t>
            </a:r>
            <a:r>
              <a:rPr lang="en-US" dirty="0" smtClean="0"/>
              <a:t>JUnit Test 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1018608" y="3048343"/>
            <a:ext cx="1621682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753464" y="3918960"/>
            <a:ext cx="2048896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 err="1"/>
              <a:t>RecordNotFoundException</a:t>
            </a:r>
            <a:endParaRPr lang="en-US" sz="13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640290" y="3376870"/>
            <a:ext cx="2084916" cy="87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>
            <a:off x="2802360" y="4247487"/>
            <a:ext cx="192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041209" y="495360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test/com.tlw8253.service</a:t>
            </a:r>
            <a:endParaRPr lang="en-US" sz="1000" dirty="0"/>
          </a:p>
          <a:p>
            <a:pPr algn="ctr"/>
            <a:r>
              <a:rPr lang="en-US" sz="1400" dirty="0" err="1"/>
              <a:t>GeneralServiceTest</a:t>
            </a:r>
            <a:endParaRPr lang="en-US" sz="1400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simulates</a:t>
            </a:r>
            <a:endParaRPr lang="en-US" sz="1200" dirty="0"/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6C40FF0E-1998-4874-BE17-1A4E9B40553E}"/>
              </a:ext>
            </a:extLst>
          </p:cNvPr>
          <p:cNvSpPr/>
          <p:nvPr/>
        </p:nvSpPr>
        <p:spPr>
          <a:xfrm>
            <a:off x="10014074" y="290503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2nModel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ADE97499-DD4F-4E76-9405-EEDBB792874E}"/>
              </a:ext>
            </a:extLst>
          </p:cNvPr>
          <p:cNvCxnSpPr>
            <a:stCxn id="5" idx="2"/>
            <a:endCxn id="53" idx="0"/>
          </p:cNvCxnSpPr>
          <p:nvPr/>
        </p:nvCxnSpPr>
        <p:spPr>
          <a:xfrm>
            <a:off x="9726041" y="2127323"/>
            <a:ext cx="1035432" cy="77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42D31C0-1790-4E50-9650-E15403FD6F1F}"/>
              </a:ext>
            </a:extLst>
          </p:cNvPr>
          <p:cNvSpPr txBox="1"/>
          <p:nvPr/>
        </p:nvSpPr>
        <p:spPr>
          <a:xfrm>
            <a:off x="10204098" y="232938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461711" y="4425890"/>
            <a:ext cx="1685121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sz="1400" dirty="0" err="1"/>
              <a:t>AddOrEditClientDTO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15" idx="3"/>
            <a:endCxn id="57" idx="0"/>
          </p:cNvCxnSpPr>
          <p:nvPr/>
        </p:nvCxnSpPr>
        <p:spPr>
          <a:xfrm>
            <a:off x="8899546" y="3255779"/>
            <a:ext cx="1404726" cy="117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42D31C0-1790-4E50-9650-E15403FD6F1F}"/>
              </a:ext>
            </a:extLst>
          </p:cNvPr>
          <p:cNvSpPr txBox="1"/>
          <p:nvPr/>
        </p:nvSpPr>
        <p:spPr>
          <a:xfrm>
            <a:off x="9092344" y="335768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1361614" y="4801218"/>
            <a:ext cx="1621682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GeneralException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29" idx="1"/>
            <a:endCxn id="63" idx="3"/>
          </p:cNvCxnSpPr>
          <p:nvPr/>
        </p:nvCxnSpPr>
        <p:spPr>
          <a:xfrm flipH="1">
            <a:off x="2983296" y="4247487"/>
            <a:ext cx="1741910" cy="88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571935" y="5531559"/>
            <a:ext cx="1822194" cy="8769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&lt;General&gt;</a:t>
            </a:r>
          </a:p>
        </p:txBody>
      </p:sp>
      <p:cxnSp>
        <p:nvCxnSpPr>
          <p:cNvPr id="7" name="Straight Arrow Connector 6"/>
          <p:cNvCxnSpPr>
            <a:stCxn id="46" idx="1"/>
            <a:endCxn id="62" idx="0"/>
          </p:cNvCxnSpPr>
          <p:nvPr/>
        </p:nvCxnSpPr>
        <p:spPr>
          <a:xfrm flipH="1">
            <a:off x="5483032" y="4768090"/>
            <a:ext cx="1819230" cy="76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4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450" y="754828"/>
            <a:ext cx="1690400" cy="11692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400" dirty="0"/>
              <a:t>Data Access Object</a:t>
            </a:r>
          </a:p>
          <a:p>
            <a:pPr algn="ctr"/>
            <a:r>
              <a:rPr lang="en-US" sz="1200" dirty="0" err="1"/>
              <a:t>GenericDAO</a:t>
            </a:r>
            <a:r>
              <a:rPr lang="en-US" sz="1200" dirty="0"/>
              <a:t>&lt;Account&gt;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Account</a:t>
            </a:r>
            <a:endParaRPr lang="en-US" sz="1000" dirty="0"/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000" dirty="0"/>
              <a:t>Data Transfer Object</a:t>
            </a:r>
          </a:p>
          <a:p>
            <a:pPr algn="ctr"/>
            <a:r>
              <a:rPr lang="en-US" sz="1400" dirty="0" err="1"/>
              <a:t>AccountDTO</a:t>
            </a:r>
            <a:endParaRPr lang="en-US" sz="1400" dirty="0"/>
          </a:p>
          <a:p>
            <a:pPr algn="ctr"/>
            <a:r>
              <a:rPr lang="en-US" sz="1400" dirty="0" err="1"/>
              <a:t>AccountAddDTO</a:t>
            </a:r>
            <a:endParaRPr lang="en-US" sz="1400" dirty="0"/>
          </a:p>
          <a:p>
            <a:pPr algn="ctr"/>
            <a:r>
              <a:rPr lang="en-US" sz="1400" dirty="0" err="1"/>
              <a:t>AccountEditDTO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400" dirty="0" err="1"/>
              <a:t>AccountDAOImpl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339439"/>
            <a:ext cx="2171654" cy="11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AccountService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77148" cy="162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Generic&lt;T&gt; Database Access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200" dirty="0" err="1"/>
              <a:t>AccountNotFoundException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205623" cy="50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247487"/>
            <a:ext cx="2398683" cy="35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400" dirty="0" err="1"/>
              <a:t>AccountController</a:t>
            </a:r>
            <a:endParaRPr lang="en-US" sz="1400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9298585" y="3908933"/>
            <a:ext cx="3289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Used for development purposes</a:t>
            </a:r>
          </a:p>
        </p:txBody>
      </p:sp>
      <p:cxnSp>
        <p:nvCxnSpPr>
          <p:cNvPr id="7" name="Straight Arrow Connector 6"/>
          <p:cNvCxnSpPr>
            <a:stCxn id="50" idx="2"/>
            <a:endCxn id="46" idx="3"/>
          </p:cNvCxnSpPr>
          <p:nvPr/>
        </p:nvCxnSpPr>
        <p:spPr>
          <a:xfrm flipH="1">
            <a:off x="8981178" y="4247487"/>
            <a:ext cx="1962115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93FBA679-F71B-47BD-BE29-21E7C2262CEB}"/>
              </a:ext>
            </a:extLst>
          </p:cNvPr>
          <p:cNvSpPr/>
          <p:nvPr/>
        </p:nvSpPr>
        <p:spPr>
          <a:xfrm>
            <a:off x="9930894" y="2748071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endCxn id="53" idx="1"/>
          </p:cNvCxnSpPr>
          <p:nvPr/>
        </p:nvCxnSpPr>
        <p:spPr>
          <a:xfrm flipV="1">
            <a:off x="8899546" y="3243599"/>
            <a:ext cx="1031348" cy="1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5E4B2700-0522-40EF-B035-166AA1C17D76}"/>
              </a:ext>
            </a:extLst>
          </p:cNvPr>
          <p:cNvSpPr txBox="1"/>
          <p:nvPr/>
        </p:nvSpPr>
        <p:spPr>
          <a:xfrm>
            <a:off x="9077448" y="296982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49764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9" y="120357"/>
            <a:ext cx="9144000" cy="698793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/>
              <a:t>ShellProject</a:t>
            </a:r>
            <a:r>
              <a:rPr lang="en-US" sz="4800" dirty="0"/>
              <a:t> 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50"/>
            <a:ext cx="9144000" cy="59563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 requirements all implemented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general requirements met or exceeded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SQL script creating a table schema and performs initial data load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JDBC for data persistence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Must utilize the Data 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(through localhost)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(minimum of 11)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considerations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Account Number Primary Key (Randomly Generated)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GenericDAO</a:t>
            </a:r>
            <a:r>
              <a:rPr lang="en-US" dirty="0"/>
              <a:t>&lt;T&gt; used but not fully realized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Simple Add/Edit DTO stores data generically in </a:t>
            </a:r>
            <a:r>
              <a:rPr lang="en-US" dirty="0" err="1"/>
              <a:t>HashMaps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JUnit test driven development not fully realized (18 tests)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utilization of Postman tests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Additional endpoints created inadvertently and by extension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Logging through program logging levels used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utilize (~30+) tests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7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424471" y="216925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3919268" y="2355357"/>
            <a:ext cx="3400496" cy="30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376910" y="34396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cxnSpLocks/>
            <a:stCxn id="20" idx="2"/>
            <a:endCxn id="15" idx="1"/>
          </p:cNvCxnSpPr>
          <p:nvPr/>
        </p:nvCxnSpPr>
        <p:spPr>
          <a:xfrm>
            <a:off x="8067163" y="2850885"/>
            <a:ext cx="1309747" cy="108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19764" y="18598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1193187" y="2169255"/>
            <a:ext cx="653404" cy="1018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814561" y="2355357"/>
            <a:ext cx="2378626" cy="32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292618" y="220316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28788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067163" y="2850885"/>
            <a:ext cx="9024" cy="234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023791" y="4088955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88335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37" name="Straight Arrow Connector 36"/>
          <p:cNvCxnSpPr>
            <a:stCxn id="29" idx="1"/>
            <a:endCxn id="35" idx="3"/>
          </p:cNvCxnSpPr>
          <p:nvPr/>
        </p:nvCxnSpPr>
        <p:spPr>
          <a:xfrm flipH="1">
            <a:off x="5583132" y="5687371"/>
            <a:ext cx="1745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333485" y="542002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067163" y="967812"/>
            <a:ext cx="842523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862804" cy="70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High-level Database Access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F7734B1-6C1B-4ADB-BBA4-2510EE97BB9D}"/>
              </a:ext>
            </a:extLst>
          </p:cNvPr>
          <p:cNvSpPr txBox="1"/>
          <p:nvPr/>
        </p:nvSpPr>
        <p:spPr>
          <a:xfrm>
            <a:off x="4414100" y="256614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BC5C957-DD00-47FE-A727-262A8F90A864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8814561" y="2355357"/>
            <a:ext cx="2378626" cy="32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930236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3" name="Straight Arrow Connector 2"/>
          <p:cNvCxnSpPr>
            <a:stCxn id="30" idx="1"/>
            <a:endCxn id="29" idx="3"/>
          </p:cNvCxnSpPr>
          <p:nvPr/>
        </p:nvCxnSpPr>
        <p:spPr>
          <a:xfrm flipH="1">
            <a:off x="8823585" y="5687371"/>
            <a:ext cx="1106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F7734B1-6C1B-4ADB-BBA4-2510EE97BB9D}"/>
              </a:ext>
            </a:extLst>
          </p:cNvPr>
          <p:cNvSpPr txBox="1"/>
          <p:nvPr/>
        </p:nvSpPr>
        <p:spPr>
          <a:xfrm>
            <a:off x="9085811" y="53270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cxnSp>
        <p:nvCxnSpPr>
          <p:cNvPr id="14" name="Straight Arrow Connector 13"/>
          <p:cNvCxnSpPr>
            <a:stCxn id="29" idx="0"/>
            <a:endCxn id="15" idx="1"/>
          </p:cNvCxnSpPr>
          <p:nvPr/>
        </p:nvCxnSpPr>
        <p:spPr>
          <a:xfrm flipV="1">
            <a:off x="8076187" y="3935157"/>
            <a:ext cx="1300723" cy="125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0" idx="0"/>
            <a:endCxn id="15" idx="2"/>
          </p:cNvCxnSpPr>
          <p:nvPr/>
        </p:nvCxnSpPr>
        <p:spPr>
          <a:xfrm flipH="1" flipV="1">
            <a:off x="10124309" y="4430685"/>
            <a:ext cx="553326" cy="76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638506" y="4565085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0329348" y="4643529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501125" y="3069413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331968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A71868C-EF96-4004-8116-DFD1FCCEE6C3}"/>
              </a:ext>
            </a:extLst>
          </p:cNvPr>
          <p:cNvSpPr/>
          <p:nvPr/>
        </p:nvSpPr>
        <p:spPr>
          <a:xfrm>
            <a:off x="405442" y="664234"/>
            <a:ext cx="1777042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com.tlw8253.application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7A88ADC-D070-420B-9A88-FDBA4865856A}"/>
              </a:ext>
            </a:extLst>
          </p:cNvPr>
          <p:cNvSpPr/>
          <p:nvPr/>
        </p:nvSpPr>
        <p:spPr>
          <a:xfrm>
            <a:off x="405442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JavalinHelper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5AD00B6-B022-4C7F-A523-E16E629291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293963" y="1544128"/>
            <a:ext cx="0" cy="4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C7A2B3E-B0CA-48CD-A6CB-935EF9D71843}"/>
              </a:ext>
            </a:extLst>
          </p:cNvPr>
          <p:cNvSpPr/>
          <p:nvPr/>
        </p:nvSpPr>
        <p:spPr>
          <a:xfrm>
            <a:off x="5486401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ClientController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D7B54F-357C-489B-ADE1-DFA04BEA1686}"/>
              </a:ext>
            </a:extLst>
          </p:cNvPr>
          <p:cNvSpPr txBox="1"/>
          <p:nvPr/>
        </p:nvSpPr>
        <p:spPr>
          <a:xfrm>
            <a:off x="198407" y="59749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Program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3209026" y="793631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78CBB1AB-C0E2-40F2-828D-F209304958A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182484" y="905774"/>
            <a:ext cx="1026542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2480094" y="175403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22509349-F226-482F-AC14-E28C2411C4C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182484" y="2403894"/>
            <a:ext cx="3303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2DE2503-050C-47C3-BC73-C61D89CEB131}"/>
              </a:ext>
            </a:extLst>
          </p:cNvPr>
          <p:cNvSpPr txBox="1"/>
          <p:nvPr/>
        </p:nvSpPr>
        <p:spPr>
          <a:xfrm>
            <a:off x="3028411" y="2177699"/>
            <a:ext cx="165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Sets as request hander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D314D83-3A56-4BD7-B215-19DEE4ED8C0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6374922" y="1017917"/>
            <a:ext cx="8625" cy="94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874E7075-4C88-4378-99B9-DC474BE0CE65}"/>
              </a:ext>
            </a:extLst>
          </p:cNvPr>
          <p:cNvCxnSpPr>
            <a:cxnSpLocks/>
            <a:stCxn id="31" idx="2"/>
            <a:endCxn id="39" idx="1"/>
          </p:cNvCxnSpPr>
          <p:nvPr/>
        </p:nvCxnSpPr>
        <p:spPr>
          <a:xfrm>
            <a:off x="2139890" y="4583501"/>
            <a:ext cx="676635" cy="187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71D93A1-C181-4F9C-8D75-C106DB531AB7}"/>
              </a:ext>
            </a:extLst>
          </p:cNvPr>
          <p:cNvSpPr txBox="1"/>
          <p:nvPr/>
        </p:nvSpPr>
        <p:spPr>
          <a:xfrm>
            <a:off x="5599349" y="1382467"/>
            <a:ext cx="662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3EAB749-77B2-435B-A0A3-02060FD4A06F}"/>
              </a:ext>
            </a:extLst>
          </p:cNvPr>
          <p:cNvSpPr txBox="1"/>
          <p:nvPr/>
        </p:nvSpPr>
        <p:spPr>
          <a:xfrm>
            <a:off x="6495694" y="1063930"/>
            <a:ext cx="522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D8414B9-747D-41E7-A06D-8BBA5042C15C}"/>
              </a:ext>
            </a:extLst>
          </p:cNvPr>
          <p:cNvSpPr txBox="1"/>
          <p:nvPr/>
        </p:nvSpPr>
        <p:spPr>
          <a:xfrm>
            <a:off x="6553202" y="1340929"/>
            <a:ext cx="44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559714E-416D-4742-9901-ADC4D8BAC5FA}"/>
              </a:ext>
            </a:extLst>
          </p:cNvPr>
          <p:cNvSpPr txBox="1"/>
          <p:nvPr/>
        </p:nvSpPr>
        <p:spPr>
          <a:xfrm>
            <a:off x="5759571" y="1063931"/>
            <a:ext cx="46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061AF07-38B9-4B05-B6B2-1A74D7C0C618}"/>
              </a:ext>
            </a:extLst>
          </p:cNvPr>
          <p:cNvSpPr/>
          <p:nvPr/>
        </p:nvSpPr>
        <p:spPr>
          <a:xfrm>
            <a:off x="1251369" y="3703607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 err="1"/>
              <a:t>GetRequest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B367C937-E98B-4009-B48E-DBF7102DCFD1}"/>
              </a:ext>
            </a:extLst>
          </p:cNvPr>
          <p:cNvCxnSpPr>
            <a:stCxn id="8" idx="2"/>
            <a:endCxn id="31" idx="0"/>
          </p:cNvCxnSpPr>
          <p:nvPr/>
        </p:nvCxnSpPr>
        <p:spPr>
          <a:xfrm rot="5400000">
            <a:off x="3827523" y="1156208"/>
            <a:ext cx="859766" cy="4235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FC33359-8BE1-4CD9-AD98-06C75CE8FF08}"/>
              </a:ext>
            </a:extLst>
          </p:cNvPr>
          <p:cNvSpPr txBox="1"/>
          <p:nvPr/>
        </p:nvSpPr>
        <p:spPr>
          <a:xfrm>
            <a:off x="2272700" y="2996725"/>
            <a:ext cx="93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request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5531841-C806-4F00-B17D-D19E7CE1C155}"/>
              </a:ext>
            </a:extLst>
          </p:cNvPr>
          <p:cNvSpPr/>
          <p:nvPr/>
        </p:nvSpPr>
        <p:spPr>
          <a:xfrm>
            <a:off x="5486401" y="5035586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/>
              <a:t>Clients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1BFE62EC-0F5D-4135-832D-63D5DC95509C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3028411" y="4143554"/>
            <a:ext cx="2457990" cy="1331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92D5E6B-E445-4560-9C01-6D3C52FFC5AA}"/>
              </a:ext>
            </a:extLst>
          </p:cNvPr>
          <p:cNvSpPr txBox="1"/>
          <p:nvPr/>
        </p:nvSpPr>
        <p:spPr>
          <a:xfrm>
            <a:off x="4257406" y="5186751"/>
            <a:ext cx="52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F2BC059-EF97-4BEE-8F18-133838E3F2D8}"/>
              </a:ext>
            </a:extLst>
          </p:cNvPr>
          <p:cNvSpPr/>
          <p:nvPr/>
        </p:nvSpPr>
        <p:spPr>
          <a:xfrm>
            <a:off x="2816525" y="6344000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8B10C1F-BA7F-40E8-B79A-E87D7A3A66AB}"/>
              </a:ext>
            </a:extLst>
          </p:cNvPr>
          <p:cNvSpPr txBox="1"/>
          <p:nvPr/>
        </p:nvSpPr>
        <p:spPr>
          <a:xfrm>
            <a:off x="1440071" y="5443267"/>
            <a:ext cx="112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response</a:t>
            </a:r>
          </a:p>
        </p:txBody>
      </p:sp>
    </p:spTree>
    <p:extLst>
      <p:ext uri="{BB962C8B-B14F-4D97-AF65-F5344CB8AC3E}">
        <p14:creationId xmlns:p14="http://schemas.microsoft.com/office/powerpoint/2010/main" val="398620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3524" y="717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000" dirty="0"/>
              <a:t>&lt;&lt; interface &gt;&gt;</a:t>
            </a:r>
            <a:endParaRPr lang="en-US" sz="1200" dirty="0"/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367165" y="1212812"/>
            <a:ext cx="2456359" cy="89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669321" y="22852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26263" y="285827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stCxn id="20" idx="1"/>
            <a:endCxn id="15" idx="0"/>
          </p:cNvCxnSpPr>
          <p:nvPr/>
        </p:nvCxnSpPr>
        <p:spPr>
          <a:xfrm flipH="1">
            <a:off x="5173662" y="2383303"/>
            <a:ext cx="1946978" cy="47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20640" y="1887775"/>
            <a:ext cx="1632082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400" dirty="0" err="1"/>
              <a:t>ExceptionController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318321" y="1212812"/>
            <a:ext cx="1802319" cy="117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752722" y="2383303"/>
            <a:ext cx="1754665" cy="104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904651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io.javalin.http.ExceptionHandler</a:t>
            </a:r>
            <a:endParaRPr lang="en-US" sz="1000" dirty="0"/>
          </a:p>
          <a:p>
            <a:pPr algn="ctr"/>
            <a:r>
              <a:rPr lang="en-US" dirty="0" err="1"/>
              <a:t>ExceptionHandler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" idx="2"/>
            <a:endCxn id="29" idx="0"/>
          </p:cNvCxnSpPr>
          <p:nvPr/>
        </p:nvCxnSpPr>
        <p:spPr>
          <a:xfrm>
            <a:off x="7936681" y="2878831"/>
            <a:ext cx="394727" cy="139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7892172" y="3513136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33820" y="4377623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io.javalin.Javalin</a:t>
            </a:r>
            <a:endParaRPr lang="en-US" sz="1000" dirty="0"/>
          </a:p>
          <a:p>
            <a:pPr algn="ctr"/>
            <a:r>
              <a:rPr lang="en-US" dirty="0" err="1"/>
              <a:t>Javalin</a:t>
            </a:r>
            <a:r>
              <a:rPr lang="en-US" dirty="0"/>
              <a:t> App</a:t>
            </a:r>
          </a:p>
        </p:txBody>
      </p:sp>
      <p:cxnSp>
        <p:nvCxnSpPr>
          <p:cNvPr id="37" name="Straight Arrow Connector 36"/>
          <p:cNvCxnSpPr>
            <a:stCxn id="20" idx="2"/>
            <a:endCxn id="35" idx="3"/>
          </p:cNvCxnSpPr>
          <p:nvPr/>
        </p:nvCxnSpPr>
        <p:spPr>
          <a:xfrm flipH="1">
            <a:off x="5828617" y="2878831"/>
            <a:ext cx="2108064" cy="199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89629" y="3548141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endpoints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7936681" y="967812"/>
            <a:ext cx="973005" cy="91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HTTP Exception Model</a:t>
            </a:r>
          </a:p>
        </p:txBody>
      </p:sp>
    </p:spTree>
    <p:extLst>
      <p:ext uri="{BB962C8B-B14F-4D97-AF65-F5344CB8AC3E}">
        <p14:creationId xmlns:p14="http://schemas.microsoft.com/office/powerpoint/2010/main" val="247901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3945</TotalTime>
  <Words>717</Words>
  <Application>Microsoft Office PowerPoint</Application>
  <PresentationFormat>Widescreen</PresentationFormat>
  <Paragraphs>359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Shell Project</vt:lpstr>
      <vt:lpstr>PowerPoint Presentation</vt:lpstr>
      <vt:lpstr>PowerPoint Presentation</vt:lpstr>
      <vt:lpstr>PowerPoint Presentation</vt:lpstr>
      <vt:lpstr>PowerPoint Presentation</vt:lpstr>
      <vt:lpstr>ShellProject Conclusion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Tom Weikel</cp:lastModifiedBy>
  <cp:revision>113</cp:revision>
  <dcterms:created xsi:type="dcterms:W3CDTF">2021-07-29T02:36:30Z</dcterms:created>
  <dcterms:modified xsi:type="dcterms:W3CDTF">2021-08-13T14:02:36Z</dcterms:modified>
</cp:coreProperties>
</file>