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5" r:id="rId4"/>
    <p:sldId id="269" r:id="rId5"/>
    <p:sldId id="27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9755425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47" y="819149"/>
            <a:ext cx="9423247" cy="5953982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ERS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0 architecture modified and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Expense Reimbursement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 and Reimbursement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Hibernate, JDBC,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and Reimbursement endpoints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object orientated schema creation, data loads, record creation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Hibernate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Utilizes the endpoint Controller, Service layer validation, and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 using Hibernate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 concepts created in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implements a </a:t>
            </a:r>
            <a:r>
              <a:rPr lang="en-US" dirty="0" err="1"/>
              <a:t>GenericDAO</a:t>
            </a:r>
            <a:r>
              <a:rPr lang="en-US" dirty="0"/>
              <a:t>&lt;T&gt; DAO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Fully extends a base Data Transfer Object (DTO) model</a:t>
            </a:r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FFD1938-4192-486E-9D53-D9784518AD14}"/>
              </a:ext>
            </a:extLst>
          </p:cNvPr>
          <p:cNvSpPr txBox="1"/>
          <p:nvPr/>
        </p:nvSpPr>
        <p:spPr>
          <a:xfrm>
            <a:off x="130751" y="135257"/>
            <a:ext cx="378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Client Process Flow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4636261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Index.html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2639167" y="3794979"/>
            <a:ext cx="5710893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62" y="4529386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LoginController</a:t>
            </a:r>
            <a:endParaRPr lang="en-US" dirty="0"/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5494614" y="4019265"/>
            <a:ext cx="7206" cy="5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46530" y="4202308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16200000" flipV="1">
            <a:off x="5243157" y="4270723"/>
            <a:ext cx="510121" cy="7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4" idx="0"/>
          </p:cNvCxnSpPr>
          <p:nvPr/>
        </p:nvCxnSpPr>
        <p:spPr>
          <a:xfrm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2" idx="2"/>
          </p:cNvCxnSpPr>
          <p:nvPr/>
        </p:nvCxnSpPr>
        <p:spPr>
          <a:xfrm flipH="1" flipV="1">
            <a:off x="5481650" y="2839261"/>
            <a:ext cx="12964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8391506" y="1762907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sz="1300" dirty="0"/>
              <a:t>Reimbursement.html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ED7A8-1532-4365-90ED-3F304B8440CE}"/>
              </a:ext>
            </a:extLst>
          </p:cNvPr>
          <p:cNvSpPr/>
          <p:nvPr/>
        </p:nvSpPr>
        <p:spPr>
          <a:xfrm>
            <a:off x="995233" y="1778212"/>
            <a:ext cx="1690777" cy="106104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ERS-Client</a:t>
            </a:r>
          </a:p>
          <a:p>
            <a:pPr algn="ctr"/>
            <a:r>
              <a:rPr lang="en-US" dirty="0"/>
              <a:t>Finance.html</a:t>
            </a:r>
          </a:p>
        </p:txBody>
      </p:sp>
      <p:cxnSp>
        <p:nvCxnSpPr>
          <p:cNvPr id="18" name="Straight Arrow Connector 17"/>
          <p:cNvCxnSpPr>
            <a:stCxn id="2" idx="3"/>
            <a:endCxn id="16" idx="1"/>
          </p:cNvCxnSpPr>
          <p:nvPr/>
        </p:nvCxnSpPr>
        <p:spPr>
          <a:xfrm flipV="1">
            <a:off x="6327038" y="2293432"/>
            <a:ext cx="2064468" cy="1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36006" y="3135633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66100" y="2016432"/>
            <a:ext cx="95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</a:t>
            </a:r>
          </a:p>
        </p:txBody>
      </p:sp>
      <p:cxnSp>
        <p:nvCxnSpPr>
          <p:cNvPr id="22" name="Elbow Connector 21"/>
          <p:cNvCxnSpPr>
            <a:stCxn id="16" idx="0"/>
            <a:endCxn id="2" idx="0"/>
          </p:cNvCxnSpPr>
          <p:nvPr/>
        </p:nvCxnSpPr>
        <p:spPr>
          <a:xfrm rot="16200000" flipH="1" flipV="1">
            <a:off x="7351620" y="-107064"/>
            <a:ext cx="15305" cy="3755245"/>
          </a:xfrm>
          <a:prstGeom prst="bentConnector3">
            <a:avLst>
              <a:gd name="adj1" fmla="val -1493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942666" y="1300088"/>
            <a:ext cx="125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cxnSp>
        <p:nvCxnSpPr>
          <p:cNvPr id="25" name="Straight Arrow Connector 24"/>
          <p:cNvCxnSpPr>
            <a:stCxn id="2" idx="1"/>
            <a:endCxn id="17" idx="3"/>
          </p:cNvCxnSpPr>
          <p:nvPr/>
        </p:nvCxnSpPr>
        <p:spPr>
          <a:xfrm flipH="1">
            <a:off x="2686010" y="2308737"/>
            <a:ext cx="1950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0"/>
            <a:endCxn id="2" idx="0"/>
          </p:cNvCxnSpPr>
          <p:nvPr/>
        </p:nvCxnSpPr>
        <p:spPr>
          <a:xfrm rot="5400000" flipH="1" flipV="1">
            <a:off x="3661136" y="-42302"/>
            <a:ext cx="12700" cy="36410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46586" y="1320399"/>
            <a:ext cx="11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session expired</a:t>
            </a:r>
          </a:p>
          <a:p>
            <a:r>
              <a:rPr lang="en-US" sz="1200" dirty="0"/>
              <a:t>logout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62593" y="2081079"/>
            <a:ext cx="95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FINANCE MANAGER</a:t>
            </a:r>
          </a:p>
        </p:txBody>
      </p:sp>
      <p:cxnSp>
        <p:nvCxnSpPr>
          <p:cNvPr id="31" name="Straight Arrow Connector 30"/>
          <p:cNvCxnSpPr>
            <a:stCxn id="16" idx="1"/>
            <a:endCxn id="4" idx="0"/>
          </p:cNvCxnSpPr>
          <p:nvPr/>
        </p:nvCxnSpPr>
        <p:spPr>
          <a:xfrm flipH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7" idx="2"/>
            <a:endCxn id="4" idx="0"/>
          </p:cNvCxnSpPr>
          <p:nvPr/>
        </p:nvCxnSpPr>
        <p:spPr>
          <a:xfrm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993892" y="2970825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33226" y="2848180"/>
            <a:ext cx="8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 session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99709" y="454691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 err="1"/>
              <a:t>ReimbursementController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54019" y="4546914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UserService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7" idx="2"/>
            <a:endCxn id="4" idx="1"/>
          </p:cNvCxnSpPr>
          <p:nvPr/>
        </p:nvCxnSpPr>
        <p:spPr>
          <a:xfrm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2"/>
            <a:endCxn id="4" idx="3"/>
          </p:cNvCxnSpPr>
          <p:nvPr/>
        </p:nvCxnSpPr>
        <p:spPr>
          <a:xfrm flipH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34" idx="1"/>
          </p:cNvCxnSpPr>
          <p:nvPr/>
        </p:nvCxnSpPr>
        <p:spPr>
          <a:xfrm>
            <a:off x="6341278" y="5024914"/>
            <a:ext cx="1612741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38514" y="4796087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116353" y="3303396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793477" y="3201658"/>
            <a:ext cx="116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reimbursement</a:t>
            </a:r>
          </a:p>
        </p:txBody>
      </p:sp>
      <p:cxnSp>
        <p:nvCxnSpPr>
          <p:cNvPr id="69" name="Straight Arrow Connector 68"/>
          <p:cNvCxnSpPr>
            <a:stCxn id="4" idx="2"/>
            <a:endCxn id="32" idx="0"/>
          </p:cNvCxnSpPr>
          <p:nvPr/>
        </p:nvCxnSpPr>
        <p:spPr>
          <a:xfrm flipH="1">
            <a:off x="2639167" y="4019265"/>
            <a:ext cx="2855447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713387" y="422679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2" name="Straight Arrow Connector 71"/>
          <p:cNvCxnSpPr>
            <a:stCxn id="32" idx="2"/>
            <a:endCxn id="57" idx="1"/>
          </p:cNvCxnSpPr>
          <p:nvPr/>
        </p:nvCxnSpPr>
        <p:spPr>
          <a:xfrm>
            <a:off x="2639167" y="5537970"/>
            <a:ext cx="244375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80564" y="5962975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75" name="Straight Arrow Connector 74"/>
          <p:cNvCxnSpPr>
            <a:stCxn id="4" idx="3"/>
            <a:endCxn id="16" idx="2"/>
          </p:cNvCxnSpPr>
          <p:nvPr/>
        </p:nvCxnSpPr>
        <p:spPr>
          <a:xfrm flipV="1">
            <a:off x="8350060" y="2823956"/>
            <a:ext cx="886835" cy="108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1"/>
            <a:endCxn id="17" idx="2"/>
          </p:cNvCxnSpPr>
          <p:nvPr/>
        </p:nvCxnSpPr>
        <p:spPr>
          <a:xfrm flipH="1" flipV="1">
            <a:off x="1840622" y="2839261"/>
            <a:ext cx="798545" cy="106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4" idx="1"/>
            <a:endCxn id="5" idx="3"/>
          </p:cNvCxnSpPr>
          <p:nvPr/>
        </p:nvCxnSpPr>
        <p:spPr>
          <a:xfrm flipH="1" flipV="1">
            <a:off x="6341278" y="5024914"/>
            <a:ext cx="1612741" cy="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7" idx="1"/>
            <a:endCxn id="32" idx="2"/>
          </p:cNvCxnSpPr>
          <p:nvPr/>
        </p:nvCxnSpPr>
        <p:spPr>
          <a:xfrm flipH="1" flipV="1">
            <a:off x="2639167" y="5537970"/>
            <a:ext cx="244375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0"/>
            <a:endCxn id="4" idx="2"/>
          </p:cNvCxnSpPr>
          <p:nvPr/>
        </p:nvCxnSpPr>
        <p:spPr>
          <a:xfrm flipV="1">
            <a:off x="2639167" y="4019265"/>
            <a:ext cx="2855447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0"/>
            <a:endCxn id="17" idx="2"/>
          </p:cNvCxnSpPr>
          <p:nvPr/>
        </p:nvCxnSpPr>
        <p:spPr>
          <a:xfrm flipH="1" flipV="1">
            <a:off x="1840622" y="2839261"/>
            <a:ext cx="3653992" cy="95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" idx="0"/>
            <a:endCxn id="16" idx="1"/>
          </p:cNvCxnSpPr>
          <p:nvPr/>
        </p:nvCxnSpPr>
        <p:spPr>
          <a:xfrm flipV="1">
            <a:off x="5494614" y="2293432"/>
            <a:ext cx="2896892" cy="150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Sort 40"/>
          <p:cNvSpPr/>
          <p:nvPr/>
        </p:nvSpPr>
        <p:spPr>
          <a:xfrm>
            <a:off x="5067751" y="1056878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7" idx="0"/>
          </p:cNvCxnSpPr>
          <p:nvPr/>
        </p:nvCxnSpPr>
        <p:spPr>
          <a:xfrm>
            <a:off x="1840621" y="1784562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0"/>
            <a:endCxn id="41" idx="1"/>
          </p:cNvCxnSpPr>
          <p:nvPr/>
        </p:nvCxnSpPr>
        <p:spPr>
          <a:xfrm rot="5400000" flipH="1" flipV="1">
            <a:off x="3118151" y="-171387"/>
            <a:ext cx="672070" cy="32271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1" idx="1"/>
            <a:endCxn id="17" idx="0"/>
          </p:cNvCxnSpPr>
          <p:nvPr/>
        </p:nvCxnSpPr>
        <p:spPr>
          <a:xfrm rot="10800000" flipV="1">
            <a:off x="1840623" y="1106142"/>
            <a:ext cx="3227129" cy="6720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1" idx="3"/>
            <a:endCxn id="16" idx="0"/>
          </p:cNvCxnSpPr>
          <p:nvPr/>
        </p:nvCxnSpPr>
        <p:spPr>
          <a:xfrm>
            <a:off x="5963003" y="1106142"/>
            <a:ext cx="3273892" cy="6567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6" idx="0"/>
            <a:endCxn id="41" idx="3"/>
          </p:cNvCxnSpPr>
          <p:nvPr/>
        </p:nvCxnSpPr>
        <p:spPr>
          <a:xfrm rot="16200000" flipV="1">
            <a:off x="7271567" y="-202421"/>
            <a:ext cx="656765" cy="32738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101198" y="825839"/>
            <a:ext cx="96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own</a:t>
            </a:r>
          </a:p>
        </p:txBody>
      </p:sp>
      <p:sp>
        <p:nvSpPr>
          <p:cNvPr id="57" name="Flowchart: Sort 56"/>
          <p:cNvSpPr/>
          <p:nvPr/>
        </p:nvSpPr>
        <p:spPr>
          <a:xfrm>
            <a:off x="5082921" y="6104113"/>
            <a:ext cx="895252" cy="98528"/>
          </a:xfrm>
          <a:prstGeom prst="flowChartSor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4" idx="2"/>
            <a:endCxn id="34" idx="0"/>
          </p:cNvCxnSpPr>
          <p:nvPr/>
        </p:nvCxnSpPr>
        <p:spPr>
          <a:xfrm>
            <a:off x="5494614" y="4019265"/>
            <a:ext cx="3298863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0"/>
            <a:endCxn id="4" idx="2"/>
          </p:cNvCxnSpPr>
          <p:nvPr/>
        </p:nvCxnSpPr>
        <p:spPr>
          <a:xfrm flipH="1" flipV="1">
            <a:off x="5494614" y="4019265"/>
            <a:ext cx="3298863" cy="52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384063" y="4088297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78" name="Straight Arrow Connector 77"/>
          <p:cNvCxnSpPr>
            <a:stCxn id="57" idx="3"/>
            <a:endCxn id="34" idx="2"/>
          </p:cNvCxnSpPr>
          <p:nvPr/>
        </p:nvCxnSpPr>
        <p:spPr>
          <a:xfrm flipV="1">
            <a:off x="5978173" y="5537970"/>
            <a:ext cx="281530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57" idx="3"/>
          </p:cNvCxnSpPr>
          <p:nvPr/>
        </p:nvCxnSpPr>
        <p:spPr>
          <a:xfrm flipH="1">
            <a:off x="5978173" y="5537970"/>
            <a:ext cx="2815304" cy="61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048786" y="5925642"/>
            <a:ext cx="54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572161" y="804511"/>
            <a:ext cx="629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9568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4214" y="332640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635143" y="97211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508008" y="519535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9897" y="417543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913071"/>
            <a:ext cx="2241471" cy="155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3863" y="2809248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57" idx="1"/>
          </p:cNvCxnSpPr>
          <p:nvPr/>
        </p:nvCxnSpPr>
        <p:spPr>
          <a:xfrm flipV="1">
            <a:off x="6258426" y="2308389"/>
            <a:ext cx="4048574" cy="1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207461" y="20881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400487" y="158383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Hibernate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667600"/>
            <a:ext cx="1027557" cy="18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57552" y="622132"/>
            <a:ext cx="86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  <a:p>
            <a:r>
              <a:rPr lang="en-US" sz="1200" dirty="0"/>
              <a:t>creates</a:t>
            </a:r>
          </a:p>
          <a:p>
            <a:r>
              <a:rPr lang="en-US" sz="1200" dirty="0"/>
              <a:t>updates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ERS Project Generic&lt;T&gt; Process Flow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667600"/>
            <a:ext cx="1142061" cy="180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61772" y="467819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49047" cy="62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9186924" y="4643673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cxnSpLocks/>
            <a:stCxn id="46" idx="3"/>
            <a:endCxn id="52" idx="2"/>
          </p:cNvCxnSpPr>
          <p:nvPr/>
        </p:nvCxnSpPr>
        <p:spPr>
          <a:xfrm flipV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2" idx="2"/>
            <a:endCxn id="46" idx="3"/>
          </p:cNvCxnSpPr>
          <p:nvPr/>
        </p:nvCxnSpPr>
        <p:spPr>
          <a:xfrm flipH="1">
            <a:off x="9040688" y="4867959"/>
            <a:ext cx="1568436" cy="30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572847" y="5006032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3304776"/>
            <a:ext cx="1221138" cy="124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H="1" flipV="1">
            <a:off x="8181262" y="3800304"/>
            <a:ext cx="19968" cy="87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1295" y="4358304"/>
            <a:ext cx="4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10307000" y="1812861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928660" y="2308389"/>
            <a:ext cx="1378340" cy="99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36" y="993024"/>
            <a:ext cx="6629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1E1-FAF2-4290-9E9E-12C74FC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 (RTM)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35AFD6-14E5-4229-AC73-C65241D4509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42346"/>
              </p:ext>
            </p:extLst>
          </p:nvPr>
        </p:nvGraphicFramePr>
        <p:xfrm>
          <a:off x="838200" y="1533525"/>
          <a:ext cx="106680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49082" imgH="7819875" progId="Excel.Sheet.12">
                  <p:embed/>
                </p:oleObj>
              </mc:Choice>
              <mc:Fallback>
                <p:oleObj name="Worksheet" r:id="rId2" imgW="10449082" imgH="781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533525"/>
                        <a:ext cx="106680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34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49"/>
            <a:ext cx="9144000" cy="588827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“create” for creating the schema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HQL performing object data loads, record create and 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the Controller, Service, DTO, DAO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 session control and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(Login and Reimbursement)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Front-end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Login, Reimbursement, and Finance interactive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dirty="0" err="1"/>
              <a:t>GenericDAO</a:t>
            </a:r>
            <a:r>
              <a:rPr lang="en-US" dirty="0"/>
              <a:t>&lt;T&gt;  model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Extend Add/Edit DTO storing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Minimal JUnit and </a:t>
            </a:r>
            <a:r>
              <a:rPr lang="en-US" dirty="0" err="1"/>
              <a:t>Mockito</a:t>
            </a:r>
            <a:r>
              <a:rPr lang="en-US" dirty="0"/>
              <a:t> test cases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internal driver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package logging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for some initial endpoint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Internal test drivers and Admin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66088" y="120357"/>
            <a:ext cx="10965500" cy="698793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Expense Reimbursement System (ERS) Summary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6088" y="125832"/>
            <a:ext cx="9755425" cy="698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/>
              <a:t>Expense Reimbursement System (ERS)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589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Expense Reimbursement System (ERS)</vt:lpstr>
      <vt:lpstr>PowerPoint Presentation</vt:lpstr>
      <vt:lpstr>PowerPoint Presentation</vt:lpstr>
      <vt:lpstr>PowerPoint Presentation</vt:lpstr>
      <vt:lpstr>Requirements Traceability Matrix (RTM)</vt:lpstr>
      <vt:lpstr>Expense Reimbursement System (ERS)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164</cp:revision>
  <dcterms:created xsi:type="dcterms:W3CDTF">2021-07-29T02:36:30Z</dcterms:created>
  <dcterms:modified xsi:type="dcterms:W3CDTF">2021-08-27T02:16:04Z</dcterms:modified>
</cp:coreProperties>
</file>