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5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Shell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Shell Project built based on </a:t>
            </a:r>
            <a:r>
              <a:rPr lang="en-US" dirty="0" err="1"/>
              <a:t>Revature</a:t>
            </a:r>
            <a:r>
              <a:rPr lang="en-US" dirty="0"/>
              <a:t>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Shell architecture used in this </a:t>
            </a:r>
            <a:r>
              <a:rPr lang="en-US" dirty="0" err="1"/>
              <a:t>Revature</a:t>
            </a:r>
            <a:r>
              <a:rPr lang="en-US" dirty="0"/>
              <a:t> Project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a &lt;insert project&gt;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Java 8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Test driven development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Clients and Accounts 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Javalin</a:t>
            </a:r>
            <a:r>
              <a:rPr lang="en-US" dirty="0"/>
              <a:t>, JDBC, </a:t>
            </a:r>
            <a:r>
              <a:rPr lang="en-US" dirty="0" err="1"/>
              <a:t>Logback</a:t>
            </a:r>
            <a:r>
              <a:rPr lang="en-US" dirty="0"/>
              <a:t> / SLF4J, JUnit, </a:t>
            </a:r>
            <a:r>
              <a:rPr lang="en-US" dirty="0" err="1"/>
              <a:t>Mockito</a:t>
            </a:r>
            <a:r>
              <a:rPr lang="en-US" dirty="0"/>
              <a:t>, </a:t>
            </a:r>
            <a:r>
              <a:rPr lang="en-US" dirty="0" err="1"/>
              <a:t>MariaDB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 (2), PUT(2), DELETE (2), GET (5)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Requirements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Controller (presentation)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(business logic)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Data Access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80-90% JUnit test coverage for the service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</a:t>
            </a:r>
            <a:r>
              <a:rPr lang="en-US" dirty="0" err="1"/>
              <a:t>Mockito</a:t>
            </a:r>
            <a:r>
              <a:rPr lang="en-US" dirty="0"/>
              <a:t> in order to mock DAO dependencies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Considerations for logging (Http Requests, Methods being executed, Exceptions)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Hybrid for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(locally or ideally Amazon Web Services (AWS))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Stretch Goals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tests to verify API functionality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CFFD1938-4192-486E-9D53-D9784518AD14}"/>
              </a:ext>
            </a:extLst>
          </p:cNvPr>
          <p:cNvSpPr txBox="1"/>
          <p:nvPr/>
        </p:nvSpPr>
        <p:spPr>
          <a:xfrm>
            <a:off x="0" y="30549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Client Process Flow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0ED7A8-1532-4365-90ED-3F304B8440CE}"/>
              </a:ext>
            </a:extLst>
          </p:cNvPr>
          <p:cNvSpPr/>
          <p:nvPr/>
        </p:nvSpPr>
        <p:spPr>
          <a:xfrm>
            <a:off x="655608" y="759125"/>
            <a:ext cx="1690777" cy="1061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5687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EED827AB-78FC-41AC-8676-30DA25D7C5FC}"/>
              </a:ext>
            </a:extLst>
          </p:cNvPr>
          <p:cNvSpPr/>
          <p:nvPr/>
        </p:nvSpPr>
        <p:spPr>
          <a:xfrm>
            <a:off x="7571927" y="3266915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&lt;Tn&gt;DTO</a:t>
            </a:r>
          </a:p>
          <a:p>
            <a:pPr algn="ctr"/>
            <a:r>
              <a:rPr lang="en-US" sz="1200" dirty="0"/>
              <a:t>&lt;Tn&gt;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FE7107-D2B1-4448-B03A-F2CE9B45CFD6}"/>
              </a:ext>
            </a:extLst>
          </p:cNvPr>
          <p:cNvSpPr/>
          <p:nvPr/>
        </p:nvSpPr>
        <p:spPr>
          <a:xfrm>
            <a:off x="4733154" y="253109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&lt;Tn&gt;</a:t>
            </a:r>
            <a:r>
              <a:rPr lang="en-US" dirty="0" err="1"/>
              <a:t>DAOImpl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7B40FD-C5BA-431D-AE99-1CB70F1BAB88}"/>
              </a:ext>
            </a:extLst>
          </p:cNvPr>
          <p:cNvSpPr/>
          <p:nvPr/>
        </p:nvSpPr>
        <p:spPr>
          <a:xfrm>
            <a:off x="8635143" y="97211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&lt;Tn&gt;Model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3E4DE9-C6F2-4C11-BE7F-2753CDEFE535}"/>
              </a:ext>
            </a:extLst>
          </p:cNvPr>
          <p:cNvSpPr/>
          <p:nvPr/>
        </p:nvSpPr>
        <p:spPr>
          <a:xfrm>
            <a:off x="7508008" y="519535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&lt;Tn&gt;Controller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79362" y="4590037"/>
            <a:ext cx="151917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&lt;Tn&gt;Service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9897" y="41754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&lt;T&gt;Model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913071"/>
            <a:ext cx="2241471" cy="155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33863" y="280924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57" idx="1"/>
          </p:cNvCxnSpPr>
          <p:nvPr/>
        </p:nvCxnSpPr>
        <p:spPr>
          <a:xfrm flipV="1">
            <a:off x="6258426" y="2308389"/>
            <a:ext cx="4048574" cy="15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207461" y="20881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&lt;T&gt;</a:t>
            </a:r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400487" y="158383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17928" y="405185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1862" cy="108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001782" y="365296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69870" cy="192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Hibernate</a:t>
            </a:r>
          </a:p>
          <a:p>
            <a:pPr algn="ctr"/>
            <a:r>
              <a:rPr lang="en-US" sz="1200" dirty="0" err="1"/>
              <a:t>SessionFactorySingleton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667600"/>
            <a:ext cx="1027557" cy="18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57552" y="622132"/>
            <a:ext cx="86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  <a:p>
            <a:r>
              <a:rPr lang="en-US" sz="1200" dirty="0"/>
              <a:t>creates</a:t>
            </a:r>
          </a:p>
          <a:p>
            <a:r>
              <a:rPr lang="en-US" sz="1200" dirty="0"/>
              <a:t>updates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Generic&lt;T&gt; Process Flow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198345" cy="8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547380"/>
            <a:ext cx="2391405" cy="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618534" y="16406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61772" y="467819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&lt;T&gt;Controller</a:t>
            </a:r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12725" y="4547380"/>
            <a:ext cx="1149047" cy="62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44271" y="43209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9186924" y="4643673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cxnSpLocks/>
            <a:stCxn id="46" idx="3"/>
            <a:endCxn id="52" idx="2"/>
          </p:cNvCxnSpPr>
          <p:nvPr/>
        </p:nvCxnSpPr>
        <p:spPr>
          <a:xfrm flipV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2" idx="2"/>
            <a:endCxn id="46" idx="3"/>
          </p:cNvCxnSpPr>
          <p:nvPr/>
        </p:nvCxnSpPr>
        <p:spPr>
          <a:xfrm flipH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572847" y="5006032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12725" y="3304776"/>
            <a:ext cx="1221138" cy="124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H="1" flipV="1">
            <a:off x="8181262" y="3800304"/>
            <a:ext cx="19968" cy="87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1295" y="4358304"/>
            <a:ext cx="49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AuthenticationFailureException</a:t>
            </a:r>
            <a:endParaRPr lang="en-US" sz="1200" dirty="0"/>
          </a:p>
        </p:txBody>
      </p:sp>
      <p:cxnSp>
        <p:nvCxnSpPr>
          <p:cNvPr id="6" name="Straight Arrow Connector 5"/>
          <p:cNvCxnSpPr>
            <a:cxnSpLocks/>
            <a:stCxn id="29" idx="1"/>
            <a:endCxn id="49" idx="3"/>
          </p:cNvCxnSpPr>
          <p:nvPr/>
        </p:nvCxnSpPr>
        <p:spPr>
          <a:xfrm flipH="1">
            <a:off x="3794137" y="4547380"/>
            <a:ext cx="923791" cy="158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BA679-F71B-47BD-BE29-21E7C2262CEB}"/>
              </a:ext>
            </a:extLst>
          </p:cNvPr>
          <p:cNvSpPr/>
          <p:nvPr/>
        </p:nvSpPr>
        <p:spPr>
          <a:xfrm>
            <a:off x="10307000" y="1812861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7" idx="1"/>
          </p:cNvCxnSpPr>
          <p:nvPr/>
        </p:nvCxnSpPr>
        <p:spPr>
          <a:xfrm flipV="1">
            <a:off x="8928660" y="2308389"/>
            <a:ext cx="1378340" cy="99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285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ERS Physical Database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61" y="1033462"/>
            <a:ext cx="70008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ShellProject</a:t>
            </a:r>
            <a:r>
              <a:rPr lang="en-US" sz="4800" dirty="0"/>
              <a:t> 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requirements all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general requirements met or exceeded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JDBC for data persistence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(through localhost)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Account Number Primary Key (Randomly Generated)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GenericDAO</a:t>
            </a:r>
            <a:r>
              <a:rPr lang="en-US" dirty="0"/>
              <a:t>&lt;T&gt; used but not fully realized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Simple Add/Edit DTO stores data generically in </a:t>
            </a:r>
            <a:r>
              <a:rPr lang="en-US" dirty="0" err="1"/>
              <a:t>HashMaps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JUnit test driven development not fully realized (18 tests)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utilization of Postman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Additional endpoints created inadvertently and by extension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Logging through program logging levels used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utilize (~30+) 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500</Words>
  <Application>Microsoft Office PowerPoint</Application>
  <PresentationFormat>Widescreen</PresentationFormat>
  <Paragraphs>120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Shell Project</vt:lpstr>
      <vt:lpstr>PowerPoint Presentation</vt:lpstr>
      <vt:lpstr>PowerPoint Presentation</vt:lpstr>
      <vt:lpstr>PowerPoint Presentation</vt:lpstr>
      <vt:lpstr>ShellProject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Thomas Weikel</cp:lastModifiedBy>
  <cp:revision>131</cp:revision>
  <dcterms:created xsi:type="dcterms:W3CDTF">2021-07-29T02:36:30Z</dcterms:created>
  <dcterms:modified xsi:type="dcterms:W3CDTF">2021-08-22T17:06:21Z</dcterms:modified>
</cp:coreProperties>
</file>