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9755425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Expense </a:t>
            </a:r>
            <a:r>
              <a:rPr lang="en-US" sz="4000" dirty="0"/>
              <a:t>Reimbursement </a:t>
            </a:r>
            <a:r>
              <a:rPr lang="en-US" sz="4000" dirty="0" smtClean="0"/>
              <a:t>System (ERS)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47" y="819149"/>
            <a:ext cx="9423247" cy="5953982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ERS Project </a:t>
            </a:r>
            <a:r>
              <a:rPr lang="en-US" dirty="0"/>
              <a:t>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Project 0 architecture modified and used </a:t>
            </a:r>
            <a:r>
              <a:rPr lang="en-US" dirty="0"/>
              <a:t>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</a:t>
            </a:r>
            <a:r>
              <a:rPr lang="en-US" dirty="0" smtClean="0"/>
              <a:t>an Expense Reimbursement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 8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and Reimbursement </a:t>
            </a:r>
            <a:r>
              <a:rPr lang="en-US" dirty="0"/>
              <a:t>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 smtClean="0"/>
              <a:t>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 smtClean="0"/>
              <a:t>, </a:t>
            </a:r>
            <a:r>
              <a:rPr lang="en-US" dirty="0"/>
              <a:t>Hibernate, </a:t>
            </a:r>
            <a:r>
              <a:rPr lang="en-US" dirty="0" smtClean="0"/>
              <a:t>JDBC,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 and </a:t>
            </a:r>
            <a:r>
              <a:rPr lang="en-US" dirty="0" smtClean="0"/>
              <a:t>Reimbursement </a:t>
            </a:r>
            <a:r>
              <a:rPr lang="en-US" dirty="0" smtClean="0"/>
              <a:t>endpoints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database modeling and connectivity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HQL object orientated schema creation, data loads, record creation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Utilizes the endpoint Controller, Service layer validation, and Data </a:t>
            </a:r>
            <a:r>
              <a:rPr lang="en-US" dirty="0"/>
              <a:t>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</a:t>
            </a:r>
            <a:r>
              <a:rPr lang="en-US" dirty="0" smtClean="0"/>
              <a:t>)) using Hibernate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Extend concepts created in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Fully implements a </a:t>
            </a:r>
            <a:r>
              <a:rPr lang="en-US" dirty="0" err="1" smtClean="0"/>
              <a:t>GenericDAO</a:t>
            </a:r>
            <a:r>
              <a:rPr lang="en-US" dirty="0" smtClean="0"/>
              <a:t>&lt;T&gt; DAO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Fully extends a base Data Transfer Object (DTO)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FFD1938-4192-486E-9D53-D9784518AD14}"/>
              </a:ext>
            </a:extLst>
          </p:cNvPr>
          <p:cNvSpPr txBox="1"/>
          <p:nvPr/>
        </p:nvSpPr>
        <p:spPr>
          <a:xfrm>
            <a:off x="111945" y="9881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Client Process Flow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4608883" y="8960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Index.html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2584412" y="3148876"/>
            <a:ext cx="5710893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7607" y="3883283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 smtClean="0"/>
              <a:t>LoginController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5439859" y="3373162"/>
            <a:ext cx="7206" cy="5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391775" y="3556205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16200000" flipV="1">
            <a:off x="5188402" y="3624620"/>
            <a:ext cx="510121" cy="7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 flipH="1">
            <a:off x="5439859" y="1957061"/>
            <a:ext cx="14413" cy="1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2" idx="2"/>
          </p:cNvCxnSpPr>
          <p:nvPr/>
        </p:nvCxnSpPr>
        <p:spPr>
          <a:xfrm flipV="1">
            <a:off x="5439859" y="1957061"/>
            <a:ext cx="14413" cy="1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8364128" y="880707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sz="1300" dirty="0" smtClean="0"/>
              <a:t>Reimbursement.html</a:t>
            </a:r>
            <a:endParaRPr lang="en-US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967855" y="8960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Finance.html</a:t>
            </a:r>
          </a:p>
        </p:txBody>
      </p:sp>
      <p:cxnSp>
        <p:nvCxnSpPr>
          <p:cNvPr id="18" name="Straight Arrow Connector 17"/>
          <p:cNvCxnSpPr>
            <a:stCxn id="2" idx="3"/>
            <a:endCxn id="16" idx="1"/>
          </p:cNvCxnSpPr>
          <p:nvPr/>
        </p:nvCxnSpPr>
        <p:spPr>
          <a:xfrm flipV="1">
            <a:off x="6299660" y="1411232"/>
            <a:ext cx="2064468" cy="1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18401" y="2137470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38722" y="1134232"/>
            <a:ext cx="95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16" idx="0"/>
            <a:endCxn id="2" idx="0"/>
          </p:cNvCxnSpPr>
          <p:nvPr/>
        </p:nvCxnSpPr>
        <p:spPr>
          <a:xfrm rot="16200000" flipH="1" flipV="1">
            <a:off x="7324242" y="-989264"/>
            <a:ext cx="15305" cy="3755245"/>
          </a:xfrm>
          <a:prstGeom prst="bentConnector3">
            <a:avLst>
              <a:gd name="adj1" fmla="val -149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255336" y="411651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session expired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" idx="1"/>
            <a:endCxn id="17" idx="3"/>
          </p:cNvCxnSpPr>
          <p:nvPr/>
        </p:nvCxnSpPr>
        <p:spPr>
          <a:xfrm flipH="1">
            <a:off x="2658632" y="1426537"/>
            <a:ext cx="195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0"/>
            <a:endCxn id="2" idx="0"/>
          </p:cNvCxnSpPr>
          <p:nvPr/>
        </p:nvCxnSpPr>
        <p:spPr>
          <a:xfrm rot="5400000" flipH="1" flipV="1">
            <a:off x="3633758" y="-924502"/>
            <a:ext cx="12700" cy="36410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88524" y="440697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session expired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35215" y="1198879"/>
            <a:ext cx="9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FINANCE MANAGER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16" idx="1"/>
            <a:endCxn id="4" idx="0"/>
          </p:cNvCxnSpPr>
          <p:nvPr/>
        </p:nvCxnSpPr>
        <p:spPr>
          <a:xfrm flipH="1">
            <a:off x="5439859" y="1411232"/>
            <a:ext cx="2924269" cy="173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16" idx="1"/>
          </p:cNvCxnSpPr>
          <p:nvPr/>
        </p:nvCxnSpPr>
        <p:spPr>
          <a:xfrm flipV="1">
            <a:off x="5439859" y="1411232"/>
            <a:ext cx="2924269" cy="173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  <a:endCxn id="4" idx="0"/>
          </p:cNvCxnSpPr>
          <p:nvPr/>
        </p:nvCxnSpPr>
        <p:spPr>
          <a:xfrm>
            <a:off x="1813244" y="1957061"/>
            <a:ext cx="3626615" cy="1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19800" y="1972367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session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7483" y="1781722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session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732865" y="3980661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 smtClean="0"/>
              <a:t>Reimbursement</a:t>
            </a:r>
            <a:r>
              <a:rPr lang="en-US" dirty="0" err="1" smtClean="0"/>
              <a:t>Controller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1164" y="535148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com.tlw8253.service</a:t>
            </a:r>
            <a:endParaRPr lang="en-US" sz="1000" dirty="0"/>
          </a:p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7" idx="2"/>
            <a:endCxn id="4" idx="1"/>
          </p:cNvCxnSpPr>
          <p:nvPr/>
        </p:nvCxnSpPr>
        <p:spPr>
          <a:xfrm>
            <a:off x="1813244" y="1957061"/>
            <a:ext cx="771168" cy="130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4" idx="3"/>
          </p:cNvCxnSpPr>
          <p:nvPr/>
        </p:nvCxnSpPr>
        <p:spPr>
          <a:xfrm flipH="1">
            <a:off x="8295305" y="1941756"/>
            <a:ext cx="914212" cy="131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  <a:endCxn id="34" idx="0"/>
          </p:cNvCxnSpPr>
          <p:nvPr/>
        </p:nvCxnSpPr>
        <p:spPr>
          <a:xfrm>
            <a:off x="5447065" y="4874339"/>
            <a:ext cx="13557" cy="4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3843" y="497441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8117" y="2538203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reimbursement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752411" y="2472280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reimbursement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4" idx="2"/>
            <a:endCxn id="32" idx="0"/>
          </p:cNvCxnSpPr>
          <p:nvPr/>
        </p:nvCxnSpPr>
        <p:spPr>
          <a:xfrm flipH="1">
            <a:off x="2572323" y="3373162"/>
            <a:ext cx="2867536" cy="60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658632" y="3580694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2" name="Straight Arrow Connector 71"/>
          <p:cNvCxnSpPr>
            <a:stCxn id="32" idx="2"/>
            <a:endCxn id="34" idx="1"/>
          </p:cNvCxnSpPr>
          <p:nvPr/>
        </p:nvCxnSpPr>
        <p:spPr>
          <a:xfrm>
            <a:off x="2572323" y="4971717"/>
            <a:ext cx="2048841" cy="87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1536" y="5440716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4" idx="3"/>
            <a:endCxn id="16" idx="2"/>
          </p:cNvCxnSpPr>
          <p:nvPr/>
        </p:nvCxnSpPr>
        <p:spPr>
          <a:xfrm flipV="1">
            <a:off x="8295305" y="1941756"/>
            <a:ext cx="914212" cy="131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1"/>
            <a:endCxn id="17" idx="2"/>
          </p:cNvCxnSpPr>
          <p:nvPr/>
        </p:nvCxnSpPr>
        <p:spPr>
          <a:xfrm flipH="1" flipV="1">
            <a:off x="1813244" y="1957061"/>
            <a:ext cx="771168" cy="130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0"/>
            <a:endCxn id="5" idx="2"/>
          </p:cNvCxnSpPr>
          <p:nvPr/>
        </p:nvCxnSpPr>
        <p:spPr>
          <a:xfrm flipH="1" flipV="1">
            <a:off x="5447065" y="4874339"/>
            <a:ext cx="13557" cy="4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4" idx="1"/>
            <a:endCxn id="32" idx="2"/>
          </p:cNvCxnSpPr>
          <p:nvPr/>
        </p:nvCxnSpPr>
        <p:spPr>
          <a:xfrm flipH="1" flipV="1">
            <a:off x="2572323" y="4971717"/>
            <a:ext cx="2048841" cy="87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0"/>
            <a:endCxn id="4" idx="2"/>
          </p:cNvCxnSpPr>
          <p:nvPr/>
        </p:nvCxnSpPr>
        <p:spPr>
          <a:xfrm flipV="1">
            <a:off x="2572323" y="3373162"/>
            <a:ext cx="2867536" cy="60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0"/>
            <a:endCxn id="17" idx="2"/>
          </p:cNvCxnSpPr>
          <p:nvPr/>
        </p:nvCxnSpPr>
        <p:spPr>
          <a:xfrm flipH="1" flipV="1">
            <a:off x="1813244" y="1957061"/>
            <a:ext cx="3626615" cy="1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0"/>
            <a:endCxn id="16" idx="1"/>
          </p:cNvCxnSpPr>
          <p:nvPr/>
        </p:nvCxnSpPr>
        <p:spPr>
          <a:xfrm flipV="1">
            <a:off x="5439859" y="1411232"/>
            <a:ext cx="2924269" cy="173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ED827AB-78FC-41AC-8676-30DA25D7C5FC}"/>
              </a:ext>
            </a:extLst>
          </p:cNvPr>
          <p:cNvSpPr/>
          <p:nvPr/>
        </p:nvSpPr>
        <p:spPr>
          <a:xfrm>
            <a:off x="7544214" y="332640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1" y="1033462"/>
            <a:ext cx="7000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68325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“create” for creating the schema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HQL performing object </a:t>
            </a:r>
            <a:r>
              <a:rPr lang="en-US" dirty="0"/>
              <a:t>data </a:t>
            </a:r>
            <a:r>
              <a:rPr lang="en-US" dirty="0" smtClean="0"/>
              <a:t>loads, record create and updates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/>
              <a:t>the </a:t>
            </a:r>
            <a:r>
              <a:rPr lang="en-US" dirty="0" smtClean="0"/>
              <a:t>Controller, Service, DTO, DAO </a:t>
            </a:r>
            <a:r>
              <a:rPr lang="en-US" dirty="0"/>
              <a:t>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 smtClean="0"/>
              <a:t>Logback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 session control and validation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</a:t>
            </a:r>
            <a:r>
              <a:rPr lang="en-US" dirty="0"/>
              <a:t>(Login and </a:t>
            </a:r>
            <a:r>
              <a:rPr lang="en-US" dirty="0" smtClean="0"/>
              <a:t>Reimbursement)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Front-end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Login, Reimbursement, and Finance interactive pages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Implementing </a:t>
            </a:r>
            <a:r>
              <a:rPr lang="en-US" dirty="0" err="1" smtClean="0"/>
              <a:t>GenericDAO</a:t>
            </a:r>
            <a:r>
              <a:rPr lang="en-US" dirty="0" smtClean="0"/>
              <a:t>&lt;T</a:t>
            </a:r>
            <a:r>
              <a:rPr lang="en-US" dirty="0"/>
              <a:t>&gt; </a:t>
            </a:r>
            <a:r>
              <a:rPr lang="en-US" dirty="0" smtClean="0"/>
              <a:t> model fully </a:t>
            </a:r>
            <a:r>
              <a:rPr lang="en-US" dirty="0"/>
              <a:t>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Extend Add/Edit </a:t>
            </a:r>
            <a:r>
              <a:rPr lang="en-US" dirty="0"/>
              <a:t>DTO </a:t>
            </a:r>
            <a:r>
              <a:rPr lang="en-US" dirty="0" smtClean="0"/>
              <a:t>storing </a:t>
            </a:r>
            <a:r>
              <a:rPr lang="en-US" dirty="0"/>
              <a:t>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Minimal JUnit and </a:t>
            </a:r>
            <a:r>
              <a:rPr lang="en-US" dirty="0" err="1" smtClean="0"/>
              <a:t>Mockito</a:t>
            </a:r>
            <a:r>
              <a:rPr lang="en-US" dirty="0" smtClean="0"/>
              <a:t> test cases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</a:t>
            </a:r>
            <a:r>
              <a:rPr lang="en-US" dirty="0" smtClean="0"/>
              <a:t>internal driver tests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Extensive </a:t>
            </a:r>
            <a:r>
              <a:rPr lang="en-US" dirty="0"/>
              <a:t>Logging through </a:t>
            </a:r>
            <a:r>
              <a:rPr lang="en-US" dirty="0" smtClean="0"/>
              <a:t>package logging levels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</a:t>
            </a:r>
            <a:r>
              <a:rPr lang="en-US" dirty="0" smtClean="0"/>
              <a:t>for some initial endpoint tests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10965500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Expense </a:t>
            </a:r>
            <a:r>
              <a:rPr lang="en-US" sz="4000" dirty="0"/>
              <a:t>Reimbursement </a:t>
            </a:r>
            <a:r>
              <a:rPr lang="en-US" sz="4000" dirty="0" smtClean="0"/>
              <a:t>System (ERS) Summary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088" y="125832"/>
            <a:ext cx="9755425" cy="698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/>
              <a:t>Expense Reimbursement System (ERS)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450</Words>
  <Application>Microsoft Office PowerPoint</Application>
  <PresentationFormat>Widescreen</PresentationFormat>
  <Paragraphs>138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Expense Reimbursement System (ERS)</vt:lpstr>
      <vt:lpstr>PowerPoint Presentation</vt:lpstr>
      <vt:lpstr>PowerPoint Presentation</vt:lpstr>
      <vt:lpstr>PowerPoint Presentation</vt:lpstr>
      <vt:lpstr>Expense Reimbursement System (ERS)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152</cp:revision>
  <dcterms:created xsi:type="dcterms:W3CDTF">2021-07-29T02:36:30Z</dcterms:created>
  <dcterms:modified xsi:type="dcterms:W3CDTF">2021-08-24T20:13:35Z</dcterms:modified>
</cp:coreProperties>
</file>