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8" r:id="rId5"/>
    <p:sldId id="266" r:id="rId6"/>
    <p:sldId id="269" r:id="rId7"/>
    <p:sldId id="267" r:id="rId8"/>
    <p:sldId id="260" r:id="rId9"/>
    <p:sldId id="263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Shell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Shell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Shell architecture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 &lt;insert project&gt;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driven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Clients and Accounts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JDBC,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 (2), PUT(2), DELETE (2), GET (5)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80-90% JUnit test coverage for the service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Stretch 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tests to verify API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sz="1000" dirty="0"/>
              <a:t>&lt;T&gt;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&lt;T&gt;</a:t>
            </a:r>
            <a:r>
              <a:rPr lang="en-US" sz="1400" dirty="0" err="1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General Control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2ndService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600" dirty="0" err="1"/>
              <a:t>GeneralController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/>
              <a:t>2ndModelNotFoundException</a:t>
            </a:r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JUnit Test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041209" y="495360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test/com.tlw8253.service</a:t>
            </a:r>
          </a:p>
          <a:p>
            <a:pPr algn="ctr"/>
            <a:r>
              <a:rPr lang="en-US" sz="1400" dirty="0" err="1"/>
              <a:t>GeneralServiceTest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1935" y="5531559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cxnSp>
        <p:nvCxnSpPr>
          <p:cNvPr id="7" name="Straight Arrow Connector 6"/>
          <p:cNvCxnSpPr>
            <a:stCxn id="46" idx="1"/>
            <a:endCxn id="62" idx="0"/>
          </p:cNvCxnSpPr>
          <p:nvPr/>
        </p:nvCxnSpPr>
        <p:spPr>
          <a:xfrm flipH="1">
            <a:off x="5483032" y="4768090"/>
            <a:ext cx="1819230" cy="7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4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200" dirty="0" err="1"/>
              <a:t>GenericDAO</a:t>
            </a:r>
            <a:r>
              <a:rPr lang="en-US" sz="12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Account</a:t>
            </a:r>
            <a:endParaRPr lang="en-US" sz="1000" dirty="0"/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000" dirty="0"/>
              <a:t>Data Transfer Object</a:t>
            </a:r>
          </a:p>
          <a:p>
            <a:pPr algn="ctr"/>
            <a:r>
              <a:rPr lang="en-US" sz="1400" dirty="0" err="1"/>
              <a:t>AccountDTO</a:t>
            </a:r>
            <a:endParaRPr lang="en-US" sz="1400" dirty="0"/>
          </a:p>
          <a:p>
            <a:pPr algn="ctr"/>
            <a:r>
              <a:rPr lang="en-US" sz="1400" dirty="0" err="1"/>
              <a:t>AccountAddDTO</a:t>
            </a:r>
            <a:endParaRPr lang="en-US" sz="1400" dirty="0"/>
          </a:p>
          <a:p>
            <a:pPr algn="ctr"/>
            <a:r>
              <a:rPr lang="en-US" sz="1400" dirty="0" err="1"/>
              <a:t>AccountEditDTO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400" dirty="0" err="1"/>
              <a:t>AccountDAOImpl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AccountNotFoundException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AccountController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9298585" y="3908933"/>
            <a:ext cx="328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for development purposes</a:t>
            </a:r>
          </a:p>
        </p:txBody>
      </p:sp>
      <p:cxnSp>
        <p:nvCxnSpPr>
          <p:cNvPr id="7" name="Straight Arrow Connector 6"/>
          <p:cNvCxnSpPr>
            <a:stCxn id="50" idx="2"/>
            <a:endCxn id="46" idx="3"/>
          </p:cNvCxnSpPr>
          <p:nvPr/>
        </p:nvCxnSpPr>
        <p:spPr>
          <a:xfrm flipH="1">
            <a:off x="8981178" y="4247487"/>
            <a:ext cx="1962115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976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21505E-B4A2-4FAE-BE38-B1162B93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12" y="961812"/>
            <a:ext cx="661877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ShellProject</a:t>
            </a:r>
            <a:r>
              <a:rPr lang="en-US" sz="4800" dirty="0"/>
              <a:t>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GenericDAO</a:t>
            </a:r>
            <a:r>
              <a:rPr lang="en-US" dirty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Add/Edit DTO stores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76910" y="34396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1"/>
          </p:cNvCxnSpPr>
          <p:nvPr/>
        </p:nvCxnSpPr>
        <p:spPr>
          <a:xfrm>
            <a:off x="8067163" y="2850885"/>
            <a:ext cx="1309747" cy="108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1193187" y="2169255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92618" y="220316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1" y="408895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862804" cy="70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30236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3" name="Straight Arrow Connector 2"/>
          <p:cNvCxnSpPr>
            <a:stCxn id="30" idx="1"/>
            <a:endCxn id="29" idx="3"/>
          </p:cNvCxnSpPr>
          <p:nvPr/>
        </p:nvCxnSpPr>
        <p:spPr>
          <a:xfrm flipH="1">
            <a:off x="8823585" y="5687371"/>
            <a:ext cx="110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7734B1-6C1B-4ADB-BBA4-2510EE97BB9D}"/>
              </a:ext>
            </a:extLst>
          </p:cNvPr>
          <p:cNvSpPr txBox="1"/>
          <p:nvPr/>
        </p:nvSpPr>
        <p:spPr>
          <a:xfrm>
            <a:off x="9085811" y="53270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cxnSp>
        <p:nvCxnSpPr>
          <p:cNvPr id="14" name="Straight Arrow Connector 13"/>
          <p:cNvCxnSpPr>
            <a:stCxn id="29" idx="0"/>
            <a:endCxn id="15" idx="1"/>
          </p:cNvCxnSpPr>
          <p:nvPr/>
        </p:nvCxnSpPr>
        <p:spPr>
          <a:xfrm flipV="1">
            <a:off x="8076187" y="3935157"/>
            <a:ext cx="1300723" cy="12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0" idx="0"/>
            <a:endCxn id="15" idx="2"/>
          </p:cNvCxnSpPr>
          <p:nvPr/>
        </p:nvCxnSpPr>
        <p:spPr>
          <a:xfrm flipH="1" flipV="1">
            <a:off x="10124309" y="4430685"/>
            <a:ext cx="553326" cy="7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638506" y="456508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329348" y="4643529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501125" y="3069413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398620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1069</Words>
  <Application>Microsoft Office PowerPoint</Application>
  <PresentationFormat>Widescreen</PresentationFormat>
  <Paragraphs>360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Shell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ShellProject Conclusion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117</cp:revision>
  <dcterms:created xsi:type="dcterms:W3CDTF">2021-07-29T02:36:30Z</dcterms:created>
  <dcterms:modified xsi:type="dcterms:W3CDTF">2021-08-18T03:28:22Z</dcterms:modified>
</cp:coreProperties>
</file>