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Shell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Shell Project 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Shell architecture used 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 &lt;insert project&gt;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 driven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Clients and Accounts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JDBC,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 (2), PUT(2), DELETE (2), GET (5)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80-90% JUnit test coverage for the service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Hybrid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Stretch Goals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tests to verify API functionality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ED827AB-78FC-41AC-8676-30DA25D7C5FC}"/>
              </a:ext>
            </a:extLst>
          </p:cNvPr>
          <p:cNvSpPr/>
          <p:nvPr/>
        </p:nvSpPr>
        <p:spPr>
          <a:xfrm>
            <a:off x="7545891" y="297376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7B40FD-C5BA-431D-AE99-1CB70F1BAB88}"/>
              </a:ext>
            </a:extLst>
          </p:cNvPr>
          <p:cNvSpPr/>
          <p:nvPr/>
        </p:nvSpPr>
        <p:spPr>
          <a:xfrm>
            <a:off x="8566966" y="1339049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3E4DE9-C6F2-4C11-BE7F-2753CDEFE535}"/>
              </a:ext>
            </a:extLst>
          </p:cNvPr>
          <p:cNvSpPr/>
          <p:nvPr/>
        </p:nvSpPr>
        <p:spPr>
          <a:xfrm>
            <a:off x="7493462" y="508857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71841" y="79657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292105"/>
            <a:ext cx="2213415" cy="117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21377" y="239645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62951" cy="42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Hibernate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57552" y="622132"/>
            <a:ext cx="86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  <a:p>
            <a:r>
              <a:rPr lang="en-US" sz="1200" dirty="0"/>
              <a:t>creates</a:t>
            </a:r>
          </a:p>
          <a:p>
            <a:r>
              <a:rPr lang="en-US" sz="1200" dirty="0"/>
              <a:t>updates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Generic&lt;T&gt; Process Flow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21837" y="4539199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09112" cy="48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39095" y="6481041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>
            <a:off x="8161295" y="5530255"/>
            <a:ext cx="0" cy="95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61295" y="5530255"/>
            <a:ext cx="0" cy="95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10103" y="6118255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2891985"/>
            <a:ext cx="1208652" cy="165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61295" y="3387513"/>
            <a:ext cx="7481" cy="115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56789" y="41665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>
            <a:off x="8916174" y="2891985"/>
            <a:ext cx="1014720" cy="3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61" y="1033462"/>
            <a:ext cx="7000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ShellProject</a:t>
            </a:r>
            <a:r>
              <a:rPr lang="en-US" sz="4800" dirty="0"/>
              <a:t>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JDBC for data persistence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Account Number Primary Key (Randomly Generated)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GenericDAO</a:t>
            </a:r>
            <a:r>
              <a:rPr lang="en-US" dirty="0"/>
              <a:t>&lt;T&gt; used but not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Simple Add/Edit DTO stores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JUnit test driven development not fully realized (18 tests)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Postman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 endpoints created inadvertently and by extension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program logging levels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(~30+)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490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Shell Project</vt:lpstr>
      <vt:lpstr>PowerPoint Presentation</vt:lpstr>
      <vt:lpstr>PowerPoint Presentation</vt:lpstr>
      <vt:lpstr>ShellProject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Thomas Weikel</cp:lastModifiedBy>
  <cp:revision>127</cp:revision>
  <dcterms:created xsi:type="dcterms:W3CDTF">2021-07-29T02:36:30Z</dcterms:created>
  <dcterms:modified xsi:type="dcterms:W3CDTF">2021-08-20T04:08:08Z</dcterms:modified>
</cp:coreProperties>
</file>