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9" r:id="rId4"/>
    <p:sldId id="268" r:id="rId5"/>
    <p:sldId id="266" r:id="rId6"/>
    <p:sldId id="269" r:id="rId7"/>
    <p:sldId id="267" r:id="rId8"/>
    <p:sldId id="260" r:id="rId9"/>
    <p:sldId id="263" r:id="rId10"/>
    <p:sldId id="257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106D7E-D400-44F1-9A1A-D68CE501C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5FDE527-E621-4639-A0C7-E1E9B0DFB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09CE88-B989-4109-89C8-36F7C245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41498F-B991-43D3-B408-CC35D8EF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754CB8-17B1-45A0-AE7D-755EAA1B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9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A7B055-5DC2-440D-83C1-CAAE8E9A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5710707-423D-4F9D-A49D-6C764C562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B6F7EF-D1BE-4437-85F3-99626E3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90AA9B-E479-4209-B245-83608F3D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4976E4-E15A-4296-A430-633D2BB9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6F63CF5-8DEE-4BB2-A2A5-5C16FEBE1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0D5EBA5-94AF-4373-B032-A40FF73C7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26B8E1-6758-4F5E-B618-96641332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5E330E-2A7E-482D-AE0F-70EA5A29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000005-FC38-4A6C-9D09-7945EFA0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2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D0002C-766B-44B4-A24C-BE6DE6C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55BAA9-6C7B-4874-AD76-BD466F64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76BDAF-D8F2-4A61-904D-094BB454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9C5665-4384-4706-9BD2-9F42B05C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CAD73E-CAB3-4BA7-905E-D203691D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880706-F7FA-4EC3-A022-9D6C7CEC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8A65D0-3DF5-448D-82EC-A967682A0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0EA68C-01A6-487D-9D6E-1D1B4EAC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6527CB-4FFD-4569-A82C-5EDC311B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B19E5B-5A98-4381-A01D-01F81FD6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1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28B71-E923-4431-B8D2-FAE72467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8895E9-B7FF-4A00-955B-206CF8C7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A813955-E3B9-44BC-8E1D-139269C8B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E9B8EF5-28D5-4C4E-A2AB-EEA30D75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723E678-8CB4-4335-AA04-6BD39174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87B5567-9F4D-4AE1-92D8-769C9F7E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6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0320A9-7C0C-45B4-BF2B-3B53B568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440DE1-7DD6-4B1C-B961-CD2079B51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FAFE840-CC9A-4D89-B05F-159EF756B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B87AADC-3401-48C6-98F6-0AB60F6DF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4BCF1A4-FB52-4DCD-80BC-324BA41C3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CFD4208-60E7-48B1-8CD0-717D5E26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4E429D1-BEB1-4D8A-91F2-CD4F8015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F17C19C-8370-4118-A8FC-5DDA6F84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2CBF36-7F99-45A9-BC35-BD2EC260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D6F5F83-F07E-4501-B86B-9F96CD43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61989B-F8E9-41FD-8E16-687424B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26B6D7-7832-4815-95CE-5CEC3950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6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877919A-C4B6-46FD-A08A-9A4B867F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118539E-383C-4F1C-86F2-14C533A7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9A6D4E1-CA83-4214-9942-9E4617AA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0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6EF9B5-7A2A-4225-8817-86D028D6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67C390-5297-41E8-A403-22856007B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0D2F7D-D6CD-4AB1-A3EA-CBFD2A2B3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7A441D-4FA7-4110-BF24-165CD3C3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46102C5-5AE3-43CF-A686-1AB72B07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28B3F7-462C-4500-8836-B3E5CD8D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6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10E59-DA48-4690-A956-9EB8E4E1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C7AFE1E-67D1-4106-97CA-98302D42C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7D8D73B-3D4D-42A7-9A3C-1D508E8A9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8C8945E-A47A-42A2-9DF6-CA6D500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000DB4-2747-4297-B400-42A539FB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BAD9222-F141-4803-AF73-E2DD92E2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3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9D404-795C-4EA4-AD01-26740519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E3FEC7B-48F8-4348-9BC6-68F83B85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CA1A1D-E2F5-4161-A025-7B911965C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3091-19F0-4DD7-90FE-000B4789B4C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C7B926-18F3-4C13-AB92-764E10D32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4FA846-3BF6-46FD-80CF-34B300D24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089" y="120357"/>
            <a:ext cx="9144000" cy="698793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Shell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820" y="819150"/>
            <a:ext cx="9144000" cy="5956300"/>
          </a:xfrm>
        </p:spPr>
        <p:txBody>
          <a:bodyPr>
            <a:normAutofit fontScale="6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Shell Project built based on </a:t>
            </a:r>
            <a:r>
              <a:rPr lang="en-US" dirty="0" err="1"/>
              <a:t>Revature</a:t>
            </a:r>
            <a:r>
              <a:rPr lang="en-US" dirty="0"/>
              <a:t> Project 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Shell architecture used in this </a:t>
            </a:r>
            <a:r>
              <a:rPr lang="en-US" dirty="0" err="1"/>
              <a:t>Revature</a:t>
            </a:r>
            <a:r>
              <a:rPr lang="en-US" dirty="0"/>
              <a:t> Project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Develop a &lt;insert project&gt;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Technologies: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Java 8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Test driven development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RESTful API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Clients and Accounts resources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Javalin</a:t>
            </a:r>
            <a:r>
              <a:rPr lang="en-US" dirty="0"/>
              <a:t>, JDBC, </a:t>
            </a:r>
            <a:r>
              <a:rPr lang="en-US" dirty="0" err="1"/>
              <a:t>Logback</a:t>
            </a:r>
            <a:r>
              <a:rPr lang="en-US" dirty="0"/>
              <a:t> / SLF4J, JUnit, </a:t>
            </a:r>
            <a:r>
              <a:rPr lang="en-US" dirty="0" err="1"/>
              <a:t>Mockito</a:t>
            </a:r>
            <a:r>
              <a:rPr lang="en-US" dirty="0"/>
              <a:t>, </a:t>
            </a:r>
            <a:r>
              <a:rPr lang="en-US" dirty="0" err="1"/>
              <a:t>MariaDB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HTTP Endpoints (minimum of 11)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POST (2), PUT(2), DELETE (2), GET (5)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General Requirements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3 layered architecture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Controller (presentation) layer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Service (business logic) layer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Data Access layer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80-90% JUnit test coverage for the service layer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Utilize </a:t>
            </a:r>
            <a:r>
              <a:rPr lang="en-US" dirty="0" err="1"/>
              <a:t>Mockito</a:t>
            </a:r>
            <a:r>
              <a:rPr lang="en-US" dirty="0"/>
              <a:t> in order to mock DAO dependencies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Logging accomplished using </a:t>
            </a:r>
            <a:r>
              <a:rPr lang="en-US" dirty="0" err="1"/>
              <a:t>Logback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Considerations for logging (Http Requests, Methods being executed, Exceptions)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SQL script creating a table schema and performs initial data load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Utilize Hybrid for database modeling and connectivity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Must utilize the Data Access Object (DAO) design pattern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MariaDB</a:t>
            </a:r>
            <a:r>
              <a:rPr lang="en-US" dirty="0"/>
              <a:t> (locally or ideally Amazon Web Services (AWS))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Stretch Goals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Postman tests to verify API functionality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56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23524" y="717284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sz="1000" dirty="0"/>
              <a:t>&lt;&lt; interface &gt;&gt;</a:t>
            </a:r>
            <a:endParaRPr lang="en-US" sz="1200" dirty="0"/>
          </a:p>
          <a:p>
            <a:pPr algn="ctr"/>
            <a:r>
              <a:rPr lang="en-US" dirty="0"/>
              <a:t>Controller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619766" y="2108575"/>
            <a:ext cx="1494797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9" name="Straight Arrow Connector 8"/>
          <p:cNvCxnSpPr>
            <a:stCxn id="5" idx="0"/>
            <a:endCxn id="4" idx="1"/>
          </p:cNvCxnSpPr>
          <p:nvPr/>
        </p:nvCxnSpPr>
        <p:spPr>
          <a:xfrm flipV="1">
            <a:off x="1367165" y="1212812"/>
            <a:ext cx="2456359" cy="89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669321" y="228529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26263" y="2858275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</p:txBody>
      </p:sp>
      <p:cxnSp>
        <p:nvCxnSpPr>
          <p:cNvPr id="17" name="Straight Arrow Connector 16"/>
          <p:cNvCxnSpPr>
            <a:stCxn id="20" idx="1"/>
            <a:endCxn id="15" idx="0"/>
          </p:cNvCxnSpPr>
          <p:nvPr/>
        </p:nvCxnSpPr>
        <p:spPr>
          <a:xfrm flipH="1">
            <a:off x="5173662" y="2383303"/>
            <a:ext cx="1946978" cy="47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541919" y="218035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20640" y="1887775"/>
            <a:ext cx="1632082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sz="1400" dirty="0" err="1"/>
              <a:t>ExceptionController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stCxn id="20" idx="1"/>
            <a:endCxn id="4" idx="3"/>
          </p:cNvCxnSpPr>
          <p:nvPr/>
        </p:nvCxnSpPr>
        <p:spPr>
          <a:xfrm flipH="1" flipV="1">
            <a:off x="5318321" y="1212812"/>
            <a:ext cx="1802319" cy="117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166028" y="1299474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0507387" y="2923890"/>
            <a:ext cx="653404" cy="1018434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8752722" y="2383303"/>
            <a:ext cx="1754665" cy="104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9283733" y="227638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79082" y="4274502"/>
            <a:ext cx="1904651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io.javalin.http.ExceptionHandler</a:t>
            </a:r>
            <a:endParaRPr lang="en-US" sz="1000" dirty="0"/>
          </a:p>
          <a:p>
            <a:pPr algn="ctr"/>
            <a:r>
              <a:rPr lang="en-US" dirty="0" err="1"/>
              <a:t>ExceptionHandler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0" idx="2"/>
            <a:endCxn id="29" idx="0"/>
          </p:cNvCxnSpPr>
          <p:nvPr/>
        </p:nvCxnSpPr>
        <p:spPr>
          <a:xfrm>
            <a:off x="7936681" y="2878831"/>
            <a:ext cx="394727" cy="139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7892172" y="3513136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33820" y="4377623"/>
            <a:ext cx="1494797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io.javalin.Javalin</a:t>
            </a:r>
            <a:endParaRPr lang="en-US" sz="1000" dirty="0"/>
          </a:p>
          <a:p>
            <a:pPr algn="ctr"/>
            <a:r>
              <a:rPr lang="en-US" dirty="0" err="1"/>
              <a:t>Javalin</a:t>
            </a:r>
            <a:r>
              <a:rPr lang="en-US" dirty="0"/>
              <a:t> App</a:t>
            </a:r>
          </a:p>
        </p:txBody>
      </p:sp>
      <p:cxnSp>
        <p:nvCxnSpPr>
          <p:cNvPr id="37" name="Straight Arrow Connector 36"/>
          <p:cNvCxnSpPr>
            <a:stCxn id="20" idx="2"/>
            <a:endCxn id="35" idx="3"/>
          </p:cNvCxnSpPr>
          <p:nvPr/>
        </p:nvCxnSpPr>
        <p:spPr>
          <a:xfrm flipH="1">
            <a:off x="5828617" y="2878831"/>
            <a:ext cx="2108064" cy="199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589629" y="3548141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map endpoints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09686" y="472284"/>
            <a:ext cx="1494797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dirty="0"/>
              <a:t>Utility</a:t>
            </a:r>
          </a:p>
          <a:p>
            <a:pPr algn="ctr"/>
            <a:r>
              <a:rPr lang="en-US" sz="1200" dirty="0"/>
              <a:t>DB Connection</a:t>
            </a:r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7936681" y="967812"/>
            <a:ext cx="973005" cy="919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9657085" y="1463340"/>
            <a:ext cx="1177004" cy="146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023790" y="117062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10245586" y="1859829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0BF22D6-D5A2-4CCC-8E2D-329E25668556}"/>
              </a:ext>
            </a:extLst>
          </p:cNvPr>
          <p:cNvSpPr txBox="1"/>
          <p:nvPr/>
        </p:nvSpPr>
        <p:spPr>
          <a:xfrm>
            <a:off x="146648" y="131998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HTTP Exception Model</a:t>
            </a:r>
          </a:p>
        </p:txBody>
      </p:sp>
    </p:spTree>
    <p:extLst>
      <p:ext uri="{BB962C8B-B14F-4D97-AF65-F5344CB8AC3E}">
        <p14:creationId xmlns:p14="http://schemas.microsoft.com/office/powerpoint/2010/main" val="2479014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9670" y="83226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dirty="0" err="1"/>
              <a:t>ClientDAO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9424" y="2278701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Client</a:t>
            </a:r>
          </a:p>
        </p:txBody>
      </p:sp>
      <p:cxnSp>
        <p:nvCxnSpPr>
          <p:cNvPr id="9" name="Straight Arrow Connector 8"/>
          <p:cNvCxnSpPr>
            <a:stCxn id="5" idx="0"/>
            <a:endCxn id="4" idx="1"/>
          </p:cNvCxnSpPr>
          <p:nvPr/>
        </p:nvCxnSpPr>
        <p:spPr>
          <a:xfrm flipV="1">
            <a:off x="1786823" y="1327797"/>
            <a:ext cx="2412847" cy="95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093344" y="1893255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78515" y="277422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 err="1"/>
              <a:t>ClientDTO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0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EED827AB-78FC-41AC-8676-30DA25D7C5FC}"/>
              </a:ext>
            </a:extLst>
          </p:cNvPr>
          <p:cNvSpPr/>
          <p:nvPr/>
        </p:nvSpPr>
        <p:spPr>
          <a:xfrm>
            <a:off x="7545891" y="2973761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&lt;Tn&gt;DTO</a:t>
            </a:r>
          </a:p>
          <a:p>
            <a:pPr algn="ctr"/>
            <a:r>
              <a:rPr lang="en-US" sz="1200" dirty="0"/>
              <a:t>&lt;Tn&gt;</a:t>
            </a:r>
            <a:r>
              <a:rPr lang="en-US" sz="1200" dirty="0" err="1"/>
              <a:t>AddOrEditDTO</a:t>
            </a:r>
            <a:endParaRPr lang="en-US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C3FE7107-D2B1-4448-B03A-F2CE9B45CFD6}"/>
              </a:ext>
            </a:extLst>
          </p:cNvPr>
          <p:cNvSpPr/>
          <p:nvPr/>
        </p:nvSpPr>
        <p:spPr>
          <a:xfrm>
            <a:off x="4733154" y="2531096"/>
            <a:ext cx="1589922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/>
              <a:t>&lt;Tn&gt;</a:t>
            </a:r>
            <a:r>
              <a:rPr lang="en-US" dirty="0" err="1"/>
              <a:t>DAOImpl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2F7B40FD-C5BA-431D-AE99-1CB70F1BAB88}"/>
              </a:ext>
            </a:extLst>
          </p:cNvPr>
          <p:cNvSpPr/>
          <p:nvPr/>
        </p:nvSpPr>
        <p:spPr>
          <a:xfrm>
            <a:off x="8566966" y="1339049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&lt;Tn&gt;Model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CF3E4DE9-C6F2-4C11-BE7F-2753CDEFE535}"/>
              </a:ext>
            </a:extLst>
          </p:cNvPr>
          <p:cNvSpPr/>
          <p:nvPr/>
        </p:nvSpPr>
        <p:spPr>
          <a:xfrm>
            <a:off x="7493462" y="5088577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/>
              <a:t>&lt;Tn&gt;Controller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779362" y="4590037"/>
            <a:ext cx="151917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/>
              <a:t>&lt;Tn&gt;Service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806450" y="754828"/>
            <a:ext cx="1690400" cy="11692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400" dirty="0"/>
              <a:t>Data Access Object</a:t>
            </a:r>
          </a:p>
          <a:p>
            <a:pPr algn="ctr"/>
            <a:r>
              <a:rPr lang="en-US" sz="1400" dirty="0" err="1"/>
              <a:t>GenericDAO</a:t>
            </a:r>
            <a:r>
              <a:rPr lang="en-US" sz="1400" dirty="0"/>
              <a:t>&lt;T&gt;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8471841" y="796577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&lt;T&gt;Model</a:t>
            </a:r>
          </a:p>
        </p:txBody>
      </p:sp>
      <p:cxnSp>
        <p:nvCxnSpPr>
          <p:cNvPr id="9" name="Straight Arrow Connector 8"/>
          <p:cNvCxnSpPr>
            <a:cxnSpLocks/>
            <a:stCxn id="20" idx="3"/>
            <a:endCxn id="5" idx="1"/>
          </p:cNvCxnSpPr>
          <p:nvPr/>
        </p:nvCxnSpPr>
        <p:spPr>
          <a:xfrm flipV="1">
            <a:off x="6258426" y="1292105"/>
            <a:ext cx="2213415" cy="117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21377" y="2396457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&lt;T&gt;DTO</a:t>
            </a:r>
          </a:p>
          <a:p>
            <a:pPr algn="ctr"/>
            <a:r>
              <a:rPr lang="en-US" sz="1200" dirty="0"/>
              <a:t>&lt;T&gt;</a:t>
            </a:r>
            <a:r>
              <a:rPr lang="en-US" sz="1200" dirty="0" err="1"/>
              <a:t>AddOrEditDTO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cxnSpLocks/>
            <a:stCxn id="20" idx="3"/>
            <a:endCxn id="15" idx="1"/>
          </p:cNvCxnSpPr>
          <p:nvPr/>
        </p:nvCxnSpPr>
        <p:spPr>
          <a:xfrm>
            <a:off x="6258426" y="2467887"/>
            <a:ext cx="1162951" cy="42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541895" y="247733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8504" y="1972359"/>
            <a:ext cx="1589922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/>
              <a:t>&lt;T&gt;</a:t>
            </a:r>
            <a:r>
              <a:rPr lang="en-US" dirty="0" err="1"/>
              <a:t>DAOImpl</a:t>
            </a:r>
            <a:endParaRPr lang="en-US" dirty="0"/>
          </a:p>
        </p:txBody>
      </p:sp>
      <p:cxnSp>
        <p:nvCxnSpPr>
          <p:cNvPr id="22" name="Straight Arrow Connector 21"/>
          <p:cNvCxnSpPr>
            <a:cxnSpLocks/>
            <a:stCxn id="20" idx="1"/>
            <a:endCxn id="4" idx="3"/>
          </p:cNvCxnSpPr>
          <p:nvPr/>
        </p:nvCxnSpPr>
        <p:spPr>
          <a:xfrm flipH="1" flipV="1">
            <a:off x="2496850" y="1339439"/>
            <a:ext cx="2171654" cy="112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112152" y="1408599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388720" y="294807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 flipV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889602" y="136052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17928" y="4051852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/>
              <a:t>&lt;T&gt;Service</a:t>
            </a:r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5463465" y="2963415"/>
            <a:ext cx="1862" cy="108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001782" y="3652968"/>
            <a:ext cx="53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9569" y="2293030"/>
            <a:ext cx="1998489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1"/>
            <a:endCxn id="35" idx="3"/>
          </p:cNvCxnSpPr>
          <p:nvPr/>
        </p:nvCxnSpPr>
        <p:spPr>
          <a:xfrm flipH="1" flipV="1">
            <a:off x="2948058" y="2621557"/>
            <a:ext cx="1769870" cy="1925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673623" y="372165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50736" y="360554"/>
            <a:ext cx="1822194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sz="1200" dirty="0" err="1"/>
              <a:t>SessionFactorySingleton</a:t>
            </a:r>
            <a:endParaRPr lang="en-US" sz="1200" dirty="0"/>
          </a:p>
        </p:txBody>
      </p:sp>
      <p:cxnSp>
        <p:nvCxnSpPr>
          <p:cNvPr id="41" name="Straight Arrow Connector 40"/>
          <p:cNvCxnSpPr>
            <a:cxnSpLocks/>
            <a:stCxn id="20" idx="0"/>
            <a:endCxn id="39" idx="2"/>
          </p:cNvCxnSpPr>
          <p:nvPr/>
        </p:nvCxnSpPr>
        <p:spPr>
          <a:xfrm flipH="1" flipV="1">
            <a:off x="5461833" y="1351610"/>
            <a:ext cx="1632" cy="62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39" idx="3"/>
            <a:endCxn id="25" idx="2"/>
          </p:cNvCxnSpPr>
          <p:nvPr/>
        </p:nvCxnSpPr>
        <p:spPr>
          <a:xfrm flipV="1">
            <a:off x="6372930" y="804024"/>
            <a:ext cx="1015790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450658" y="1491310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609788" y="417761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C45E26E-8FEE-4439-A34B-789237C9C62C}"/>
              </a:ext>
            </a:extLst>
          </p:cNvPr>
          <p:cNvSpPr txBox="1"/>
          <p:nvPr/>
        </p:nvSpPr>
        <p:spPr>
          <a:xfrm>
            <a:off x="0" y="30549"/>
            <a:ext cx="494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 Project Generic&lt;T&gt; Database Access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D396BFC-10E0-4935-903B-EDC457BD1755}"/>
              </a:ext>
            </a:extLst>
          </p:cNvPr>
          <p:cNvSpPr/>
          <p:nvPr/>
        </p:nvSpPr>
        <p:spPr>
          <a:xfrm>
            <a:off x="897901" y="3410601"/>
            <a:ext cx="1621682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02A645C8-F11F-438D-92DC-F6FCCA5ECFB8}"/>
              </a:ext>
            </a:extLst>
          </p:cNvPr>
          <p:cNvSpPr/>
          <p:nvPr/>
        </p:nvSpPr>
        <p:spPr>
          <a:xfrm>
            <a:off x="1302075" y="4606565"/>
            <a:ext cx="2048896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300" dirty="0" err="1"/>
              <a:t>RecordNotFoundException</a:t>
            </a:r>
            <a:endParaRPr lang="en-US" sz="13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FF2076CA-F897-4293-B6CD-7408EB452156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 flipV="1">
            <a:off x="2519583" y="3739128"/>
            <a:ext cx="2198345" cy="808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5C625B7B-4A1E-46C5-9082-4FEC89B30DA9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2326523" y="4547380"/>
            <a:ext cx="2391405" cy="5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C1C9B843-1D11-4D9F-8CBF-AE00E90AA070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E4B2700-0522-40EF-B035-166AA1C17D76}"/>
              </a:ext>
            </a:extLst>
          </p:cNvPr>
          <p:cNvSpPr txBox="1"/>
          <p:nvPr/>
        </p:nvSpPr>
        <p:spPr>
          <a:xfrm>
            <a:off x="7618534" y="164069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321837" y="4539199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/>
              <a:t>&lt;T&gt;Controller</a:t>
            </a:r>
          </a:p>
        </p:txBody>
      </p:sp>
      <p:cxnSp>
        <p:nvCxnSpPr>
          <p:cNvPr id="47" name="Straight Arrow Connector 46"/>
          <p:cNvCxnSpPr>
            <a:stCxn id="46" idx="1"/>
            <a:endCxn id="29" idx="3"/>
          </p:cNvCxnSpPr>
          <p:nvPr/>
        </p:nvCxnSpPr>
        <p:spPr>
          <a:xfrm flipH="1" flipV="1">
            <a:off x="6212725" y="4547380"/>
            <a:ext cx="1109112" cy="48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444271" y="4320994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21B869D6-66CB-4B38-975F-B7FEB6AA9B13}"/>
              </a:ext>
            </a:extLst>
          </p:cNvPr>
          <p:cNvSpPr/>
          <p:nvPr/>
        </p:nvSpPr>
        <p:spPr>
          <a:xfrm>
            <a:off x="6739095" y="6481041"/>
            <a:ext cx="2844400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/ Response</a:t>
            </a:r>
          </a:p>
        </p:txBody>
      </p:sp>
      <p:cxnSp>
        <p:nvCxnSpPr>
          <p:cNvPr id="51" name="Straight Arrow Connector 50"/>
          <p:cNvCxnSpPr>
            <a:stCxn id="46" idx="2"/>
            <a:endCxn id="52" idx="0"/>
          </p:cNvCxnSpPr>
          <p:nvPr/>
        </p:nvCxnSpPr>
        <p:spPr>
          <a:xfrm>
            <a:off x="8161295" y="5530255"/>
            <a:ext cx="0" cy="95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0"/>
            <a:endCxn id="46" idx="2"/>
          </p:cNvCxnSpPr>
          <p:nvPr/>
        </p:nvCxnSpPr>
        <p:spPr>
          <a:xfrm flipV="1">
            <a:off x="8161295" y="5530255"/>
            <a:ext cx="0" cy="95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110103" y="6118255"/>
            <a:ext cx="84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processes</a:t>
            </a:r>
          </a:p>
        </p:txBody>
      </p:sp>
      <p:cxnSp>
        <p:nvCxnSpPr>
          <p:cNvPr id="91" name="Straight Arrow Connector 90"/>
          <p:cNvCxnSpPr>
            <a:cxnSpLocks/>
            <a:stCxn id="29" idx="3"/>
            <a:endCxn id="15" idx="1"/>
          </p:cNvCxnSpPr>
          <p:nvPr/>
        </p:nvCxnSpPr>
        <p:spPr>
          <a:xfrm flipV="1">
            <a:off x="6212725" y="2891985"/>
            <a:ext cx="1208652" cy="165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6" idx="0"/>
            <a:endCxn id="15" idx="2"/>
          </p:cNvCxnSpPr>
          <p:nvPr/>
        </p:nvCxnSpPr>
        <p:spPr>
          <a:xfrm flipV="1">
            <a:off x="8161295" y="3387513"/>
            <a:ext cx="7481" cy="1151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156789" y="4166594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505919" y="337834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02A645C8-F11F-438D-92DC-F6FCCA5ECFB8}"/>
              </a:ext>
            </a:extLst>
          </p:cNvPr>
          <p:cNvSpPr/>
          <p:nvPr/>
        </p:nvSpPr>
        <p:spPr>
          <a:xfrm>
            <a:off x="1582107" y="5802529"/>
            <a:ext cx="2212030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200" dirty="0" err="1"/>
              <a:t>AuthenticationFailureException</a:t>
            </a:r>
            <a:endParaRPr lang="en-US" sz="1200" dirty="0"/>
          </a:p>
        </p:txBody>
      </p:sp>
      <p:cxnSp>
        <p:nvCxnSpPr>
          <p:cNvPr id="6" name="Straight Arrow Connector 5"/>
          <p:cNvCxnSpPr>
            <a:cxnSpLocks/>
            <a:stCxn id="29" idx="1"/>
            <a:endCxn id="49" idx="3"/>
          </p:cNvCxnSpPr>
          <p:nvPr/>
        </p:nvCxnSpPr>
        <p:spPr>
          <a:xfrm flipH="1">
            <a:off x="3794137" y="4547380"/>
            <a:ext cx="923791" cy="158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93FBA679-F71B-47BD-BE29-21E7C2262CEB}"/>
              </a:ext>
            </a:extLst>
          </p:cNvPr>
          <p:cNvSpPr/>
          <p:nvPr/>
        </p:nvSpPr>
        <p:spPr>
          <a:xfrm>
            <a:off x="9930894" y="2748071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  <a:p>
            <a:pPr algn="ctr"/>
            <a:r>
              <a:rPr lang="en-US" sz="1200" dirty="0" err="1"/>
              <a:t>AddOrEditDTO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5" idx="3"/>
            <a:endCxn id="57" idx="1"/>
          </p:cNvCxnSpPr>
          <p:nvPr/>
        </p:nvCxnSpPr>
        <p:spPr>
          <a:xfrm>
            <a:off x="8916174" y="2891985"/>
            <a:ext cx="1014720" cy="35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5E4B2700-0522-40EF-B035-166AA1C17D76}"/>
              </a:ext>
            </a:extLst>
          </p:cNvPr>
          <p:cNvSpPr txBox="1"/>
          <p:nvPr/>
        </p:nvSpPr>
        <p:spPr>
          <a:xfrm>
            <a:off x="9077448" y="2969828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12859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4656" y="754828"/>
            <a:ext cx="1822194" cy="8769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sz="1400" dirty="0" err="1"/>
              <a:t>GenericDAO</a:t>
            </a:r>
            <a:r>
              <a:rPr lang="en-US" sz="1400" dirty="0"/>
              <a:t>&lt;General&gt;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8978642" y="1136267"/>
            <a:ext cx="1494797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/>
              <a:t>General</a:t>
            </a:r>
          </a:p>
        </p:txBody>
      </p:sp>
      <p:cxnSp>
        <p:nvCxnSpPr>
          <p:cNvPr id="9" name="Straight Arrow Connector 8"/>
          <p:cNvCxnSpPr>
            <a:cxnSpLocks/>
            <a:stCxn id="20" idx="3"/>
            <a:endCxn id="5" idx="1"/>
          </p:cNvCxnSpPr>
          <p:nvPr/>
        </p:nvCxnSpPr>
        <p:spPr>
          <a:xfrm flipV="1">
            <a:off x="6258426" y="1631795"/>
            <a:ext cx="2720216" cy="83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04749" y="2760251"/>
            <a:ext cx="1494797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 err="1"/>
              <a:t>GeneralDTO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cxnSpLocks/>
            <a:stCxn id="20" idx="3"/>
            <a:endCxn id="15" idx="1"/>
          </p:cNvCxnSpPr>
          <p:nvPr/>
        </p:nvCxnSpPr>
        <p:spPr>
          <a:xfrm>
            <a:off x="6258426" y="2467887"/>
            <a:ext cx="1146323" cy="78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541895" y="247733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8504" y="1972359"/>
            <a:ext cx="1589922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600" dirty="0" err="1"/>
              <a:t>GeneralDAOImpl</a:t>
            </a:r>
            <a:endParaRPr lang="en-US" sz="1600" dirty="0"/>
          </a:p>
        </p:txBody>
      </p:sp>
      <p:cxnSp>
        <p:nvCxnSpPr>
          <p:cNvPr id="22" name="Straight Arrow Connector 21"/>
          <p:cNvCxnSpPr>
            <a:cxnSpLocks/>
            <a:stCxn id="20" idx="1"/>
            <a:endCxn id="4" idx="3"/>
          </p:cNvCxnSpPr>
          <p:nvPr/>
        </p:nvCxnSpPr>
        <p:spPr>
          <a:xfrm flipH="1" flipV="1">
            <a:off x="2496850" y="1193312"/>
            <a:ext cx="2171654" cy="127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112152" y="1408599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388720" y="294807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 flipV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889602" y="136052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25206" y="3751959"/>
            <a:ext cx="1494797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 err="1"/>
              <a:t>GeneralService</a:t>
            </a:r>
            <a:endParaRPr lang="en-US" sz="1600" dirty="0"/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5463465" y="2963415"/>
            <a:ext cx="9140" cy="78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4944934" y="3108328"/>
            <a:ext cx="53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469779" y="2229267"/>
            <a:ext cx="1998489" cy="6570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1"/>
            <a:endCxn id="35" idx="3"/>
          </p:cNvCxnSpPr>
          <p:nvPr/>
        </p:nvCxnSpPr>
        <p:spPr>
          <a:xfrm flipH="1" flipV="1">
            <a:off x="3468268" y="2557794"/>
            <a:ext cx="1256938" cy="1689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825038" y="405377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50736" y="360554"/>
            <a:ext cx="1822194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sz="1000" dirty="0"/>
              <a:t>Utility</a:t>
            </a:r>
          </a:p>
          <a:p>
            <a:pPr algn="ctr"/>
            <a:r>
              <a:rPr lang="en-US" dirty="0" err="1"/>
              <a:t>ConnectionUtility</a:t>
            </a:r>
            <a:endParaRPr lang="en-US" dirty="0"/>
          </a:p>
        </p:txBody>
      </p:sp>
      <p:cxnSp>
        <p:nvCxnSpPr>
          <p:cNvPr id="41" name="Straight Arrow Connector 40"/>
          <p:cNvCxnSpPr>
            <a:cxnSpLocks/>
            <a:stCxn id="20" idx="0"/>
            <a:endCxn id="39" idx="2"/>
          </p:cNvCxnSpPr>
          <p:nvPr/>
        </p:nvCxnSpPr>
        <p:spPr>
          <a:xfrm flipH="1" flipV="1">
            <a:off x="5461833" y="1351610"/>
            <a:ext cx="1632" cy="62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39" idx="3"/>
            <a:endCxn id="25" idx="2"/>
          </p:cNvCxnSpPr>
          <p:nvPr/>
        </p:nvCxnSpPr>
        <p:spPr>
          <a:xfrm flipV="1">
            <a:off x="6372930" y="804024"/>
            <a:ext cx="1015790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450658" y="1491310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609788" y="417761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C45E26E-8FEE-4439-A34B-789237C9C62C}"/>
              </a:ext>
            </a:extLst>
          </p:cNvPr>
          <p:cNvSpPr txBox="1"/>
          <p:nvPr/>
        </p:nvSpPr>
        <p:spPr>
          <a:xfrm>
            <a:off x="0" y="30549"/>
            <a:ext cx="467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 Project General Control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D396BFC-10E0-4935-903B-EDC457BD1755}"/>
              </a:ext>
            </a:extLst>
          </p:cNvPr>
          <p:cNvSpPr/>
          <p:nvPr/>
        </p:nvSpPr>
        <p:spPr>
          <a:xfrm>
            <a:off x="1018608" y="3048343"/>
            <a:ext cx="1621682" cy="6570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02A645C8-F11F-438D-92DC-F6FCCA5ECFB8}"/>
              </a:ext>
            </a:extLst>
          </p:cNvPr>
          <p:cNvSpPr/>
          <p:nvPr/>
        </p:nvSpPr>
        <p:spPr>
          <a:xfrm>
            <a:off x="753464" y="3918960"/>
            <a:ext cx="2048896" cy="6570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300" dirty="0" err="1"/>
              <a:t>RecordNotFoundException</a:t>
            </a:r>
            <a:endParaRPr lang="en-US" sz="13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FF2076CA-F897-4293-B6CD-7408EB452156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 flipV="1">
            <a:off x="2640290" y="3376870"/>
            <a:ext cx="2084916" cy="87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5C625B7B-4A1E-46C5-9082-4FEC89B30DA9}"/>
              </a:ext>
            </a:extLst>
          </p:cNvPr>
          <p:cNvCxnSpPr>
            <a:cxnSpLocks/>
            <a:stCxn id="29" idx="1"/>
            <a:endCxn id="32" idx="3"/>
          </p:cNvCxnSpPr>
          <p:nvPr/>
        </p:nvCxnSpPr>
        <p:spPr>
          <a:xfrm flipH="1">
            <a:off x="2802360" y="4247487"/>
            <a:ext cx="1922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C1C9B843-1D11-4D9F-8CBF-AE00E90AA070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E4B2700-0522-40EF-B035-166AA1C17D76}"/>
              </a:ext>
            </a:extLst>
          </p:cNvPr>
          <p:cNvSpPr txBox="1"/>
          <p:nvPr/>
        </p:nvSpPr>
        <p:spPr>
          <a:xfrm>
            <a:off x="7934122" y="183919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743028" y="5213271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/>
              <a:t>2ndService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348941" y="502291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302262" y="4272562"/>
            <a:ext cx="1678916" cy="9910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sz="1600" dirty="0" err="1"/>
              <a:t>GeneralController</a:t>
            </a:r>
            <a:endParaRPr lang="en-US" sz="1600" dirty="0"/>
          </a:p>
        </p:txBody>
      </p:sp>
      <p:cxnSp>
        <p:nvCxnSpPr>
          <p:cNvPr id="47" name="Straight Arrow Connector 46"/>
          <p:cNvCxnSpPr>
            <a:stCxn id="46" idx="1"/>
            <a:endCxn id="29" idx="3"/>
          </p:cNvCxnSpPr>
          <p:nvPr/>
        </p:nvCxnSpPr>
        <p:spPr>
          <a:xfrm flipH="1" flipV="1">
            <a:off x="6220003" y="4247487"/>
            <a:ext cx="1082259" cy="52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316885" y="4108988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21B869D6-66CB-4B38-975F-B7FEB6AA9B13}"/>
              </a:ext>
            </a:extLst>
          </p:cNvPr>
          <p:cNvSpPr/>
          <p:nvPr/>
        </p:nvSpPr>
        <p:spPr>
          <a:xfrm>
            <a:off x="6713407" y="6274732"/>
            <a:ext cx="2844400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/ Response</a:t>
            </a:r>
          </a:p>
        </p:txBody>
      </p:sp>
      <p:cxnSp>
        <p:nvCxnSpPr>
          <p:cNvPr id="51" name="Straight Arrow Connector 50"/>
          <p:cNvCxnSpPr>
            <a:stCxn id="46" idx="2"/>
            <a:endCxn id="52" idx="0"/>
          </p:cNvCxnSpPr>
          <p:nvPr/>
        </p:nvCxnSpPr>
        <p:spPr>
          <a:xfrm flipH="1">
            <a:off x="8135607" y="5263618"/>
            <a:ext cx="6113" cy="101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0"/>
            <a:endCxn id="46" idx="2"/>
          </p:cNvCxnSpPr>
          <p:nvPr/>
        </p:nvCxnSpPr>
        <p:spPr>
          <a:xfrm flipV="1">
            <a:off x="8135607" y="5263618"/>
            <a:ext cx="6113" cy="101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162483" y="5615842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processes</a:t>
            </a:r>
          </a:p>
        </p:txBody>
      </p:sp>
      <p:cxnSp>
        <p:nvCxnSpPr>
          <p:cNvPr id="91" name="Straight Arrow Connector 90"/>
          <p:cNvCxnSpPr>
            <a:cxnSpLocks/>
            <a:stCxn id="29" idx="3"/>
            <a:endCxn id="15" idx="1"/>
          </p:cNvCxnSpPr>
          <p:nvPr/>
        </p:nvCxnSpPr>
        <p:spPr>
          <a:xfrm flipV="1">
            <a:off x="6220003" y="3255779"/>
            <a:ext cx="1184746" cy="99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6" idx="0"/>
            <a:endCxn id="15" idx="2"/>
          </p:cNvCxnSpPr>
          <p:nvPr/>
        </p:nvCxnSpPr>
        <p:spPr>
          <a:xfrm flipV="1">
            <a:off x="8141720" y="3751307"/>
            <a:ext cx="10428" cy="52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121633" y="376667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505919" y="337834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cxnSp>
        <p:nvCxnSpPr>
          <p:cNvPr id="3" name="Straight Arrow Connector 2"/>
          <p:cNvCxnSpPr>
            <a:stCxn id="46" idx="1"/>
            <a:endCxn id="36" idx="3"/>
          </p:cNvCxnSpPr>
          <p:nvPr/>
        </p:nvCxnSpPr>
        <p:spPr>
          <a:xfrm flipH="1">
            <a:off x="6237825" y="4768090"/>
            <a:ext cx="1064437" cy="940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6C40FF0E-1998-4874-BE17-1A4E9B40553E}"/>
              </a:ext>
            </a:extLst>
          </p:cNvPr>
          <p:cNvSpPr/>
          <p:nvPr/>
        </p:nvSpPr>
        <p:spPr>
          <a:xfrm>
            <a:off x="10014074" y="2905037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/>
              <a:t>2nModel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ADE97499-DD4F-4E76-9405-EEDBB792874E}"/>
              </a:ext>
            </a:extLst>
          </p:cNvPr>
          <p:cNvCxnSpPr>
            <a:stCxn id="5" idx="2"/>
            <a:endCxn id="53" idx="0"/>
          </p:cNvCxnSpPr>
          <p:nvPr/>
        </p:nvCxnSpPr>
        <p:spPr>
          <a:xfrm>
            <a:off x="9726041" y="2127323"/>
            <a:ext cx="1035432" cy="77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342D31C0-1790-4E50-9650-E15403FD6F1F}"/>
              </a:ext>
            </a:extLst>
          </p:cNvPr>
          <p:cNvSpPr txBox="1"/>
          <p:nvPr/>
        </p:nvSpPr>
        <p:spPr>
          <a:xfrm>
            <a:off x="10204098" y="2329387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02A645C8-F11F-438D-92DC-F6FCCA5ECFB8}"/>
              </a:ext>
            </a:extLst>
          </p:cNvPr>
          <p:cNvSpPr/>
          <p:nvPr/>
        </p:nvSpPr>
        <p:spPr>
          <a:xfrm>
            <a:off x="1582107" y="5802529"/>
            <a:ext cx="2212030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300" dirty="0"/>
              <a:t>2ndModelNotFoundException</a:t>
            </a:r>
          </a:p>
        </p:txBody>
      </p:sp>
      <p:cxnSp>
        <p:nvCxnSpPr>
          <p:cNvPr id="6" name="Straight Arrow Connector 5"/>
          <p:cNvCxnSpPr>
            <a:stCxn id="36" idx="1"/>
            <a:endCxn id="49" idx="3"/>
          </p:cNvCxnSpPr>
          <p:nvPr/>
        </p:nvCxnSpPr>
        <p:spPr>
          <a:xfrm flipH="1">
            <a:off x="3794137" y="5708799"/>
            <a:ext cx="948891" cy="422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895777" y="550007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461711" y="4425890"/>
            <a:ext cx="1685121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sz="1400" dirty="0" err="1"/>
              <a:t>AddOrEditClientDTO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15" idx="3"/>
            <a:endCxn id="57" idx="0"/>
          </p:cNvCxnSpPr>
          <p:nvPr/>
        </p:nvCxnSpPr>
        <p:spPr>
          <a:xfrm>
            <a:off x="8899546" y="3255779"/>
            <a:ext cx="1404726" cy="1170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342D31C0-1790-4E50-9650-E15403FD6F1F}"/>
              </a:ext>
            </a:extLst>
          </p:cNvPr>
          <p:cNvSpPr txBox="1"/>
          <p:nvPr/>
        </p:nvSpPr>
        <p:spPr>
          <a:xfrm>
            <a:off x="9092344" y="3357687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extends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6D396BFC-10E0-4935-903B-EDC457BD1755}"/>
              </a:ext>
            </a:extLst>
          </p:cNvPr>
          <p:cNvSpPr/>
          <p:nvPr/>
        </p:nvSpPr>
        <p:spPr>
          <a:xfrm>
            <a:off x="1361614" y="4801218"/>
            <a:ext cx="1621682" cy="6570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GeneralException</a:t>
            </a:r>
            <a:endParaRPr lang="en-US" sz="1400" dirty="0"/>
          </a:p>
        </p:txBody>
      </p:sp>
      <p:cxnSp>
        <p:nvCxnSpPr>
          <p:cNvPr id="42" name="Straight Arrow Connector 41"/>
          <p:cNvCxnSpPr>
            <a:stCxn id="29" idx="1"/>
            <a:endCxn id="63" idx="3"/>
          </p:cNvCxnSpPr>
          <p:nvPr/>
        </p:nvCxnSpPr>
        <p:spPr>
          <a:xfrm flipH="1">
            <a:off x="2983296" y="4247487"/>
            <a:ext cx="1741910" cy="88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24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4656" y="754828"/>
            <a:ext cx="1822194" cy="8769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sz="1400" dirty="0" err="1"/>
              <a:t>GenericDAO</a:t>
            </a:r>
            <a:r>
              <a:rPr lang="en-US" sz="1400" dirty="0"/>
              <a:t>&lt;General&gt;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8978642" y="1136267"/>
            <a:ext cx="1494797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/>
              <a:t>General</a:t>
            </a:r>
          </a:p>
        </p:txBody>
      </p:sp>
      <p:cxnSp>
        <p:nvCxnSpPr>
          <p:cNvPr id="9" name="Straight Arrow Connector 8"/>
          <p:cNvCxnSpPr>
            <a:cxnSpLocks/>
            <a:stCxn id="20" idx="3"/>
            <a:endCxn id="5" idx="1"/>
          </p:cNvCxnSpPr>
          <p:nvPr/>
        </p:nvCxnSpPr>
        <p:spPr>
          <a:xfrm flipV="1">
            <a:off x="6258426" y="1631795"/>
            <a:ext cx="2720216" cy="83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04749" y="2760251"/>
            <a:ext cx="1494797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 err="1"/>
              <a:t>GeneralDTO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cxnSpLocks/>
            <a:stCxn id="20" idx="3"/>
            <a:endCxn id="15" idx="1"/>
          </p:cNvCxnSpPr>
          <p:nvPr/>
        </p:nvCxnSpPr>
        <p:spPr>
          <a:xfrm>
            <a:off x="6258426" y="2467887"/>
            <a:ext cx="1146323" cy="78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541895" y="247733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8504" y="1972359"/>
            <a:ext cx="1589922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600" dirty="0" err="1"/>
              <a:t>GeneralDAOImpl</a:t>
            </a:r>
            <a:endParaRPr lang="en-US" sz="1600" dirty="0"/>
          </a:p>
        </p:txBody>
      </p:sp>
      <p:cxnSp>
        <p:nvCxnSpPr>
          <p:cNvPr id="22" name="Straight Arrow Connector 21"/>
          <p:cNvCxnSpPr>
            <a:cxnSpLocks/>
            <a:stCxn id="20" idx="1"/>
            <a:endCxn id="4" idx="3"/>
          </p:cNvCxnSpPr>
          <p:nvPr/>
        </p:nvCxnSpPr>
        <p:spPr>
          <a:xfrm flipH="1" flipV="1">
            <a:off x="2496850" y="1193312"/>
            <a:ext cx="2171654" cy="127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112152" y="1408599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388720" y="294807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 flipV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889602" y="136052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25206" y="3751959"/>
            <a:ext cx="1494797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 err="1"/>
              <a:t>GeneralService</a:t>
            </a:r>
            <a:endParaRPr lang="en-US" sz="1600" dirty="0"/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5463465" y="2963415"/>
            <a:ext cx="9140" cy="78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4944934" y="3108328"/>
            <a:ext cx="53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469779" y="2229267"/>
            <a:ext cx="1998489" cy="6570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1"/>
            <a:endCxn id="35" idx="3"/>
          </p:cNvCxnSpPr>
          <p:nvPr/>
        </p:nvCxnSpPr>
        <p:spPr>
          <a:xfrm flipH="1" flipV="1">
            <a:off x="3468268" y="2557794"/>
            <a:ext cx="1256938" cy="1689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825038" y="405377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50736" y="360554"/>
            <a:ext cx="1822194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sz="1000" dirty="0"/>
              <a:t>Utility</a:t>
            </a:r>
          </a:p>
          <a:p>
            <a:pPr algn="ctr"/>
            <a:r>
              <a:rPr lang="en-US" dirty="0" err="1"/>
              <a:t>ConnectionUtility</a:t>
            </a:r>
            <a:endParaRPr lang="en-US" dirty="0"/>
          </a:p>
        </p:txBody>
      </p:sp>
      <p:cxnSp>
        <p:nvCxnSpPr>
          <p:cNvPr id="41" name="Straight Arrow Connector 40"/>
          <p:cNvCxnSpPr>
            <a:cxnSpLocks/>
            <a:stCxn id="20" idx="0"/>
            <a:endCxn id="39" idx="2"/>
          </p:cNvCxnSpPr>
          <p:nvPr/>
        </p:nvCxnSpPr>
        <p:spPr>
          <a:xfrm flipH="1" flipV="1">
            <a:off x="5461833" y="1351610"/>
            <a:ext cx="1632" cy="62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39" idx="3"/>
            <a:endCxn id="25" idx="2"/>
          </p:cNvCxnSpPr>
          <p:nvPr/>
        </p:nvCxnSpPr>
        <p:spPr>
          <a:xfrm flipV="1">
            <a:off x="6372930" y="804024"/>
            <a:ext cx="1015790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450658" y="1491310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609788" y="417761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C45E26E-8FEE-4439-A34B-789237C9C62C}"/>
              </a:ext>
            </a:extLst>
          </p:cNvPr>
          <p:cNvSpPr txBox="1"/>
          <p:nvPr/>
        </p:nvSpPr>
        <p:spPr>
          <a:xfrm>
            <a:off x="0" y="30549"/>
            <a:ext cx="467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 Project JUnit Test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D396BFC-10E0-4935-903B-EDC457BD1755}"/>
              </a:ext>
            </a:extLst>
          </p:cNvPr>
          <p:cNvSpPr/>
          <p:nvPr/>
        </p:nvSpPr>
        <p:spPr>
          <a:xfrm>
            <a:off x="1018608" y="3048343"/>
            <a:ext cx="1621682" cy="6570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02A645C8-F11F-438D-92DC-F6FCCA5ECFB8}"/>
              </a:ext>
            </a:extLst>
          </p:cNvPr>
          <p:cNvSpPr/>
          <p:nvPr/>
        </p:nvSpPr>
        <p:spPr>
          <a:xfrm>
            <a:off x="753464" y="3918960"/>
            <a:ext cx="2048896" cy="6570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300" dirty="0" err="1"/>
              <a:t>RecordNotFoundException</a:t>
            </a:r>
            <a:endParaRPr lang="en-US" sz="13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FF2076CA-F897-4293-B6CD-7408EB452156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 flipV="1">
            <a:off x="2640290" y="3376870"/>
            <a:ext cx="2084916" cy="87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5C625B7B-4A1E-46C5-9082-4FEC89B30DA9}"/>
              </a:ext>
            </a:extLst>
          </p:cNvPr>
          <p:cNvCxnSpPr>
            <a:cxnSpLocks/>
            <a:stCxn id="29" idx="1"/>
            <a:endCxn id="32" idx="3"/>
          </p:cNvCxnSpPr>
          <p:nvPr/>
        </p:nvCxnSpPr>
        <p:spPr>
          <a:xfrm flipH="1">
            <a:off x="2802360" y="4247487"/>
            <a:ext cx="1922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C1C9B843-1D11-4D9F-8CBF-AE00E90AA070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E4B2700-0522-40EF-B035-166AA1C17D76}"/>
              </a:ext>
            </a:extLst>
          </p:cNvPr>
          <p:cNvSpPr txBox="1"/>
          <p:nvPr/>
        </p:nvSpPr>
        <p:spPr>
          <a:xfrm>
            <a:off x="7934122" y="183919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041209" y="495360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302262" y="4272562"/>
            <a:ext cx="1678916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test/com.tlw8253.service</a:t>
            </a:r>
          </a:p>
          <a:p>
            <a:pPr algn="ctr"/>
            <a:r>
              <a:rPr lang="en-US" sz="1400" dirty="0" err="1"/>
              <a:t>GeneralServiceTest</a:t>
            </a:r>
            <a:endParaRPr lang="en-US" sz="1400" dirty="0"/>
          </a:p>
        </p:txBody>
      </p:sp>
      <p:cxnSp>
        <p:nvCxnSpPr>
          <p:cNvPr id="47" name="Straight Arrow Connector 46"/>
          <p:cNvCxnSpPr>
            <a:stCxn id="46" idx="1"/>
            <a:endCxn id="29" idx="3"/>
          </p:cNvCxnSpPr>
          <p:nvPr/>
        </p:nvCxnSpPr>
        <p:spPr>
          <a:xfrm flipH="1" flipV="1">
            <a:off x="6220003" y="4247487"/>
            <a:ext cx="1082259" cy="52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316885" y="4108988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21B869D6-66CB-4B38-975F-B7FEB6AA9B13}"/>
              </a:ext>
            </a:extLst>
          </p:cNvPr>
          <p:cNvSpPr/>
          <p:nvPr/>
        </p:nvSpPr>
        <p:spPr>
          <a:xfrm>
            <a:off x="6713407" y="6274732"/>
            <a:ext cx="2844400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/ Response</a:t>
            </a:r>
          </a:p>
        </p:txBody>
      </p:sp>
      <p:cxnSp>
        <p:nvCxnSpPr>
          <p:cNvPr id="51" name="Straight Arrow Connector 50"/>
          <p:cNvCxnSpPr>
            <a:stCxn id="46" idx="2"/>
            <a:endCxn id="52" idx="0"/>
          </p:cNvCxnSpPr>
          <p:nvPr/>
        </p:nvCxnSpPr>
        <p:spPr>
          <a:xfrm flipH="1">
            <a:off x="8135607" y="5263618"/>
            <a:ext cx="6113" cy="101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0"/>
            <a:endCxn id="46" idx="2"/>
          </p:cNvCxnSpPr>
          <p:nvPr/>
        </p:nvCxnSpPr>
        <p:spPr>
          <a:xfrm flipV="1">
            <a:off x="8135607" y="5263618"/>
            <a:ext cx="6113" cy="101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162483" y="5615842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simulates</a:t>
            </a:r>
          </a:p>
        </p:txBody>
      </p:sp>
      <p:cxnSp>
        <p:nvCxnSpPr>
          <p:cNvPr id="91" name="Straight Arrow Connector 90"/>
          <p:cNvCxnSpPr>
            <a:cxnSpLocks/>
            <a:stCxn id="29" idx="3"/>
            <a:endCxn id="15" idx="1"/>
          </p:cNvCxnSpPr>
          <p:nvPr/>
        </p:nvCxnSpPr>
        <p:spPr>
          <a:xfrm flipV="1">
            <a:off x="6220003" y="3255779"/>
            <a:ext cx="1184746" cy="99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6" idx="0"/>
            <a:endCxn id="15" idx="2"/>
          </p:cNvCxnSpPr>
          <p:nvPr/>
        </p:nvCxnSpPr>
        <p:spPr>
          <a:xfrm flipV="1">
            <a:off x="8141720" y="3751307"/>
            <a:ext cx="10428" cy="52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121633" y="376667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505919" y="337834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6C40FF0E-1998-4874-BE17-1A4E9B40553E}"/>
              </a:ext>
            </a:extLst>
          </p:cNvPr>
          <p:cNvSpPr/>
          <p:nvPr/>
        </p:nvSpPr>
        <p:spPr>
          <a:xfrm>
            <a:off x="10014074" y="2905037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/>
              <a:t>2nModel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ADE97499-DD4F-4E76-9405-EEDBB792874E}"/>
              </a:ext>
            </a:extLst>
          </p:cNvPr>
          <p:cNvCxnSpPr>
            <a:stCxn id="5" idx="2"/>
            <a:endCxn id="53" idx="0"/>
          </p:cNvCxnSpPr>
          <p:nvPr/>
        </p:nvCxnSpPr>
        <p:spPr>
          <a:xfrm>
            <a:off x="9726041" y="2127323"/>
            <a:ext cx="1035432" cy="77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342D31C0-1790-4E50-9650-E15403FD6F1F}"/>
              </a:ext>
            </a:extLst>
          </p:cNvPr>
          <p:cNvSpPr txBox="1"/>
          <p:nvPr/>
        </p:nvSpPr>
        <p:spPr>
          <a:xfrm>
            <a:off x="10204098" y="2329387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461711" y="4425890"/>
            <a:ext cx="1685121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sz="1400" dirty="0" err="1"/>
              <a:t>AddOrEditClientDTO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15" idx="3"/>
            <a:endCxn id="57" idx="0"/>
          </p:cNvCxnSpPr>
          <p:nvPr/>
        </p:nvCxnSpPr>
        <p:spPr>
          <a:xfrm>
            <a:off x="8899546" y="3255779"/>
            <a:ext cx="1404726" cy="1170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342D31C0-1790-4E50-9650-E15403FD6F1F}"/>
              </a:ext>
            </a:extLst>
          </p:cNvPr>
          <p:cNvSpPr txBox="1"/>
          <p:nvPr/>
        </p:nvSpPr>
        <p:spPr>
          <a:xfrm>
            <a:off x="9092344" y="3357687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extends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6D396BFC-10E0-4935-903B-EDC457BD1755}"/>
              </a:ext>
            </a:extLst>
          </p:cNvPr>
          <p:cNvSpPr/>
          <p:nvPr/>
        </p:nvSpPr>
        <p:spPr>
          <a:xfrm>
            <a:off x="1361614" y="4801218"/>
            <a:ext cx="1621682" cy="6570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GeneralException</a:t>
            </a:r>
            <a:endParaRPr lang="en-US" sz="1400" dirty="0"/>
          </a:p>
        </p:txBody>
      </p:sp>
      <p:cxnSp>
        <p:nvCxnSpPr>
          <p:cNvPr id="42" name="Straight Arrow Connector 41"/>
          <p:cNvCxnSpPr>
            <a:stCxn id="29" idx="1"/>
            <a:endCxn id="63" idx="3"/>
          </p:cNvCxnSpPr>
          <p:nvPr/>
        </p:nvCxnSpPr>
        <p:spPr>
          <a:xfrm flipH="1">
            <a:off x="2983296" y="4247487"/>
            <a:ext cx="1741910" cy="88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571935" y="5531559"/>
            <a:ext cx="1822194" cy="8769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sz="1400" dirty="0" err="1"/>
              <a:t>GenericDAO</a:t>
            </a:r>
            <a:r>
              <a:rPr lang="en-US" sz="1400" dirty="0"/>
              <a:t>&lt;General&gt;</a:t>
            </a:r>
          </a:p>
        </p:txBody>
      </p:sp>
      <p:cxnSp>
        <p:nvCxnSpPr>
          <p:cNvPr id="7" name="Straight Arrow Connector 6"/>
          <p:cNvCxnSpPr>
            <a:stCxn id="46" idx="1"/>
            <a:endCxn id="62" idx="0"/>
          </p:cNvCxnSpPr>
          <p:nvPr/>
        </p:nvCxnSpPr>
        <p:spPr>
          <a:xfrm flipH="1">
            <a:off x="5483032" y="4768090"/>
            <a:ext cx="1819230" cy="76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74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6450" y="754828"/>
            <a:ext cx="1690400" cy="116922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400" dirty="0"/>
              <a:t>Data Access Object</a:t>
            </a:r>
          </a:p>
          <a:p>
            <a:pPr algn="ctr"/>
            <a:r>
              <a:rPr lang="en-US" sz="1200" dirty="0" err="1"/>
              <a:t>GenericDAO</a:t>
            </a:r>
            <a:r>
              <a:rPr lang="en-US" sz="1200" dirty="0"/>
              <a:t>&lt;Account&gt;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8978642" y="1136267"/>
            <a:ext cx="1494797" cy="9910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Account</a:t>
            </a:r>
            <a:endParaRPr lang="en-US" sz="1000" dirty="0"/>
          </a:p>
        </p:txBody>
      </p:sp>
      <p:cxnSp>
        <p:nvCxnSpPr>
          <p:cNvPr id="9" name="Straight Arrow Connector 8"/>
          <p:cNvCxnSpPr>
            <a:cxnSpLocks/>
            <a:stCxn id="20" idx="3"/>
            <a:endCxn id="5" idx="1"/>
          </p:cNvCxnSpPr>
          <p:nvPr/>
        </p:nvCxnSpPr>
        <p:spPr>
          <a:xfrm flipV="1">
            <a:off x="6258426" y="1631795"/>
            <a:ext cx="2720216" cy="83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04749" y="2760251"/>
            <a:ext cx="1494797" cy="9910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000" dirty="0"/>
              <a:t>Data Transfer Object</a:t>
            </a:r>
          </a:p>
          <a:p>
            <a:pPr algn="ctr"/>
            <a:r>
              <a:rPr lang="en-US" sz="1400" dirty="0" err="1"/>
              <a:t>AccountDTO</a:t>
            </a:r>
            <a:endParaRPr lang="en-US" sz="1400" dirty="0"/>
          </a:p>
          <a:p>
            <a:pPr algn="ctr"/>
            <a:r>
              <a:rPr lang="en-US" sz="1400" dirty="0" err="1"/>
              <a:t>AccountAddDTO</a:t>
            </a:r>
            <a:endParaRPr lang="en-US" sz="1400" dirty="0"/>
          </a:p>
          <a:p>
            <a:pPr algn="ctr"/>
            <a:r>
              <a:rPr lang="en-US" sz="1400" dirty="0" err="1"/>
              <a:t>AccountEditDTO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cxnSpLocks/>
            <a:stCxn id="20" idx="3"/>
            <a:endCxn id="15" idx="1"/>
          </p:cNvCxnSpPr>
          <p:nvPr/>
        </p:nvCxnSpPr>
        <p:spPr>
          <a:xfrm>
            <a:off x="6258426" y="2467887"/>
            <a:ext cx="1146323" cy="78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541895" y="247733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8504" y="1972359"/>
            <a:ext cx="1589922" cy="9910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400" dirty="0" err="1"/>
              <a:t>AccountDAOImpl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cxnSpLocks/>
            <a:stCxn id="20" idx="1"/>
            <a:endCxn id="4" idx="3"/>
          </p:cNvCxnSpPr>
          <p:nvPr/>
        </p:nvCxnSpPr>
        <p:spPr>
          <a:xfrm flipH="1" flipV="1">
            <a:off x="2496850" y="1339439"/>
            <a:ext cx="2171654" cy="112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112152" y="1408599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388720" y="294807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 flipV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889602" y="136052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25206" y="3751959"/>
            <a:ext cx="1494797" cy="9910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 err="1"/>
              <a:t>AccountService</a:t>
            </a:r>
            <a:endParaRPr lang="en-US" sz="1600" dirty="0"/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5463465" y="2963415"/>
            <a:ext cx="9140" cy="78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4944934" y="3108328"/>
            <a:ext cx="53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9569" y="2293030"/>
            <a:ext cx="1998489" cy="65705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1"/>
            <a:endCxn id="35" idx="3"/>
          </p:cNvCxnSpPr>
          <p:nvPr/>
        </p:nvCxnSpPr>
        <p:spPr>
          <a:xfrm flipH="1" flipV="1">
            <a:off x="2948058" y="2621557"/>
            <a:ext cx="1777148" cy="162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673623" y="372165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50736" y="360554"/>
            <a:ext cx="1822194" cy="9910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sz="1000" dirty="0"/>
              <a:t>Utility</a:t>
            </a:r>
          </a:p>
          <a:p>
            <a:pPr algn="ctr"/>
            <a:r>
              <a:rPr lang="en-US" dirty="0" err="1"/>
              <a:t>ConnectionUtility</a:t>
            </a:r>
            <a:endParaRPr lang="en-US" dirty="0"/>
          </a:p>
        </p:txBody>
      </p:sp>
      <p:cxnSp>
        <p:nvCxnSpPr>
          <p:cNvPr id="41" name="Straight Arrow Connector 40"/>
          <p:cNvCxnSpPr>
            <a:cxnSpLocks/>
            <a:stCxn id="20" idx="0"/>
            <a:endCxn id="39" idx="2"/>
          </p:cNvCxnSpPr>
          <p:nvPr/>
        </p:nvCxnSpPr>
        <p:spPr>
          <a:xfrm flipH="1" flipV="1">
            <a:off x="5461833" y="1351610"/>
            <a:ext cx="1632" cy="62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39" idx="3"/>
            <a:endCxn id="25" idx="2"/>
          </p:cNvCxnSpPr>
          <p:nvPr/>
        </p:nvCxnSpPr>
        <p:spPr>
          <a:xfrm flipV="1">
            <a:off x="6372930" y="804024"/>
            <a:ext cx="1015790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450658" y="1491310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609788" y="417761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C45E26E-8FEE-4439-A34B-789237C9C62C}"/>
              </a:ext>
            </a:extLst>
          </p:cNvPr>
          <p:cNvSpPr txBox="1"/>
          <p:nvPr/>
        </p:nvSpPr>
        <p:spPr>
          <a:xfrm>
            <a:off x="0" y="30549"/>
            <a:ext cx="467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Generic&lt;T&gt; Database Access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D396BFC-10E0-4935-903B-EDC457BD1755}"/>
              </a:ext>
            </a:extLst>
          </p:cNvPr>
          <p:cNvSpPr/>
          <p:nvPr/>
        </p:nvSpPr>
        <p:spPr>
          <a:xfrm>
            <a:off x="897901" y="3410601"/>
            <a:ext cx="1621682" cy="65705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02A645C8-F11F-438D-92DC-F6FCCA5ECFB8}"/>
              </a:ext>
            </a:extLst>
          </p:cNvPr>
          <p:cNvSpPr/>
          <p:nvPr/>
        </p:nvSpPr>
        <p:spPr>
          <a:xfrm>
            <a:off x="1302075" y="4606565"/>
            <a:ext cx="2048896" cy="65705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200" dirty="0" err="1"/>
              <a:t>AccountNotFoundException</a:t>
            </a:r>
            <a:endParaRPr lang="en-US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FF2076CA-F897-4293-B6CD-7408EB452156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 flipV="1">
            <a:off x="2519583" y="3739128"/>
            <a:ext cx="2205623" cy="50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5C625B7B-4A1E-46C5-9082-4FEC89B30DA9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2326523" y="4247487"/>
            <a:ext cx="2398683" cy="35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C1C9B843-1D11-4D9F-8CBF-AE00E90AA070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E4B2700-0522-40EF-B035-166AA1C17D76}"/>
              </a:ext>
            </a:extLst>
          </p:cNvPr>
          <p:cNvSpPr txBox="1"/>
          <p:nvPr/>
        </p:nvSpPr>
        <p:spPr>
          <a:xfrm>
            <a:off x="7934122" y="183919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302262" y="4272562"/>
            <a:ext cx="1678916" cy="9910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sz="1400" dirty="0" err="1"/>
              <a:t>AccountController</a:t>
            </a:r>
            <a:endParaRPr lang="en-US" sz="1400" dirty="0"/>
          </a:p>
        </p:txBody>
      </p:sp>
      <p:cxnSp>
        <p:nvCxnSpPr>
          <p:cNvPr id="47" name="Straight Arrow Connector 46"/>
          <p:cNvCxnSpPr>
            <a:stCxn id="46" idx="1"/>
            <a:endCxn id="29" idx="3"/>
          </p:cNvCxnSpPr>
          <p:nvPr/>
        </p:nvCxnSpPr>
        <p:spPr>
          <a:xfrm flipH="1" flipV="1">
            <a:off x="6220003" y="4247487"/>
            <a:ext cx="1082259" cy="52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316885" y="4108988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21B869D6-66CB-4B38-975F-B7FEB6AA9B13}"/>
              </a:ext>
            </a:extLst>
          </p:cNvPr>
          <p:cNvSpPr/>
          <p:nvPr/>
        </p:nvSpPr>
        <p:spPr>
          <a:xfrm>
            <a:off x="6713407" y="6274732"/>
            <a:ext cx="2844400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/ Response</a:t>
            </a:r>
          </a:p>
        </p:txBody>
      </p:sp>
      <p:cxnSp>
        <p:nvCxnSpPr>
          <p:cNvPr id="51" name="Straight Arrow Connector 50"/>
          <p:cNvCxnSpPr>
            <a:stCxn id="46" idx="2"/>
            <a:endCxn id="52" idx="0"/>
          </p:cNvCxnSpPr>
          <p:nvPr/>
        </p:nvCxnSpPr>
        <p:spPr>
          <a:xfrm flipH="1">
            <a:off x="8135607" y="5263618"/>
            <a:ext cx="6113" cy="101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0"/>
            <a:endCxn id="46" idx="2"/>
          </p:cNvCxnSpPr>
          <p:nvPr/>
        </p:nvCxnSpPr>
        <p:spPr>
          <a:xfrm flipV="1">
            <a:off x="8135607" y="5263618"/>
            <a:ext cx="6113" cy="101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162483" y="5615842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processes</a:t>
            </a:r>
          </a:p>
        </p:txBody>
      </p:sp>
      <p:cxnSp>
        <p:nvCxnSpPr>
          <p:cNvPr id="91" name="Straight Arrow Connector 90"/>
          <p:cNvCxnSpPr>
            <a:cxnSpLocks/>
            <a:stCxn id="29" idx="3"/>
            <a:endCxn id="15" idx="1"/>
          </p:cNvCxnSpPr>
          <p:nvPr/>
        </p:nvCxnSpPr>
        <p:spPr>
          <a:xfrm flipV="1">
            <a:off x="6220003" y="3255779"/>
            <a:ext cx="1184746" cy="99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6" idx="0"/>
            <a:endCxn id="15" idx="2"/>
          </p:cNvCxnSpPr>
          <p:nvPr/>
        </p:nvCxnSpPr>
        <p:spPr>
          <a:xfrm flipV="1">
            <a:off x="8141720" y="3751307"/>
            <a:ext cx="10428" cy="52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121633" y="376667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505919" y="337834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C45E26E-8FEE-4439-A34B-789237C9C62C}"/>
              </a:ext>
            </a:extLst>
          </p:cNvPr>
          <p:cNvSpPr txBox="1"/>
          <p:nvPr/>
        </p:nvSpPr>
        <p:spPr>
          <a:xfrm>
            <a:off x="9298585" y="3908933"/>
            <a:ext cx="3289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Used for development purposes</a:t>
            </a:r>
          </a:p>
        </p:txBody>
      </p:sp>
      <p:cxnSp>
        <p:nvCxnSpPr>
          <p:cNvPr id="7" name="Straight Arrow Connector 6"/>
          <p:cNvCxnSpPr>
            <a:stCxn id="50" idx="2"/>
            <a:endCxn id="46" idx="3"/>
          </p:cNvCxnSpPr>
          <p:nvPr/>
        </p:nvCxnSpPr>
        <p:spPr>
          <a:xfrm flipH="1">
            <a:off x="8981178" y="4247487"/>
            <a:ext cx="1962115" cy="52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93FBA679-F71B-47BD-BE29-21E7C2262CEB}"/>
              </a:ext>
            </a:extLst>
          </p:cNvPr>
          <p:cNvSpPr/>
          <p:nvPr/>
        </p:nvSpPr>
        <p:spPr>
          <a:xfrm>
            <a:off x="9930894" y="2748071"/>
            <a:ext cx="1494797" cy="9910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  <a:p>
            <a:pPr algn="ctr"/>
            <a:r>
              <a:rPr lang="en-US" sz="1200" dirty="0" err="1"/>
              <a:t>AddDTO</a:t>
            </a:r>
            <a:endParaRPr lang="en-US" sz="1200" dirty="0"/>
          </a:p>
          <a:p>
            <a:pPr algn="ctr"/>
            <a:r>
              <a:rPr lang="en-US" sz="1200" dirty="0" err="1"/>
              <a:t>EditDTO</a:t>
            </a:r>
            <a:endParaRPr lang="en-US" sz="1200" dirty="0"/>
          </a:p>
        </p:txBody>
      </p:sp>
      <p:cxnSp>
        <p:nvCxnSpPr>
          <p:cNvPr id="54" name="Straight Arrow Connector 53"/>
          <p:cNvCxnSpPr>
            <a:endCxn id="53" idx="1"/>
          </p:cNvCxnSpPr>
          <p:nvPr/>
        </p:nvCxnSpPr>
        <p:spPr>
          <a:xfrm flipV="1">
            <a:off x="8899546" y="3243599"/>
            <a:ext cx="1031348" cy="1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5E4B2700-0522-40EF-B035-166AA1C17D76}"/>
              </a:ext>
            </a:extLst>
          </p:cNvPr>
          <p:cNvSpPr txBox="1"/>
          <p:nvPr/>
        </p:nvSpPr>
        <p:spPr>
          <a:xfrm>
            <a:off x="9077448" y="2969828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49764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45E26E-8FEE-4439-A34B-789237C9C62C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ERS Physical Database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161" y="1033462"/>
            <a:ext cx="70008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0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089" y="120357"/>
            <a:ext cx="9144000" cy="698793"/>
          </a:xfrm>
        </p:spPr>
        <p:txBody>
          <a:bodyPr>
            <a:noAutofit/>
          </a:bodyPr>
          <a:lstStyle/>
          <a:p>
            <a:pPr algn="l"/>
            <a:r>
              <a:rPr lang="en-US" sz="4800" dirty="0" err="1"/>
              <a:t>ShellProject</a:t>
            </a:r>
            <a:r>
              <a:rPr lang="en-US" sz="4800" dirty="0"/>
              <a:t> 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820" y="819150"/>
            <a:ext cx="9144000" cy="595630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Technologies requirements all implemented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Other general requirements met or exceeded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3 layered architecture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SQL script creating a table schema and performs initial data load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Utilize JDBC for data persistence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Must utilize the Data Access Object (DAO) design pattern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MariaDB</a:t>
            </a:r>
            <a:r>
              <a:rPr lang="en-US" dirty="0"/>
              <a:t> (through localhost)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Logging accomplished using </a:t>
            </a:r>
            <a:r>
              <a:rPr lang="en-US" dirty="0" err="1"/>
              <a:t>Logback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HTTP Endpoints (minimum of 11)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Other considerations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Account Number Primary Key (Randomly Generated)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GenericDAO</a:t>
            </a:r>
            <a:r>
              <a:rPr lang="en-US" dirty="0"/>
              <a:t>&lt;T&gt; used but not fully realized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Simple Add/Edit DTO stores data generically in </a:t>
            </a:r>
            <a:r>
              <a:rPr lang="en-US" dirty="0" err="1"/>
              <a:t>HashMaps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JUnit test driven development not fully realized (18 tests)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Extensive utilization of Postman tests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Additional endpoints created inadvertently and by extension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Extensive Logging through program logging levels used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Postman utilize (~30+) tests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71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9670" y="83226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sz="1400" dirty="0" err="1"/>
              <a:t>GenericDAO</a:t>
            </a:r>
            <a:r>
              <a:rPr lang="en-US" sz="1400" dirty="0"/>
              <a:t>&lt;T&gt;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2424471" y="2169255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9" name="Straight Arrow Connector 8"/>
          <p:cNvCxnSpPr>
            <a:cxnSpLocks/>
            <a:stCxn id="20" idx="1"/>
            <a:endCxn id="5" idx="3"/>
          </p:cNvCxnSpPr>
          <p:nvPr/>
        </p:nvCxnSpPr>
        <p:spPr>
          <a:xfrm flipH="1">
            <a:off x="3919268" y="2355357"/>
            <a:ext cx="3400496" cy="30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376910" y="343962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</p:txBody>
      </p:sp>
      <p:cxnSp>
        <p:nvCxnSpPr>
          <p:cNvPr id="17" name="Straight Arrow Connector 16"/>
          <p:cNvCxnSpPr>
            <a:cxnSpLocks/>
            <a:stCxn id="20" idx="2"/>
            <a:endCxn id="15" idx="1"/>
          </p:cNvCxnSpPr>
          <p:nvPr/>
        </p:nvCxnSpPr>
        <p:spPr>
          <a:xfrm>
            <a:off x="8067163" y="2850885"/>
            <a:ext cx="1309747" cy="108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19764" y="185982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 err="1"/>
              <a:t>DAOImpl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1"/>
            <a:endCxn id="4" idx="3"/>
          </p:cNvCxnSpPr>
          <p:nvPr/>
        </p:nvCxnSpPr>
        <p:spPr>
          <a:xfrm flipH="1" flipV="1">
            <a:off x="5694467" y="1327797"/>
            <a:ext cx="1625297" cy="102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166028" y="1299474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1193187" y="2169255"/>
            <a:ext cx="653404" cy="101843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8814561" y="2355357"/>
            <a:ext cx="2378626" cy="32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9292618" y="2203168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28788" y="5191843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8067163" y="2850885"/>
            <a:ext cx="9024" cy="234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023791" y="4088955"/>
            <a:ext cx="54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88335" y="5191843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dirty="0"/>
              <a:t>Exception</a:t>
            </a:r>
          </a:p>
        </p:txBody>
      </p:sp>
      <p:cxnSp>
        <p:nvCxnSpPr>
          <p:cNvPr id="37" name="Straight Arrow Connector 36"/>
          <p:cNvCxnSpPr>
            <a:stCxn id="29" idx="1"/>
            <a:endCxn id="35" idx="3"/>
          </p:cNvCxnSpPr>
          <p:nvPr/>
        </p:nvCxnSpPr>
        <p:spPr>
          <a:xfrm flipH="1">
            <a:off x="5583132" y="5687371"/>
            <a:ext cx="1745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333485" y="542002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09686" y="472284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dirty="0"/>
              <a:t>Utility</a:t>
            </a:r>
          </a:p>
          <a:p>
            <a:pPr algn="ctr"/>
            <a:r>
              <a:rPr lang="en-US" sz="1200" dirty="0"/>
              <a:t>DB Connection</a:t>
            </a:r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8067163" y="967812"/>
            <a:ext cx="842523" cy="89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9657085" y="1463340"/>
            <a:ext cx="1862804" cy="70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023790" y="117062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10245586" y="1859829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0BF22D6-D5A2-4CCC-8E2D-329E25668556}"/>
              </a:ext>
            </a:extLst>
          </p:cNvPr>
          <p:cNvSpPr txBox="1"/>
          <p:nvPr/>
        </p:nvSpPr>
        <p:spPr>
          <a:xfrm>
            <a:off x="146648" y="131998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High-level Database Access Model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F7734B1-6C1B-4ADB-BBA4-2510EE97BB9D}"/>
              </a:ext>
            </a:extLst>
          </p:cNvPr>
          <p:cNvSpPr txBox="1"/>
          <p:nvPr/>
        </p:nvSpPr>
        <p:spPr>
          <a:xfrm>
            <a:off x="4414100" y="256614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BC5C957-DD00-47FE-A727-262A8F90A864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 flipV="1">
            <a:off x="8814561" y="2355357"/>
            <a:ext cx="2378626" cy="32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930236" y="5191843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/>
              <a:t>Controller</a:t>
            </a:r>
          </a:p>
        </p:txBody>
      </p:sp>
      <p:cxnSp>
        <p:nvCxnSpPr>
          <p:cNvPr id="3" name="Straight Arrow Connector 2"/>
          <p:cNvCxnSpPr>
            <a:stCxn id="30" idx="1"/>
            <a:endCxn id="29" idx="3"/>
          </p:cNvCxnSpPr>
          <p:nvPr/>
        </p:nvCxnSpPr>
        <p:spPr>
          <a:xfrm flipH="1">
            <a:off x="8823585" y="5687371"/>
            <a:ext cx="1106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F7734B1-6C1B-4ADB-BBA4-2510EE97BB9D}"/>
              </a:ext>
            </a:extLst>
          </p:cNvPr>
          <p:cNvSpPr txBox="1"/>
          <p:nvPr/>
        </p:nvSpPr>
        <p:spPr>
          <a:xfrm>
            <a:off x="9085811" y="532702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</a:t>
            </a:r>
          </a:p>
        </p:txBody>
      </p:sp>
      <p:cxnSp>
        <p:nvCxnSpPr>
          <p:cNvPr id="14" name="Straight Arrow Connector 13"/>
          <p:cNvCxnSpPr>
            <a:stCxn id="29" idx="0"/>
            <a:endCxn id="15" idx="1"/>
          </p:cNvCxnSpPr>
          <p:nvPr/>
        </p:nvCxnSpPr>
        <p:spPr>
          <a:xfrm flipV="1">
            <a:off x="8076187" y="3935157"/>
            <a:ext cx="1300723" cy="1256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0" idx="0"/>
            <a:endCxn id="15" idx="2"/>
          </p:cNvCxnSpPr>
          <p:nvPr/>
        </p:nvCxnSpPr>
        <p:spPr>
          <a:xfrm flipH="1" flipV="1">
            <a:off x="10124309" y="4430685"/>
            <a:ext cx="553326" cy="761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638506" y="4565085"/>
            <a:ext cx="54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10329348" y="4643529"/>
            <a:ext cx="54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501125" y="3069413"/>
            <a:ext cx="54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3319685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A71868C-EF96-4004-8116-DFD1FCCEE6C3}"/>
              </a:ext>
            </a:extLst>
          </p:cNvPr>
          <p:cNvSpPr/>
          <p:nvPr/>
        </p:nvSpPr>
        <p:spPr>
          <a:xfrm>
            <a:off x="405442" y="664234"/>
            <a:ext cx="1777042" cy="879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com.tlw8253.application</a:t>
            </a:r>
          </a:p>
          <a:p>
            <a:pPr algn="ctr"/>
            <a:r>
              <a:rPr lang="en-US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7A88ADC-D070-420B-9A88-FDBA4865856A}"/>
              </a:ext>
            </a:extLst>
          </p:cNvPr>
          <p:cNvSpPr/>
          <p:nvPr/>
        </p:nvSpPr>
        <p:spPr>
          <a:xfrm>
            <a:off x="405442" y="1963947"/>
            <a:ext cx="1777042" cy="8798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com.tlw8253.javalin</a:t>
            </a:r>
          </a:p>
          <a:p>
            <a:pPr algn="ctr"/>
            <a:r>
              <a:rPr lang="en-US" dirty="0" err="1"/>
              <a:t>JavalinHelper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45AD00B6-B022-4C7F-A523-E16E6292918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293963" y="1544128"/>
            <a:ext cx="0" cy="419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C7A2B3E-B0CA-48CD-A6CB-935EF9D71843}"/>
              </a:ext>
            </a:extLst>
          </p:cNvPr>
          <p:cNvSpPr/>
          <p:nvPr/>
        </p:nvSpPr>
        <p:spPr>
          <a:xfrm>
            <a:off x="5486401" y="1963947"/>
            <a:ext cx="1777042" cy="8798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com.tlw8253.javalin</a:t>
            </a:r>
          </a:p>
          <a:p>
            <a:pPr algn="ctr"/>
            <a:r>
              <a:rPr lang="en-US" dirty="0" err="1"/>
              <a:t>ClientController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BD7B54F-357C-489B-ADE1-DFA04BEA1686}"/>
              </a:ext>
            </a:extLst>
          </p:cNvPr>
          <p:cNvSpPr txBox="1"/>
          <p:nvPr/>
        </p:nvSpPr>
        <p:spPr>
          <a:xfrm>
            <a:off x="198407" y="59749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Program Structure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1B869D6-66CB-4B38-975F-B7FEB6AA9B13}"/>
              </a:ext>
            </a:extLst>
          </p:cNvPr>
          <p:cNvSpPr/>
          <p:nvPr/>
        </p:nvSpPr>
        <p:spPr>
          <a:xfrm>
            <a:off x="3209026" y="793631"/>
            <a:ext cx="6349042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78CBB1AB-C0E2-40F2-828D-F209304958A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2182484" y="905774"/>
            <a:ext cx="1026542" cy="14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2480094" y="1754037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listener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22509349-F226-482F-AC14-E28C2411C4C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182484" y="2403894"/>
            <a:ext cx="3303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2DE2503-050C-47C3-BC73-C61D89CEB131}"/>
              </a:ext>
            </a:extLst>
          </p:cNvPr>
          <p:cNvSpPr txBox="1"/>
          <p:nvPr/>
        </p:nvSpPr>
        <p:spPr>
          <a:xfrm>
            <a:off x="3028411" y="2177699"/>
            <a:ext cx="1655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Sets as request hander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5D314D83-3A56-4BD7-B215-19DEE4ED8C0B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6374922" y="1017917"/>
            <a:ext cx="8625" cy="94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874E7075-4C88-4378-99B9-DC474BE0CE65}"/>
              </a:ext>
            </a:extLst>
          </p:cNvPr>
          <p:cNvCxnSpPr>
            <a:cxnSpLocks/>
            <a:stCxn id="31" idx="2"/>
            <a:endCxn id="39" idx="1"/>
          </p:cNvCxnSpPr>
          <p:nvPr/>
        </p:nvCxnSpPr>
        <p:spPr>
          <a:xfrm>
            <a:off x="2139890" y="4583501"/>
            <a:ext cx="676635" cy="187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71D93A1-C181-4F9C-8D75-C106DB531AB7}"/>
              </a:ext>
            </a:extLst>
          </p:cNvPr>
          <p:cNvSpPr txBox="1"/>
          <p:nvPr/>
        </p:nvSpPr>
        <p:spPr>
          <a:xfrm>
            <a:off x="5599349" y="1382467"/>
            <a:ext cx="662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DELETE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3EAB749-77B2-435B-A0A3-02060FD4A06F}"/>
              </a:ext>
            </a:extLst>
          </p:cNvPr>
          <p:cNvSpPr txBox="1"/>
          <p:nvPr/>
        </p:nvSpPr>
        <p:spPr>
          <a:xfrm>
            <a:off x="6495694" y="1063930"/>
            <a:ext cx="522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D8414B9-747D-41E7-A06D-8BBA5042C15C}"/>
              </a:ext>
            </a:extLst>
          </p:cNvPr>
          <p:cNvSpPr txBox="1"/>
          <p:nvPr/>
        </p:nvSpPr>
        <p:spPr>
          <a:xfrm>
            <a:off x="6553202" y="1340929"/>
            <a:ext cx="445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559714E-416D-4742-9901-ADC4D8BAC5FA}"/>
              </a:ext>
            </a:extLst>
          </p:cNvPr>
          <p:cNvSpPr txBox="1"/>
          <p:nvPr/>
        </p:nvSpPr>
        <p:spPr>
          <a:xfrm>
            <a:off x="5759571" y="1063931"/>
            <a:ext cx="462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9061AF07-38B9-4B05-B6B2-1A74D7C0C618}"/>
              </a:ext>
            </a:extLst>
          </p:cNvPr>
          <p:cNvSpPr/>
          <p:nvPr/>
        </p:nvSpPr>
        <p:spPr>
          <a:xfrm>
            <a:off x="1251369" y="3703607"/>
            <a:ext cx="1777042" cy="87989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com.tlw8253.javelin.request</a:t>
            </a:r>
          </a:p>
          <a:p>
            <a:pPr algn="ctr"/>
            <a:r>
              <a:rPr lang="en-US" dirty="0" err="1"/>
              <a:t>GetRequest</a:t>
            </a:r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xmlns="" id="{B367C937-E98B-4009-B48E-DBF7102DCFD1}"/>
              </a:ext>
            </a:extLst>
          </p:cNvPr>
          <p:cNvCxnSpPr>
            <a:stCxn id="8" idx="2"/>
            <a:endCxn id="31" idx="0"/>
          </p:cNvCxnSpPr>
          <p:nvPr/>
        </p:nvCxnSpPr>
        <p:spPr>
          <a:xfrm rot="5400000">
            <a:off x="3827523" y="1156208"/>
            <a:ext cx="859766" cy="42350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FC33359-8BE1-4CD9-AD98-06C75CE8FF08}"/>
              </a:ext>
            </a:extLst>
          </p:cNvPr>
          <p:cNvSpPr txBox="1"/>
          <p:nvPr/>
        </p:nvSpPr>
        <p:spPr>
          <a:xfrm>
            <a:off x="2272700" y="2996725"/>
            <a:ext cx="93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request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85531841-C806-4F00-B17D-D19E7CE1C155}"/>
              </a:ext>
            </a:extLst>
          </p:cNvPr>
          <p:cNvSpPr/>
          <p:nvPr/>
        </p:nvSpPr>
        <p:spPr>
          <a:xfrm>
            <a:off x="5486401" y="5035586"/>
            <a:ext cx="1777042" cy="87989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com.tlw8253.javelin.request</a:t>
            </a:r>
          </a:p>
          <a:p>
            <a:pPr algn="ctr"/>
            <a:r>
              <a:rPr lang="en-US" dirty="0"/>
              <a:t>Clients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xmlns="" id="{1BFE62EC-0F5D-4135-832D-63D5DC95509C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>
            <a:off x="3028411" y="4143554"/>
            <a:ext cx="2457990" cy="13319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92D5E6B-E445-4560-9C01-6D3C52FFC5AA}"/>
              </a:ext>
            </a:extLst>
          </p:cNvPr>
          <p:cNvSpPr txBox="1"/>
          <p:nvPr/>
        </p:nvSpPr>
        <p:spPr>
          <a:xfrm>
            <a:off x="4257406" y="5186751"/>
            <a:ext cx="529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2F2BC059-EF97-4BEE-8F18-133838E3F2D8}"/>
              </a:ext>
            </a:extLst>
          </p:cNvPr>
          <p:cNvSpPr/>
          <p:nvPr/>
        </p:nvSpPr>
        <p:spPr>
          <a:xfrm>
            <a:off x="2816525" y="6344000"/>
            <a:ext cx="6349042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8B10C1F-BA7F-40E8-B79A-E87D7A3A66AB}"/>
              </a:ext>
            </a:extLst>
          </p:cNvPr>
          <p:cNvSpPr txBox="1"/>
          <p:nvPr/>
        </p:nvSpPr>
        <p:spPr>
          <a:xfrm>
            <a:off x="1440071" y="5443267"/>
            <a:ext cx="112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response</a:t>
            </a:r>
          </a:p>
        </p:txBody>
      </p:sp>
    </p:spTree>
    <p:extLst>
      <p:ext uri="{BB962C8B-B14F-4D97-AF65-F5344CB8AC3E}">
        <p14:creationId xmlns:p14="http://schemas.microsoft.com/office/powerpoint/2010/main" val="398620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4100</TotalTime>
  <Words>730</Words>
  <Application>Microsoft Office PowerPoint</Application>
  <PresentationFormat>Widescreen</PresentationFormat>
  <Paragraphs>364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Shell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ShellProject Conclusion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Weikel</dc:creator>
  <cp:lastModifiedBy>Tom Weikel</cp:lastModifiedBy>
  <cp:revision>124</cp:revision>
  <dcterms:created xsi:type="dcterms:W3CDTF">2021-07-29T02:36:30Z</dcterms:created>
  <dcterms:modified xsi:type="dcterms:W3CDTF">2021-08-19T16:04:48Z</dcterms:modified>
</cp:coreProperties>
</file>