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ERS Project </a:t>
            </a:r>
            <a:r>
              <a:rPr lang="en-US" dirty="0"/>
              <a:t>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Project 0 architecture modified and used </a:t>
            </a:r>
            <a:r>
              <a:rPr lang="en-US" dirty="0"/>
              <a:t>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</a:t>
            </a:r>
            <a:r>
              <a:rPr lang="en-US" dirty="0" smtClean="0"/>
              <a:t>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and Reimbursement </a:t>
            </a:r>
            <a:r>
              <a:rPr lang="en-US" dirty="0"/>
              <a:t>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 smtClean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/>
              <a:t>Hibernate, </a:t>
            </a:r>
            <a:r>
              <a:rPr lang="en-US" dirty="0" smtClean="0"/>
              <a:t>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Login, User, and Reimbursement </a:t>
            </a:r>
            <a:r>
              <a:rPr lang="en-US" dirty="0" err="1" smtClean="0"/>
              <a:t>enpoints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</a:t>
            </a:r>
            <a:r>
              <a:rPr lang="en-US" dirty="0" smtClean="0"/>
              <a:t>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Utilizes the endpoint Controller, Service layer validation, and Data </a:t>
            </a:r>
            <a:r>
              <a:rPr lang="en-US" dirty="0"/>
              <a:t>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</a:t>
            </a:r>
            <a:r>
              <a:rPr lang="en-US" dirty="0" smtClean="0"/>
              <a:t>)) using Hibernate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implements a </a:t>
            </a:r>
            <a:r>
              <a:rPr lang="en-US" dirty="0" err="1" smtClean="0"/>
              <a:t>GenericDAO</a:t>
            </a:r>
            <a:r>
              <a:rPr lang="en-US" dirty="0" smtClean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Fully extends a base Data Transfer Object (DTO)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FFD1938-4192-486E-9D53-D9784518AD14}"/>
              </a:ext>
            </a:extLst>
          </p:cNvPr>
          <p:cNvSpPr txBox="1"/>
          <p:nvPr/>
        </p:nvSpPr>
        <p:spPr>
          <a:xfrm>
            <a:off x="180690" y="103547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4603408" y="1334048"/>
            <a:ext cx="1690777" cy="1061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4026596" y="358691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269" y="5154561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 smtClean="0"/>
              <a:t>Login</a:t>
            </a:r>
            <a:r>
              <a:rPr lang="en-US" dirty="0" err="1" smtClean="0"/>
              <a:t>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48796" y="3811198"/>
            <a:ext cx="5931" cy="134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391776" y="4626920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4780081" y="4479914"/>
            <a:ext cx="1343363" cy="5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 flipH="1">
            <a:off x="5448796" y="2395097"/>
            <a:ext cx="1" cy="1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V="1">
            <a:off x="5448796" y="2395097"/>
            <a:ext cx="1" cy="1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8358653" y="1318743"/>
            <a:ext cx="1690777" cy="1061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 smtClean="0"/>
              <a:t>Reimbursement.html</a:t>
            </a:r>
            <a:endParaRPr lang="en-US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A0ED7A8-1532-4365-90ED-3F304B8440CE}"/>
              </a:ext>
            </a:extLst>
          </p:cNvPr>
          <p:cNvSpPr/>
          <p:nvPr/>
        </p:nvSpPr>
        <p:spPr>
          <a:xfrm>
            <a:off x="962380" y="1334048"/>
            <a:ext cx="1690777" cy="1061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294185" y="1849268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12926" y="2575506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33247" y="1572268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16" idx="0"/>
            <a:endCxn id="2" idx="0"/>
          </p:cNvCxnSpPr>
          <p:nvPr/>
        </p:nvCxnSpPr>
        <p:spPr>
          <a:xfrm rot="16200000" flipH="1" flipV="1">
            <a:off x="7318767" y="-551228"/>
            <a:ext cx="15305" cy="3755245"/>
          </a:xfrm>
          <a:prstGeom prst="bentConnector3">
            <a:avLst>
              <a:gd name="adj1" fmla="val -149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249861" y="849687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expired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53157" y="1864573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2" idx="0"/>
          </p:cNvCxnSpPr>
          <p:nvPr/>
        </p:nvCxnSpPr>
        <p:spPr>
          <a:xfrm rot="5400000" flipH="1" flipV="1">
            <a:off x="3628283" y="-486466"/>
            <a:ext cx="12700" cy="36410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83049" y="878733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session expired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929740" y="1636915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FINANCE MANAGER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48796" y="1849268"/>
            <a:ext cx="2909857" cy="173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48796" y="1849268"/>
            <a:ext cx="2909857" cy="173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ED827AB-78FC-41AC-8676-30DA25D7C5FC}"/>
              </a:ext>
            </a:extLst>
          </p:cNvPr>
          <p:cNvSpPr/>
          <p:nvPr/>
        </p:nvSpPr>
        <p:spPr>
          <a:xfrm>
            <a:off x="7571927" y="326691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Hibernate HQL performing object </a:t>
            </a:r>
            <a:r>
              <a:rPr lang="en-US" dirty="0"/>
              <a:t>data </a:t>
            </a:r>
            <a:r>
              <a:rPr lang="en-US" dirty="0" smtClean="0"/>
              <a:t>loads, record create and updates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Utilize </a:t>
            </a:r>
            <a:r>
              <a:rPr lang="en-US" dirty="0"/>
              <a:t>the </a:t>
            </a:r>
            <a:r>
              <a:rPr lang="en-US" dirty="0" smtClean="0"/>
              <a:t>Controller, Service, DTO, DAO </a:t>
            </a:r>
            <a:r>
              <a:rPr lang="en-US" dirty="0"/>
              <a:t>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 smtClean="0"/>
              <a:t>Logback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Login session control and validation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Expense </a:t>
            </a:r>
            <a:r>
              <a:rPr lang="en-US" sz="4000" dirty="0"/>
              <a:t>Reimbursement </a:t>
            </a:r>
            <a:r>
              <a:rPr lang="en-US" sz="4000" dirty="0" smtClean="0"/>
              <a:t>System (ERS) Summary</a:t>
            </a:r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smtClean="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451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Expense Reimbursement System (ERS)</vt:lpstr>
      <vt:lpstr>PowerPoint Presentation</vt:lpstr>
      <vt:lpstr>PowerPoint Presentation</vt:lpstr>
      <vt:lpstr>PowerPoint Presentation</vt:lpstr>
      <vt:lpstr>Expense Reimbursement System (ERS)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141</cp:revision>
  <dcterms:created xsi:type="dcterms:W3CDTF">2021-07-29T02:36:30Z</dcterms:created>
  <dcterms:modified xsi:type="dcterms:W3CDTF">2021-08-24T14:23:19Z</dcterms:modified>
</cp:coreProperties>
</file>