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7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ERS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0 architecture modified and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 and Reimbursement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Hibernate, 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and Reimbursement 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Hibernate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Utilizes the endpoint Controller, Service layer validation, and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 using Hibernate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implements a </a:t>
            </a:r>
            <a:r>
              <a:rPr lang="en-US" dirty="0" err="1"/>
              <a:t>GenericDAO</a:t>
            </a:r>
            <a:r>
              <a:rPr lang="en-US" dirty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extends a base Data Transfer Object (DTO) model</a:t>
            </a:r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FFD1938-4192-486E-9D53-D9784518AD14}"/>
              </a:ext>
            </a:extLst>
          </p:cNvPr>
          <p:cNvSpPr txBox="1"/>
          <p:nvPr/>
        </p:nvSpPr>
        <p:spPr>
          <a:xfrm>
            <a:off x="130751" y="135257"/>
            <a:ext cx="3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4636261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2639167" y="3794979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62" y="4529386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94614" y="4019265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46530" y="4202308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243157" y="4270723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H="1" flipV="1"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8391506" y="1762907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/>
              <a:t>Reimbursement.html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995233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327038" y="2293432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36006" y="31356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66100" y="2016432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</a:t>
            </a:r>
          </a:p>
        </p:txBody>
      </p:sp>
      <p:cxnSp>
        <p:nvCxnSpPr>
          <p:cNvPr id="22" name="Elbow Connector 21"/>
          <p:cNvCxnSpPr>
            <a:stCxn id="16" idx="0"/>
            <a:endCxn id="61" idx="3"/>
          </p:cNvCxnSpPr>
          <p:nvPr/>
        </p:nvCxnSpPr>
        <p:spPr>
          <a:xfrm rot="16200000" flipV="1">
            <a:off x="7441133" y="-32855"/>
            <a:ext cx="280612" cy="3310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915099" y="1262465"/>
            <a:ext cx="125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86010" y="2308737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61" idx="1"/>
          </p:cNvCxnSpPr>
          <p:nvPr/>
        </p:nvCxnSpPr>
        <p:spPr>
          <a:xfrm rot="5400000" flipH="1" flipV="1">
            <a:off x="3287718" y="35200"/>
            <a:ext cx="295917" cy="3190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53154" y="1274764"/>
            <a:ext cx="11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62593" y="2081079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FINANCE MANAGER</a:t>
            </a:r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93892" y="2970825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33226" y="2848180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74155" y="453611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ReimbursementController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42615" y="556861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34" idx="1"/>
          </p:cNvCxnSpPr>
          <p:nvPr/>
        </p:nvCxnSpPr>
        <p:spPr>
          <a:xfrm>
            <a:off x="6341278" y="5024914"/>
            <a:ext cx="1501337" cy="103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9725" y="6101474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116353" y="3303396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793477" y="3201658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3013613" y="4019265"/>
            <a:ext cx="2481001" cy="51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817441" y="415566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57" idx="1"/>
          </p:cNvCxnSpPr>
          <p:nvPr/>
        </p:nvCxnSpPr>
        <p:spPr>
          <a:xfrm>
            <a:off x="3013613" y="5527169"/>
            <a:ext cx="2069308" cy="62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37321" y="556861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1"/>
            <a:endCxn id="5" idx="3"/>
          </p:cNvCxnSpPr>
          <p:nvPr/>
        </p:nvCxnSpPr>
        <p:spPr>
          <a:xfrm flipH="1" flipV="1">
            <a:off x="6341278" y="5024914"/>
            <a:ext cx="1501337" cy="103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1"/>
            <a:endCxn id="32" idx="2"/>
          </p:cNvCxnSpPr>
          <p:nvPr/>
        </p:nvCxnSpPr>
        <p:spPr>
          <a:xfrm flipH="1" flipV="1">
            <a:off x="3013613" y="5527169"/>
            <a:ext cx="2069308" cy="62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3013613" y="4019265"/>
            <a:ext cx="2481001" cy="51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Sort 40"/>
          <p:cNvSpPr/>
          <p:nvPr/>
        </p:nvSpPr>
        <p:spPr>
          <a:xfrm>
            <a:off x="5067751" y="1056878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7" idx="0"/>
          </p:cNvCxnSpPr>
          <p:nvPr/>
        </p:nvCxnSpPr>
        <p:spPr>
          <a:xfrm>
            <a:off x="1840621" y="1784562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41" idx="1"/>
          </p:cNvCxnSpPr>
          <p:nvPr/>
        </p:nvCxnSpPr>
        <p:spPr>
          <a:xfrm rot="5400000" flipH="1" flipV="1">
            <a:off x="3118151" y="-171387"/>
            <a:ext cx="672070" cy="32271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17" idx="0"/>
          </p:cNvCxnSpPr>
          <p:nvPr/>
        </p:nvCxnSpPr>
        <p:spPr>
          <a:xfrm rot="10800000" flipV="1">
            <a:off x="1840623" y="1106142"/>
            <a:ext cx="3227129" cy="6720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16" idx="0"/>
          </p:cNvCxnSpPr>
          <p:nvPr/>
        </p:nvCxnSpPr>
        <p:spPr>
          <a:xfrm>
            <a:off x="5963003" y="1106142"/>
            <a:ext cx="3273892" cy="6567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41" idx="3"/>
          </p:cNvCxnSpPr>
          <p:nvPr/>
        </p:nvCxnSpPr>
        <p:spPr>
          <a:xfrm rot="16200000" flipV="1">
            <a:off x="7271567" y="-202421"/>
            <a:ext cx="656765" cy="3273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101198" y="825839"/>
            <a:ext cx="96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own</a:t>
            </a:r>
          </a:p>
        </p:txBody>
      </p:sp>
      <p:sp>
        <p:nvSpPr>
          <p:cNvPr id="57" name="Flowchart: Sort 56"/>
          <p:cNvSpPr/>
          <p:nvPr/>
        </p:nvSpPr>
        <p:spPr>
          <a:xfrm>
            <a:off x="5082921" y="6104113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424280" y="4217951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8" name="Straight Arrow Connector 77"/>
          <p:cNvCxnSpPr>
            <a:stCxn id="57" idx="3"/>
            <a:endCxn id="34" idx="1"/>
          </p:cNvCxnSpPr>
          <p:nvPr/>
        </p:nvCxnSpPr>
        <p:spPr>
          <a:xfrm flipV="1">
            <a:off x="5978173" y="6064141"/>
            <a:ext cx="1864442" cy="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7" idx="3"/>
          </p:cNvCxnSpPr>
          <p:nvPr/>
        </p:nvCxnSpPr>
        <p:spPr>
          <a:xfrm flipH="1">
            <a:off x="5978173" y="6064141"/>
            <a:ext cx="1827737" cy="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20835" y="51977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572161" y="804511"/>
            <a:ext cx="62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1" name="Flowchart: Sort 60"/>
          <p:cNvSpPr/>
          <p:nvPr/>
        </p:nvSpPr>
        <p:spPr>
          <a:xfrm>
            <a:off x="5030731" y="1433031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1" idx="2"/>
            <a:endCxn id="2" idx="0"/>
          </p:cNvCxnSpPr>
          <p:nvPr/>
        </p:nvCxnSpPr>
        <p:spPr>
          <a:xfrm>
            <a:off x="5478357" y="1531559"/>
            <a:ext cx="3293" cy="2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0"/>
            <a:endCxn id="61" idx="2"/>
          </p:cNvCxnSpPr>
          <p:nvPr/>
        </p:nvCxnSpPr>
        <p:spPr>
          <a:xfrm flipH="1" flipV="1">
            <a:off x="5478357" y="1531559"/>
            <a:ext cx="3293" cy="2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775912" y="399942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UserController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3"/>
            <a:endCxn id="80" idx="1"/>
          </p:cNvCxnSpPr>
          <p:nvPr/>
        </p:nvCxnSpPr>
        <p:spPr>
          <a:xfrm>
            <a:off x="8350060" y="3907122"/>
            <a:ext cx="142585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0" idx="1"/>
            <a:endCxn id="34" idx="0"/>
          </p:cNvCxnSpPr>
          <p:nvPr/>
        </p:nvCxnSpPr>
        <p:spPr>
          <a:xfrm flipH="1">
            <a:off x="8682073" y="4494950"/>
            <a:ext cx="1093839" cy="10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4" idx="0"/>
            <a:endCxn id="80" idx="1"/>
          </p:cNvCxnSpPr>
          <p:nvPr/>
        </p:nvCxnSpPr>
        <p:spPr>
          <a:xfrm flipV="1">
            <a:off x="8682073" y="4494950"/>
            <a:ext cx="1093839" cy="10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1"/>
            <a:endCxn id="4" idx="3"/>
          </p:cNvCxnSpPr>
          <p:nvPr/>
        </p:nvCxnSpPr>
        <p:spPr>
          <a:xfrm flipH="1" flipV="1">
            <a:off x="8350060" y="3907122"/>
            <a:ext cx="142585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62720" y="562714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ReimbursementService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32" idx="1"/>
            <a:endCxn id="90" idx="0"/>
          </p:cNvCxnSpPr>
          <p:nvPr/>
        </p:nvCxnSpPr>
        <p:spPr>
          <a:xfrm flipH="1">
            <a:off x="1202178" y="5031641"/>
            <a:ext cx="971977" cy="5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0"/>
            <a:endCxn id="32" idx="1"/>
          </p:cNvCxnSpPr>
          <p:nvPr/>
        </p:nvCxnSpPr>
        <p:spPr>
          <a:xfrm flipV="1">
            <a:off x="1202178" y="5031641"/>
            <a:ext cx="971977" cy="5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3"/>
            <a:endCxn id="57" idx="1"/>
          </p:cNvCxnSpPr>
          <p:nvPr/>
        </p:nvCxnSpPr>
        <p:spPr>
          <a:xfrm>
            <a:off x="2041636" y="6122672"/>
            <a:ext cx="3041285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1"/>
            <a:endCxn id="90" idx="3"/>
          </p:cNvCxnSpPr>
          <p:nvPr/>
        </p:nvCxnSpPr>
        <p:spPr>
          <a:xfrm flipH="1" flipV="1">
            <a:off x="2041636" y="6122672"/>
            <a:ext cx="3041285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609983" y="6122672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9DA51-B0F7-4659-A68F-3BFBDD1C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41" y="919162"/>
            <a:ext cx="63627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1E1-FAF2-4290-9E9E-12C74FC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 (RTM)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35AFD6-14E5-4229-AC73-C65241D4509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42346"/>
              </p:ext>
            </p:extLst>
          </p:nvPr>
        </p:nvGraphicFramePr>
        <p:xfrm>
          <a:off x="838200" y="1533525"/>
          <a:ext cx="106680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49082" imgH="7819875" progId="Excel.Sheet.12">
                  <p:embed/>
                </p:oleObj>
              </mc:Choice>
              <mc:Fallback>
                <p:oleObj name="Worksheet" r:id="rId2" imgW="10449082" imgH="781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533525"/>
                        <a:ext cx="106680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49"/>
            <a:ext cx="9144000" cy="58882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performing object data loads, record create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the Controller, Service, DTO, DAO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session control and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(Login and 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Login, Reimbursement, and Finance interactive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dirty="0" err="1"/>
              <a:t>GenericDAO</a:t>
            </a:r>
            <a:r>
              <a:rPr lang="en-US" dirty="0"/>
              <a:t>&lt;T&gt;  model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Extend Add/Edit DTO storing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Minimal JUnit and </a:t>
            </a:r>
            <a:r>
              <a:rPr lang="en-US" dirty="0" err="1"/>
              <a:t>Mockito</a:t>
            </a:r>
            <a:r>
              <a:rPr lang="en-US" dirty="0"/>
              <a:t> test cases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internal driver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package logging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for some initial endpoint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Internal test drivers and Admin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 Summary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602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Worksheet</vt:lpstr>
      <vt:lpstr>Expense Reimbursement System (ERS)</vt:lpstr>
      <vt:lpstr>PowerPoint Presentation</vt:lpstr>
      <vt:lpstr>PowerPoint Presentation</vt:lpstr>
      <vt:lpstr>PowerPoint Presentation</vt:lpstr>
      <vt:lpstr>Requirements Traceability Matrix (RTM)</vt:lpstr>
      <vt:lpstr>Expense Reimbursement System (ERS)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168</cp:revision>
  <dcterms:created xsi:type="dcterms:W3CDTF">2021-07-29T02:36:30Z</dcterms:created>
  <dcterms:modified xsi:type="dcterms:W3CDTF">2021-08-28T02:56:03Z</dcterms:modified>
</cp:coreProperties>
</file>