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Shell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Shell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Shell architecture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 &lt;insert project&gt;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ED827AB-78FC-41AC-8676-30DA25D7C5FC}"/>
              </a:ext>
            </a:extLst>
          </p:cNvPr>
          <p:cNvSpPr/>
          <p:nvPr/>
        </p:nvSpPr>
        <p:spPr>
          <a:xfrm>
            <a:off x="7571927" y="3266915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61" y="1033462"/>
            <a:ext cx="7000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ShellProject</a:t>
            </a:r>
            <a:r>
              <a:rPr lang="en-US" sz="4800" dirty="0"/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490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Shell Project</vt:lpstr>
      <vt:lpstr>PowerPoint Presentation</vt:lpstr>
      <vt:lpstr>PowerPoint Presentation</vt:lpstr>
      <vt:lpstr>ShellProject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129</cp:revision>
  <dcterms:created xsi:type="dcterms:W3CDTF">2021-07-29T02:36:30Z</dcterms:created>
  <dcterms:modified xsi:type="dcterms:W3CDTF">2021-08-21T01:12:56Z</dcterms:modified>
</cp:coreProperties>
</file>