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8" r:id="rId5"/>
    <p:sldId id="266" r:id="rId6"/>
    <p:sldId id="269" r:id="rId7"/>
    <p:sldId id="267" r:id="rId8"/>
    <p:sldId id="260" r:id="rId9"/>
    <p:sldId id="263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000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General Control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2ndService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GeneralController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/>
              <a:t>2ndModelNotFoundException</a:t>
            </a:r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com.tlw8253.dto</a:t>
            </a:r>
            <a:endParaRPr lang="en-US" sz="1000" dirty="0"/>
          </a:p>
          <a:p>
            <a:pPr algn="ctr"/>
            <a:r>
              <a:rPr lang="en-US" sz="1200" dirty="0"/>
              <a:t>Data </a:t>
            </a:r>
            <a:r>
              <a:rPr lang="en-US" sz="1200" dirty="0" smtClean="0"/>
              <a:t>Transfer </a:t>
            </a:r>
            <a:r>
              <a:rPr lang="en-US" sz="1200" dirty="0"/>
              <a:t>Object</a:t>
            </a:r>
          </a:p>
          <a:p>
            <a:pPr algn="ctr"/>
            <a:r>
              <a:rPr lang="en-US" dirty="0" err="1" smtClean="0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</a:t>
            </a:r>
            <a:r>
              <a:rPr lang="en-US" dirty="0" smtClean="0"/>
              <a:t>JUnit Test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041209" y="495360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test/com.tlw8253.service</a:t>
            </a:r>
            <a:endParaRPr lang="en-US" sz="1000" dirty="0"/>
          </a:p>
          <a:p>
            <a:pPr algn="ctr"/>
            <a:r>
              <a:rPr lang="en-US" sz="1400" dirty="0" err="1"/>
              <a:t>GeneralServiceTest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simulates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1935" y="5531559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cxnSp>
        <p:nvCxnSpPr>
          <p:cNvPr id="7" name="Straight Arrow Connector 6"/>
          <p:cNvCxnSpPr>
            <a:stCxn id="46" idx="1"/>
            <a:endCxn id="62" idx="0"/>
          </p:cNvCxnSpPr>
          <p:nvPr/>
        </p:nvCxnSpPr>
        <p:spPr>
          <a:xfrm flipH="1">
            <a:off x="5483032" y="4768090"/>
            <a:ext cx="1819230" cy="7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/>
              <a:t>GenericDAO</a:t>
            </a:r>
            <a:r>
              <a:rPr lang="en-US" sz="12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development purposes</a:t>
            </a:r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0" y="1067940"/>
            <a:ext cx="8810625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ERS Physical Database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721</Words>
  <Application>Microsoft Office PowerPoint</Application>
  <PresentationFormat>Widescreen</PresentationFormat>
  <Paragraphs>360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ShellProject 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114</cp:revision>
  <dcterms:created xsi:type="dcterms:W3CDTF">2021-07-29T02:36:30Z</dcterms:created>
  <dcterms:modified xsi:type="dcterms:W3CDTF">2021-08-17T21:52:00Z</dcterms:modified>
</cp:coreProperties>
</file>