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ERS Project </a:t>
            </a:r>
            <a:r>
              <a:rPr lang="en-US" dirty="0"/>
              <a:t>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Project 0 architecture modified and used </a:t>
            </a:r>
            <a:r>
              <a:rPr lang="en-US" dirty="0"/>
              <a:t>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</a:t>
            </a:r>
            <a:r>
              <a:rPr lang="en-US" dirty="0" smtClean="0"/>
              <a:t>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and Reimbursement </a:t>
            </a:r>
            <a:r>
              <a:rPr lang="en-US" dirty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 smtClean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 smtClean="0"/>
              <a:t>, </a:t>
            </a:r>
            <a:r>
              <a:rPr lang="en-US" dirty="0"/>
              <a:t>Hibernate, </a:t>
            </a:r>
            <a:r>
              <a:rPr lang="en-US" dirty="0" smtClean="0"/>
              <a:t>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and Reimbursement 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Utilizes the endpoint Controller, Service layer validation, and Data </a:t>
            </a:r>
            <a:r>
              <a:rPr lang="en-US" dirty="0"/>
              <a:t>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</a:t>
            </a:r>
            <a:r>
              <a:rPr lang="en-US" dirty="0" smtClean="0"/>
              <a:t>)) using Hibernate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implements a </a:t>
            </a:r>
            <a:r>
              <a:rPr lang="en-US" dirty="0" err="1" smtClean="0"/>
              <a:t>GenericDAO</a:t>
            </a:r>
            <a:r>
              <a:rPr lang="en-US" dirty="0" smtClean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extends a base Data Transfer Object (DTO)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FFD1938-4192-486E-9D53-D9784518AD14}"/>
              </a:ext>
            </a:extLst>
          </p:cNvPr>
          <p:cNvSpPr txBox="1"/>
          <p:nvPr/>
        </p:nvSpPr>
        <p:spPr>
          <a:xfrm>
            <a:off x="111945" y="9881"/>
            <a:ext cx="3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4581506" y="1132109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2584412" y="3148876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7607" y="3883283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39859" y="3373162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391775" y="3556205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188402" y="3624620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5426895" y="2193158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H="1" flipV="1">
            <a:off x="5426895" y="2193158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8336751" y="1116804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 smtClean="0"/>
              <a:t>Reimbursement.html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940478" y="1132109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272283" y="1647329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81251" y="2489530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11345" y="1370329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16" idx="0"/>
            <a:endCxn id="2" idx="0"/>
          </p:cNvCxnSpPr>
          <p:nvPr/>
        </p:nvCxnSpPr>
        <p:spPr>
          <a:xfrm rot="16200000" flipH="1" flipV="1">
            <a:off x="7296865" y="-753167"/>
            <a:ext cx="15305" cy="3755245"/>
          </a:xfrm>
          <a:prstGeom prst="bentConnector3">
            <a:avLst>
              <a:gd name="adj1" fmla="val -149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7911" y="653985"/>
            <a:ext cx="125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</a:t>
            </a:r>
            <a:r>
              <a:rPr lang="en-US" sz="1200" dirty="0" smtClean="0"/>
              <a:t>expired</a:t>
            </a:r>
          </a:p>
          <a:p>
            <a:r>
              <a:rPr lang="en-US" sz="1200" dirty="0" smtClean="0"/>
              <a:t>logout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31255" y="1662634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2" idx="0"/>
          </p:cNvCxnSpPr>
          <p:nvPr/>
        </p:nvCxnSpPr>
        <p:spPr>
          <a:xfrm rot="5400000" flipH="1" flipV="1">
            <a:off x="3606381" y="-688405"/>
            <a:ext cx="12700" cy="3641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891831" y="674296"/>
            <a:ext cx="11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</a:t>
            </a:r>
            <a:r>
              <a:rPr lang="en-US" sz="1200" dirty="0" smtClean="0"/>
              <a:t>expired</a:t>
            </a:r>
          </a:p>
          <a:p>
            <a:r>
              <a:rPr lang="en-US" sz="1200" dirty="0" smtClean="0"/>
              <a:t>logout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07838" y="1434976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FINANCE MANAGER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39859" y="1647329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39859" y="1647329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785867" y="2193158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39137" y="2324722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78471" y="2202077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session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732865" y="3980661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ReimbursementController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1164" y="535148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com.tlw8253.service</a:t>
            </a:r>
            <a:endParaRPr lang="en-US" sz="1000" dirty="0"/>
          </a:p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785867" y="2193158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295305" y="2177853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34" idx="0"/>
          </p:cNvCxnSpPr>
          <p:nvPr/>
        </p:nvCxnSpPr>
        <p:spPr>
          <a:xfrm>
            <a:off x="5447065" y="4874339"/>
            <a:ext cx="13557" cy="4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3843" y="497441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61598" y="2657293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738722" y="2555555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reimbursement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2572323" y="3373162"/>
            <a:ext cx="2867536" cy="6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658632" y="3580694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34" idx="1"/>
          </p:cNvCxnSpPr>
          <p:nvPr/>
        </p:nvCxnSpPr>
        <p:spPr>
          <a:xfrm>
            <a:off x="2572323" y="4971717"/>
            <a:ext cx="2048841" cy="87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1536" y="5440716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295305" y="2177853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785867" y="2193158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0"/>
            <a:endCxn id="5" idx="2"/>
          </p:cNvCxnSpPr>
          <p:nvPr/>
        </p:nvCxnSpPr>
        <p:spPr>
          <a:xfrm flipH="1" flipV="1">
            <a:off x="5447065" y="4874339"/>
            <a:ext cx="13557" cy="4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1"/>
            <a:endCxn id="32" idx="2"/>
          </p:cNvCxnSpPr>
          <p:nvPr/>
        </p:nvCxnSpPr>
        <p:spPr>
          <a:xfrm flipH="1" flipV="1">
            <a:off x="2572323" y="4971717"/>
            <a:ext cx="2048841" cy="87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2572323" y="3373162"/>
            <a:ext cx="2867536" cy="60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785867" y="2193158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39859" y="1647329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Sort 40"/>
          <p:cNvSpPr/>
          <p:nvPr/>
        </p:nvSpPr>
        <p:spPr>
          <a:xfrm>
            <a:off x="5012996" y="410775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7" idx="0"/>
          </p:cNvCxnSpPr>
          <p:nvPr/>
        </p:nvCxnSpPr>
        <p:spPr>
          <a:xfrm>
            <a:off x="1785866" y="113845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41" idx="1"/>
          </p:cNvCxnSpPr>
          <p:nvPr/>
        </p:nvCxnSpPr>
        <p:spPr>
          <a:xfrm rot="5400000" flipH="1" flipV="1">
            <a:off x="3063396" y="-817490"/>
            <a:ext cx="672070" cy="32271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17" idx="0"/>
          </p:cNvCxnSpPr>
          <p:nvPr/>
        </p:nvCxnSpPr>
        <p:spPr>
          <a:xfrm rot="10800000" flipV="1">
            <a:off x="1785868" y="460039"/>
            <a:ext cx="3227129" cy="6720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16" idx="0"/>
          </p:cNvCxnSpPr>
          <p:nvPr/>
        </p:nvCxnSpPr>
        <p:spPr>
          <a:xfrm>
            <a:off x="5908248" y="460039"/>
            <a:ext cx="3273892" cy="6567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41" idx="3"/>
          </p:cNvCxnSpPr>
          <p:nvPr/>
        </p:nvCxnSpPr>
        <p:spPr>
          <a:xfrm rot="16200000" flipV="1">
            <a:off x="7216812" y="-848524"/>
            <a:ext cx="656765" cy="3273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046442" y="410775"/>
            <a:ext cx="145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own / return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68325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performing object </a:t>
            </a:r>
            <a:r>
              <a:rPr lang="en-US" dirty="0"/>
              <a:t>data </a:t>
            </a:r>
            <a:r>
              <a:rPr lang="en-US" dirty="0" smtClean="0"/>
              <a:t>loads, record create and updates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the </a:t>
            </a:r>
            <a:r>
              <a:rPr lang="en-US" dirty="0" smtClean="0"/>
              <a:t>Controller, Service, DTO, DAO </a:t>
            </a:r>
            <a:r>
              <a:rPr lang="en-US" dirty="0"/>
              <a:t>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session control and validation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(Login and </a:t>
            </a:r>
            <a:r>
              <a:rPr lang="en-US" dirty="0" smtClean="0"/>
              <a:t>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Login, Reimbursement, and Finance interactive pages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</a:t>
            </a:r>
            <a:r>
              <a:rPr lang="en-US" dirty="0" err="1" smtClean="0"/>
              <a:t>GenericDAO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smtClean="0"/>
              <a:t> model fully </a:t>
            </a:r>
            <a:r>
              <a:rPr lang="en-US" dirty="0"/>
              <a:t>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Add/Edit </a:t>
            </a:r>
            <a:r>
              <a:rPr lang="en-US" dirty="0"/>
              <a:t>DTO </a:t>
            </a:r>
            <a:r>
              <a:rPr lang="en-US" dirty="0" smtClean="0"/>
              <a:t>storing </a:t>
            </a:r>
            <a:r>
              <a:rPr lang="en-US" dirty="0"/>
              <a:t>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Minimal JUnit and </a:t>
            </a:r>
            <a:r>
              <a:rPr lang="en-US" dirty="0" err="1" smtClean="0"/>
              <a:t>Mockito</a:t>
            </a:r>
            <a:r>
              <a:rPr lang="en-US" dirty="0" smtClean="0"/>
              <a:t> test cases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</a:t>
            </a:r>
            <a:r>
              <a:rPr lang="en-US" dirty="0" smtClean="0"/>
              <a:t>internal driver tests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Extensive </a:t>
            </a:r>
            <a:r>
              <a:rPr lang="en-US" dirty="0"/>
              <a:t>Logging through </a:t>
            </a:r>
            <a:r>
              <a:rPr lang="en-US" dirty="0" smtClean="0"/>
              <a:t>package logging levels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</a:t>
            </a:r>
            <a:r>
              <a:rPr lang="en-US" dirty="0" smtClean="0"/>
              <a:t>for some initial endpoint tests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 Summary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456</Words>
  <Application>Microsoft Office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Expense Reimbursement System (ERS)</vt:lpstr>
      <vt:lpstr>PowerPoint Presentation</vt:lpstr>
      <vt:lpstr>PowerPoint Presentation</vt:lpstr>
      <vt:lpstr>PowerPoint Presentation</vt:lpstr>
      <vt:lpstr>Expense Reimbursement System (ERS)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158</cp:revision>
  <dcterms:created xsi:type="dcterms:W3CDTF">2021-07-29T02:36:30Z</dcterms:created>
  <dcterms:modified xsi:type="dcterms:W3CDTF">2021-08-25T22:36:48Z</dcterms:modified>
</cp:coreProperties>
</file>