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9" r:id="rId4"/>
    <p:sldId id="265" r:id="rId5"/>
    <p:sldId id="266" r:id="rId6"/>
    <p:sldId id="267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/>
              <a:t>Revature</a:t>
            </a:r>
            <a:r>
              <a:rPr lang="en-US" sz="4800" dirty="0" smtClean="0"/>
              <a:t> Project 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Develop a simple bank Application Programming Interface (API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Technologies: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</a:t>
            </a:r>
            <a:r>
              <a:rPr lang="en-US" dirty="0" smtClean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 smtClean="0"/>
              <a:t>MariaDB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Where POST is Create, PUT is update, DELETE is removal, and GET is retrieval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All in format </a:t>
            </a:r>
            <a:r>
              <a:rPr lang="en-US" b="1" dirty="0"/>
              <a:t>http</a:t>
            </a:r>
            <a:r>
              <a:rPr lang="en-US" b="1" dirty="0" smtClean="0"/>
              <a:t>://host:port/clients</a:t>
            </a: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</a:t>
            </a:r>
            <a:r>
              <a:rPr lang="en-US" dirty="0" smtClean="0"/>
              <a:t>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Controller </a:t>
            </a:r>
            <a:r>
              <a:rPr lang="en-US" dirty="0"/>
              <a:t>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</a:t>
            </a:r>
            <a:r>
              <a:rPr lang="en-US" dirty="0" smtClean="0"/>
              <a:t>layer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</a:t>
            </a:r>
            <a:r>
              <a:rPr lang="en-US" dirty="0" smtClean="0"/>
              <a:t>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</a:t>
            </a:r>
            <a:r>
              <a:rPr lang="en-US" dirty="0" smtClean="0"/>
              <a:t>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</a:t>
            </a:r>
            <a:r>
              <a:rPr lang="en-US" dirty="0" smtClean="0"/>
              <a:t>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Postman </a:t>
            </a:r>
            <a:r>
              <a:rPr lang="en-US" dirty="0"/>
              <a:t>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controls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00" y="754828"/>
            <a:ext cx="1709449" cy="1162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49" y="1336264"/>
            <a:ext cx="2171655" cy="11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</a:t>
            </a:r>
            <a:r>
              <a:rPr lang="en-US" dirty="0" smtClean="0"/>
              <a:t>Client Control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000" dirty="0"/>
              <a:t>&lt;T&gt;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</a:t>
            </a:r>
            <a:r>
              <a:rPr lang="en-US" dirty="0" smtClean="0"/>
              <a:t>T&gt;</a:t>
            </a:r>
            <a:r>
              <a:rPr lang="en-US" dirty="0" err="1" smtClean="0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</a:t>
            </a:r>
            <a:r>
              <a:rPr lang="en-US" dirty="0" smtClean="0"/>
              <a:t>T&gt;Service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</a:t>
            </a:r>
            <a:r>
              <a:rPr lang="en-US" sz="1400" dirty="0" smtClean="0"/>
              <a:t>T&gt;</a:t>
            </a:r>
            <a:r>
              <a:rPr lang="en-US" sz="1400" dirty="0" err="1" smtClean="0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</a:t>
            </a:r>
            <a:r>
              <a:rPr lang="en-US" dirty="0" smtClean="0"/>
              <a:t>T&gt;Controller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 smtClean="0"/>
              <a:t>GenericDAO</a:t>
            </a:r>
            <a:r>
              <a:rPr lang="en-US" sz="1200" dirty="0" smtClean="0"/>
              <a:t>&lt;Account&gt;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smtClean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Used for development purposes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/>
              <a:t>Revature</a:t>
            </a:r>
            <a:r>
              <a:rPr lang="en-US" sz="4800" dirty="0" smtClean="0"/>
              <a:t> Project </a:t>
            </a:r>
            <a:r>
              <a:rPr lang="en-US" sz="4800" dirty="0" smtClean="0"/>
              <a:t>0 Conclusion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</a:t>
            </a:r>
            <a:r>
              <a:rPr lang="en-US" dirty="0" smtClean="0"/>
              <a:t>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</a:t>
            </a:r>
            <a:r>
              <a:rPr lang="en-US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 smtClean="0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GenericDAO</a:t>
            </a:r>
            <a:r>
              <a:rPr lang="en-US" dirty="0" smtClean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Simple Add/Edit DTO stores data generically in </a:t>
            </a:r>
            <a:r>
              <a:rPr lang="en-US" dirty="0" err="1" smtClean="0"/>
              <a:t>HashMaps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644</Words>
  <Application>Microsoft Office PowerPoint</Application>
  <PresentationFormat>Widescreen</PresentationFormat>
  <Paragraphs>298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Revature Project 0</vt:lpstr>
      <vt:lpstr>PowerPoint Presentation</vt:lpstr>
      <vt:lpstr>PowerPoint Presentation</vt:lpstr>
      <vt:lpstr>PowerPoint Presentation</vt:lpstr>
      <vt:lpstr>PowerPoint Presentation</vt:lpstr>
      <vt:lpstr>Revature Project 0 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100</cp:revision>
  <dcterms:created xsi:type="dcterms:W3CDTF">2021-07-29T02:36:30Z</dcterms:created>
  <dcterms:modified xsi:type="dcterms:W3CDTF">2021-08-11T15:14:38Z</dcterms:modified>
</cp:coreProperties>
</file>