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5424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/>
              <a:t>DAO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1692826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59318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828617" y="4770030"/>
            <a:ext cx="1550465" cy="10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211549" y="4503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 Database Access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cxnSpLocks/>
            <a:stCxn id="4" idx="1"/>
            <a:endCxn id="5" idx="0"/>
          </p:cNvCxnSpPr>
          <p:nvPr/>
        </p:nvCxnSpPr>
        <p:spPr>
          <a:xfrm flipH="1">
            <a:off x="1367165" y="1327797"/>
            <a:ext cx="2832505" cy="78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971030" y="1426110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3538" y="2923890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  <a:p>
            <a:pPr algn="ctr"/>
            <a:r>
              <a:rPr lang="en-US" sz="1200" dirty="0" err="1"/>
              <a:t>AddOrEditClientDTO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4" idx="2"/>
            <a:endCxn id="15" idx="0"/>
          </p:cNvCxnSpPr>
          <p:nvPr/>
        </p:nvCxnSpPr>
        <p:spPr>
          <a:xfrm flipH="1">
            <a:off x="3340937" y="1823325"/>
            <a:ext cx="1606132" cy="110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9764" y="1859829"/>
            <a:ext cx="1589922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ClientDAOImpl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909686" y="2355357"/>
            <a:ext cx="1597701" cy="107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494797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 err="1"/>
              <a:t>ClientService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114725" y="2850885"/>
            <a:ext cx="11756" cy="142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221712" y="3239528"/>
            <a:ext cx="106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Implemented DAO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5165" y="3447841"/>
            <a:ext cx="1998489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6503654" y="3776368"/>
            <a:ext cx="875428" cy="99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700557" y="461735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822194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114725" y="967812"/>
            <a:ext cx="794961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820783" y="1463340"/>
            <a:ext cx="1013306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146648" y="131998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Specific Database Access Client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4508845" y="4540325"/>
            <a:ext cx="1621682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4505165" y="5729410"/>
            <a:ext cx="2048896" cy="65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ClientNotFoundException</a:t>
            </a:r>
            <a:endParaRPr 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stCxn id="29" idx="1"/>
            <a:endCxn id="31" idx="3"/>
          </p:cNvCxnSpPr>
          <p:nvPr/>
        </p:nvCxnSpPr>
        <p:spPr>
          <a:xfrm flipH="1">
            <a:off x="6130527" y="4770030"/>
            <a:ext cx="1248555" cy="9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flipH="1">
            <a:off x="6554061" y="4770030"/>
            <a:ext cx="825021" cy="128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238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25</cp:revision>
  <dcterms:created xsi:type="dcterms:W3CDTF">2021-07-29T02:36:30Z</dcterms:created>
  <dcterms:modified xsi:type="dcterms:W3CDTF">2021-08-02T04:00:30Z</dcterms:modified>
</cp:coreProperties>
</file>