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886806" y="199387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8601" y="367677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0"/>
          </p:cNvCxnSpPr>
          <p:nvPr/>
        </p:nvCxnSpPr>
        <p:spPr>
          <a:xfrm flipH="1">
            <a:off x="6096000" y="2850885"/>
            <a:ext cx="1971163" cy="8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55960" y="299226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4087" y="51583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281" y="280344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1759078" y="2147290"/>
            <a:ext cx="3260998" cy="115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717699" y="245509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04749" y="2622404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>
            <a:off x="5020076" y="2147290"/>
            <a:ext cx="3132072" cy="47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717985" y="2200161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20076" y="1651762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338884" y="1011359"/>
            <a:ext cx="2476153" cy="64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910593" y="962561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9318978" y="16181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609998" y="2127324"/>
            <a:ext cx="2708980" cy="1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289158" y="186704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67428" y="3851532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ClientService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814827" y="2642818"/>
            <a:ext cx="210" cy="120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838867" y="2685923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89427" y="3425312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4387916" y="3753839"/>
            <a:ext cx="679512" cy="59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382601" y="399947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89158" y="24850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3"/>
            <a:endCxn id="39" idx="1"/>
          </p:cNvCxnSpPr>
          <p:nvPr/>
        </p:nvCxnSpPr>
        <p:spPr>
          <a:xfrm flipV="1">
            <a:off x="6609998" y="744032"/>
            <a:ext cx="679160" cy="14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8200255" y="1239560"/>
            <a:ext cx="1445425" cy="37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64458" y="113506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073102" y="1135062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-592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2337759" y="4542883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2741933" y="5738847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3959441" y="4347060"/>
            <a:ext cx="1107987" cy="52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3766381" y="4347060"/>
            <a:ext cx="1301047" cy="139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609998" y="2127324"/>
            <a:ext cx="2708980" cy="1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2013001" y="306992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26286" y="554653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945158" y="523204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31609" y="4203504"/>
            <a:ext cx="1678916" cy="991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dirty="0" err="1" smtClean="0"/>
              <a:t>ClientController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562225" y="4347060"/>
            <a:ext cx="1769384" cy="35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737471" y="4395029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r>
              <a:rPr lang="en-US" sz="1200" dirty="0" smtClean="0"/>
              <a:t>controls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7748867" y="6138579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dirty="0" smtClean="0"/>
              <a:t>Request / Response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>
            <a:off x="9171067" y="5194560"/>
            <a:ext cx="0" cy="94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9171067" y="5194560"/>
            <a:ext cx="0" cy="94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171067" y="5480936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processes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1218040" y="166627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 err="1"/>
              <a:t>AccountDAOImpl</a:t>
            </a:r>
            <a:endParaRPr lang="en-US" sz="1500" dirty="0"/>
          </a:p>
        </p:txBody>
      </p:sp>
      <p:cxnSp>
        <p:nvCxnSpPr>
          <p:cNvPr id="7" name="Straight Arrow Connector 6"/>
          <p:cNvCxnSpPr>
            <a:stCxn id="20" idx="1"/>
            <a:endCxn id="49" idx="3"/>
          </p:cNvCxnSpPr>
          <p:nvPr/>
        </p:nvCxnSpPr>
        <p:spPr>
          <a:xfrm flipH="1">
            <a:off x="2807962" y="2147290"/>
            <a:ext cx="2212114" cy="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002206" y="187994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91" name="Straight Arrow Connector 90"/>
          <p:cNvCxnSpPr>
            <a:stCxn id="29" idx="0"/>
            <a:endCxn id="15" idx="1"/>
          </p:cNvCxnSpPr>
          <p:nvPr/>
        </p:nvCxnSpPr>
        <p:spPr>
          <a:xfrm flipV="1">
            <a:off x="5814827" y="3117932"/>
            <a:ext cx="1589922" cy="7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52148" y="3613460"/>
            <a:ext cx="1018919" cy="59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861864" y="37613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521083" y="4699032"/>
            <a:ext cx="1810526" cy="134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569" y="428151"/>
            <a:ext cx="1675952" cy="987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GenericDAO</a:t>
            </a:r>
            <a:r>
              <a:rPr lang="en-US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943" y="20859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&lt;T&gt;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188740" y="2442964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909687" y="195440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787" y="455839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56" idx="0"/>
          </p:cNvCxnSpPr>
          <p:nvPr/>
        </p:nvCxnSpPr>
        <p:spPr>
          <a:xfrm flipH="1">
            <a:off x="3538631" y="2442964"/>
            <a:ext cx="1426690" cy="99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132469" y="292090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5321" y="194743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/>
              <a:t>&lt;T&gt;</a:t>
            </a:r>
            <a:r>
              <a:rPr lang="en-US" sz="1500" dirty="0" err="1"/>
              <a:t>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62521" y="921778"/>
            <a:ext cx="1797761" cy="10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11585" y="1387081"/>
            <a:ext cx="115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994122" y="205855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012970" y="219520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12883" y="36246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760282" y="2938492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97530" y="3156195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55778" y="561781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655023" y="4615691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395815" y="475758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55243" y="559891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760282" y="1055419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466340" y="1550947"/>
            <a:ext cx="1854484" cy="5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47" y="1258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377437" y="1597806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32134" y="17332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5014162" y="6036702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217177" y="5635862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&lt;T&gt;</a:t>
            </a:r>
            <a:r>
              <a:rPr lang="en-US" sz="1400" dirty="0" err="1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760282" y="4615691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760282" y="4615691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A9C2261-AEDB-43AC-86CF-E53B84AB67B0}"/>
              </a:ext>
            </a:extLst>
          </p:cNvPr>
          <p:cNvSpPr/>
          <p:nvPr/>
        </p:nvSpPr>
        <p:spPr>
          <a:xfrm>
            <a:off x="2791232" y="343571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7A03C540-BE87-4015-8AA4-52E27BB970EE}"/>
              </a:ext>
            </a:extLst>
          </p:cNvPr>
          <p:cNvCxnSpPr>
            <a:stCxn id="56" idx="1"/>
            <a:endCxn id="15" idx="0"/>
          </p:cNvCxnSpPr>
          <p:nvPr/>
        </p:nvCxnSpPr>
        <p:spPr>
          <a:xfrm flipH="1">
            <a:off x="1109186" y="3931240"/>
            <a:ext cx="1682046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A85EB8F-D36A-4163-A076-FD01F5C08B59}"/>
              </a:ext>
            </a:extLst>
          </p:cNvPr>
          <p:cNvSpPr txBox="1"/>
          <p:nvPr/>
        </p:nvSpPr>
        <p:spPr>
          <a:xfrm>
            <a:off x="1296435" y="398166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306D2D8-E0F7-47AC-8F2B-DF5F03898A81}"/>
              </a:ext>
            </a:extLst>
          </p:cNvPr>
          <p:cNvSpPr txBox="1"/>
          <p:nvPr/>
        </p:nvSpPr>
        <p:spPr>
          <a:xfrm>
            <a:off x="2462609" y="249752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31539" y="3665412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600" dirty="0" smtClean="0"/>
              <a:t>&lt;T&gt;Controller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1"/>
            <a:endCxn id="29" idx="3"/>
          </p:cNvCxnSpPr>
          <p:nvPr/>
        </p:nvCxnSpPr>
        <p:spPr>
          <a:xfrm flipH="1" flipV="1">
            <a:off x="6507680" y="4120163"/>
            <a:ext cx="1423859" cy="2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02557" y="3938886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r>
              <a:rPr lang="en-US" sz="1200" dirty="0" smtClean="0"/>
              <a:t>controls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093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6293" y="466480"/>
            <a:ext cx="1906030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909" y="21242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Account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084706" y="2481293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730203" y="208073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03589" y="3501439"/>
            <a:ext cx="1494797" cy="991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AccountDTO</a:t>
            </a:r>
            <a:endParaRPr lang="en-US" dirty="0"/>
          </a:p>
          <a:p>
            <a:pPr algn="ctr"/>
            <a:r>
              <a:rPr lang="en-US" sz="1200" dirty="0" err="1"/>
              <a:t>AccountAddDTO</a:t>
            </a:r>
            <a:endParaRPr lang="en-US" sz="1200" dirty="0"/>
          </a:p>
          <a:p>
            <a:pPr algn="ctr"/>
            <a:r>
              <a:rPr lang="en-US" sz="1200" dirty="0" err="1"/>
              <a:t>AccountEditDTO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 flipH="1">
            <a:off x="3550988" y="2481293"/>
            <a:ext cx="1310299" cy="102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028435" y="2959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61287" y="1985765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 err="1"/>
              <a:t>AccountDAOImpl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42323" y="962008"/>
            <a:ext cx="1713925" cy="102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707551" y="1425410"/>
            <a:ext cx="16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Implements&lt;Account&gt;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671769" y="2079301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999106" y="22042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8849" y="36629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656248" y="2976821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593496" y="3194524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1744" y="5656139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550989" y="4654020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291781" y="479591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51209" y="598220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656248" y="1093748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362306" y="1589276"/>
            <a:ext cx="1636165" cy="4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565313" y="129656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80388" y="1640803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2442" y="-29048"/>
            <a:ext cx="571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Generic&lt;Account&gt;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4910128" y="607503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113143" y="5674191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656248" y="4654020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656248" y="4654020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374144" y="460397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EB51AD1-53A9-412E-933D-8DFB38C76755}"/>
              </a:ext>
            </a:extLst>
          </p:cNvPr>
          <p:cNvCxnSpPr>
            <a:cxnSpLocks/>
            <a:stCxn id="15" idx="1"/>
            <a:endCxn id="36" idx="0"/>
          </p:cNvCxnSpPr>
          <p:nvPr/>
        </p:nvCxnSpPr>
        <p:spPr>
          <a:xfrm flipH="1">
            <a:off x="1121543" y="3996967"/>
            <a:ext cx="1682046" cy="6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2986CB5-3F27-4531-B052-275C80DE06A9}"/>
              </a:ext>
            </a:extLst>
          </p:cNvPr>
          <p:cNvSpPr txBox="1"/>
          <p:nvPr/>
        </p:nvSpPr>
        <p:spPr>
          <a:xfrm>
            <a:off x="1308792" y="402724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EBBC5A0-26BA-4B6E-A551-6AD1BA1617D0}"/>
              </a:ext>
            </a:extLst>
          </p:cNvPr>
          <p:cNvSpPr txBox="1"/>
          <p:nvPr/>
        </p:nvSpPr>
        <p:spPr>
          <a:xfrm>
            <a:off x="2358575" y="253585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11114" y="3654185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600" dirty="0" err="1" smtClean="0"/>
              <a:t>AccountController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7" idx="1"/>
            <a:endCxn id="29" idx="3"/>
          </p:cNvCxnSpPr>
          <p:nvPr/>
        </p:nvCxnSpPr>
        <p:spPr>
          <a:xfrm flipH="1">
            <a:off x="6403646" y="4137796"/>
            <a:ext cx="1307468" cy="2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2132" y="3927659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r>
              <a:rPr lang="en-US" sz="1200" dirty="0" smtClean="0"/>
              <a:t>controls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93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328</Words>
  <Application>Microsoft Office PowerPoint</Application>
  <PresentationFormat>Widescreen</PresentationFormat>
  <Paragraphs>232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71</cp:revision>
  <dcterms:created xsi:type="dcterms:W3CDTF">2021-07-29T02:36:30Z</dcterms:created>
  <dcterms:modified xsi:type="dcterms:W3CDTF">2021-08-07T00:35:40Z</dcterms:modified>
</cp:coreProperties>
</file>