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000" dirty="0"/>
              <a:t>&lt;&lt; interface </a:t>
            </a:r>
            <a:r>
              <a:rPr lang="en-US" sz="1000" dirty="0" smtClean="0"/>
              <a:t>&gt;&gt;</a:t>
            </a:r>
            <a:endParaRPr lang="en-US" sz="1200" dirty="0"/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400" dirty="0" err="1" smtClean="0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io.javalin.http.ExceptionHandler</a:t>
            </a:r>
            <a:endParaRPr lang="en-US" sz="1000" dirty="0" smtClean="0"/>
          </a:p>
          <a:p>
            <a:pPr algn="ctr"/>
            <a:r>
              <a:rPr lang="en-US" dirty="0" err="1" smtClean="0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io.javalin.Javalin</a:t>
            </a:r>
            <a:endParaRPr lang="en-US" sz="1000" dirty="0" smtClean="0"/>
          </a:p>
          <a:p>
            <a:pPr algn="ctr"/>
            <a:r>
              <a:rPr lang="en-US" dirty="0" err="1" smtClean="0"/>
              <a:t>Javalin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ap endpoints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</a:t>
            </a:r>
            <a:r>
              <a:rPr lang="en-US" dirty="0" smtClean="0"/>
              <a:t>HTTP Exception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59318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 Database Access Model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com.tlw8253.model</a:t>
            </a:r>
            <a:endParaRPr lang="en-US" sz="1000" dirty="0"/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1"/>
            <a:endCxn id="5" idx="0"/>
          </p:cNvCxnSpPr>
          <p:nvPr/>
        </p:nvCxnSpPr>
        <p:spPr>
          <a:xfrm flipH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 smtClean="0"/>
              <a:t>Account</a:t>
            </a:r>
            <a:r>
              <a:rPr lang="en-US" sz="1600" dirty="0" err="1" smtClean="0"/>
              <a:t>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114725" y="2850885"/>
            <a:ext cx="11756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5165" y="3447841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6503654" y="3776368"/>
            <a:ext cx="875428" cy="99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700557" y="461735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4508845" y="4540325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4505165" y="5729410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stCxn id="29" idx="1"/>
            <a:endCxn id="31" idx="3"/>
          </p:cNvCxnSpPr>
          <p:nvPr/>
        </p:nvCxnSpPr>
        <p:spPr>
          <a:xfrm flipH="1">
            <a:off x="6130527" y="4770030"/>
            <a:ext cx="1248555" cy="9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flipH="1">
            <a:off x="6554061" y="4770030"/>
            <a:ext cx="825021" cy="128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 smtClean="0"/>
              <a:t>Generic</a:t>
            </a:r>
            <a:r>
              <a:rPr lang="en-US" dirty="0" err="1" smtClean="0"/>
              <a:t>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com.tlw8253.model</a:t>
            </a:r>
            <a:endParaRPr lang="en-US" sz="1000" dirty="0"/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 smtClean="0"/>
              <a:t>&lt;Account&gt;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  <a:stCxn id="4" idx="1"/>
            <a:endCxn id="5" idx="0"/>
          </p:cNvCxnSpPr>
          <p:nvPr/>
        </p:nvCxnSpPr>
        <p:spPr>
          <a:xfrm flipH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 smtClean="0"/>
              <a:t>Generic</a:t>
            </a:r>
            <a:r>
              <a:rPr lang="en-US" dirty="0" err="1" smtClean="0"/>
              <a:t>DTO</a:t>
            </a:r>
            <a:endParaRPr lang="en-US" dirty="0"/>
          </a:p>
          <a:p>
            <a:pPr algn="ctr"/>
            <a:r>
              <a:rPr lang="en-US" sz="1200" dirty="0" err="1" smtClean="0"/>
              <a:t>GenericAddDTO</a:t>
            </a:r>
            <a:endParaRPr lang="en-US" sz="1200" dirty="0" smtClean="0"/>
          </a:p>
          <a:p>
            <a:pPr algn="ctr"/>
            <a:r>
              <a:rPr lang="en-US" sz="1200" dirty="0" err="1" smtClean="0"/>
              <a:t>GenericEditDTO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 smtClean="0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 smtClean="0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114725" y="2850885"/>
            <a:ext cx="11756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5165" y="3447841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6503654" y="3776368"/>
            <a:ext cx="875428" cy="99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700557" y="461735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4508845" y="4540325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4342031" y="5729410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F2076CA-F897-4293-B6CD-7408EB452156}"/>
              </a:ext>
            </a:extLst>
          </p:cNvPr>
          <p:cNvCxnSpPr>
            <a:stCxn id="29" idx="1"/>
            <a:endCxn id="31" idx="3"/>
          </p:cNvCxnSpPr>
          <p:nvPr/>
        </p:nvCxnSpPr>
        <p:spPr>
          <a:xfrm flipH="1">
            <a:off x="6130527" y="4770030"/>
            <a:ext cx="1248555" cy="9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C625B7B-4A1E-46C5-9082-4FEC89B30DA9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flipH="1">
            <a:off x="6554061" y="4770030"/>
            <a:ext cx="825021" cy="128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229</Words>
  <Application>Microsoft Office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34</cp:revision>
  <dcterms:created xsi:type="dcterms:W3CDTF">2021-07-29T02:36:30Z</dcterms:created>
  <dcterms:modified xsi:type="dcterms:W3CDTF">2021-08-03T23:03:42Z</dcterms:modified>
</cp:coreProperties>
</file>