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106D7E-D400-44F1-9A1A-D68CE501C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FDE527-E621-4639-A0C7-E1E9B0DFB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09CE88-B989-4109-89C8-36F7C245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41498F-B991-43D3-B408-CC35D8EF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754CB8-17B1-45A0-AE7D-755EAA1B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9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A7B055-5DC2-440D-83C1-CAAE8E9A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5710707-423D-4F9D-A49D-6C764C562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B6F7EF-D1BE-4437-85F3-99626E3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90AA9B-E479-4209-B245-83608F3D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4976E4-E15A-4296-A430-633D2BB9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6F63CF5-8DEE-4BB2-A2A5-5C16FEBE1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0D5EBA5-94AF-4373-B032-A40FF73C7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26B8E1-6758-4F5E-B618-96641332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5E330E-2A7E-482D-AE0F-70EA5A29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000005-FC38-4A6C-9D09-7945EFA0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2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D0002C-766B-44B4-A24C-BE6DE6C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55BAA9-6C7B-4874-AD76-BD466F64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76BDAF-D8F2-4A61-904D-094BB454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9C5665-4384-4706-9BD2-9F42B05C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CAD73E-CAB3-4BA7-905E-D203691D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80706-F7FA-4EC3-A022-9D6C7CEC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8A65D0-3DF5-448D-82EC-A967682A0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0EA68C-01A6-487D-9D6E-1D1B4EAC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6527CB-4FFD-4569-A82C-5EDC311B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B19E5B-5A98-4381-A01D-01F81FD6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1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28B71-E923-4431-B8D2-FAE72467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8895E9-B7FF-4A00-955B-206CF8C7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A813955-E3B9-44BC-8E1D-139269C8B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E9B8EF5-28D5-4C4E-A2AB-EEA30D75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723E678-8CB4-4335-AA04-6BD39174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87B5567-9F4D-4AE1-92D8-769C9F7E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6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0320A9-7C0C-45B4-BF2B-3B53B568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440DE1-7DD6-4B1C-B961-CD2079B5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AFE840-CC9A-4D89-B05F-159EF756B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B87AADC-3401-48C6-98F6-0AB60F6DF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4BCF1A4-FB52-4DCD-80BC-324BA41C3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CFD4208-60E7-48B1-8CD0-717D5E26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4E429D1-BEB1-4D8A-91F2-CD4F8015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F17C19C-8370-4118-A8FC-5DDA6F84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CBF36-7F99-45A9-BC35-BD2EC260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D6F5F83-F07E-4501-B86B-9F96CD43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61989B-F8E9-41FD-8E16-687424B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26B6D7-7832-4815-95CE-5CEC3950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6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877919A-C4B6-46FD-A08A-9A4B867F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118539E-383C-4F1C-86F2-14C533A7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9A6D4E1-CA83-4214-9942-9E4617AA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0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6EF9B5-7A2A-4225-8817-86D028D6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67C390-5297-41E8-A403-22856007B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0D2F7D-D6CD-4AB1-A3EA-CBFD2A2B3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7A441D-4FA7-4110-BF24-165CD3C3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46102C5-5AE3-43CF-A686-1AB72B07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28B3F7-462C-4500-8836-B3E5CD8D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6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10E59-DA48-4690-A956-9EB8E4E1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C7AFE1E-67D1-4106-97CA-98302D42C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7D8D73B-3D4D-42A7-9A3C-1D508E8A9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8C8945E-A47A-42A2-9DF6-CA6D500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000DB4-2747-4297-B400-42A539FB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BAD9222-F141-4803-AF73-E2DD92E2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3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9D404-795C-4EA4-AD01-26740519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E3FEC7B-48F8-4348-9BC6-68F83B85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CA1A1D-E2F5-4161-A025-7B911965C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3091-19F0-4DD7-90FE-000B4789B4C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C7B926-18F3-4C13-AB92-764E10D32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4FA846-3BF6-46FD-80CF-34B300D24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A71868C-EF96-4004-8116-DFD1FCCEE6C3}"/>
              </a:ext>
            </a:extLst>
          </p:cNvPr>
          <p:cNvSpPr/>
          <p:nvPr/>
        </p:nvSpPr>
        <p:spPr>
          <a:xfrm>
            <a:off x="405442" y="664234"/>
            <a:ext cx="1777042" cy="879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com.tlw8253.application</a:t>
            </a:r>
          </a:p>
          <a:p>
            <a:pPr algn="ctr"/>
            <a:r>
              <a:rPr lang="en-US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7A88ADC-D070-420B-9A88-FDBA4865856A}"/>
              </a:ext>
            </a:extLst>
          </p:cNvPr>
          <p:cNvSpPr/>
          <p:nvPr/>
        </p:nvSpPr>
        <p:spPr>
          <a:xfrm>
            <a:off x="405442" y="1963947"/>
            <a:ext cx="1777042" cy="8798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com.tlw8253.javalin</a:t>
            </a:r>
          </a:p>
          <a:p>
            <a:pPr algn="ctr"/>
            <a:r>
              <a:rPr lang="en-US" dirty="0" err="1"/>
              <a:t>JavalinHelper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45AD00B6-B022-4C7F-A523-E16E6292918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293963" y="1544128"/>
            <a:ext cx="0" cy="419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C7A2B3E-B0CA-48CD-A6CB-935EF9D71843}"/>
              </a:ext>
            </a:extLst>
          </p:cNvPr>
          <p:cNvSpPr/>
          <p:nvPr/>
        </p:nvSpPr>
        <p:spPr>
          <a:xfrm>
            <a:off x="5486401" y="1963947"/>
            <a:ext cx="1777042" cy="8798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com.tlw8253.javalin</a:t>
            </a:r>
          </a:p>
          <a:p>
            <a:pPr algn="ctr"/>
            <a:r>
              <a:rPr lang="en-US" dirty="0" err="1"/>
              <a:t>ClientController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BD7B54F-357C-489B-ADE1-DFA04BEA1686}"/>
              </a:ext>
            </a:extLst>
          </p:cNvPr>
          <p:cNvSpPr txBox="1"/>
          <p:nvPr/>
        </p:nvSpPr>
        <p:spPr>
          <a:xfrm>
            <a:off x="198407" y="59749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Program Structure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1B869D6-66CB-4B38-975F-B7FEB6AA9B13}"/>
              </a:ext>
            </a:extLst>
          </p:cNvPr>
          <p:cNvSpPr/>
          <p:nvPr/>
        </p:nvSpPr>
        <p:spPr>
          <a:xfrm>
            <a:off x="3209026" y="793631"/>
            <a:ext cx="6349042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78CBB1AB-C0E2-40F2-828D-F209304958A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2182484" y="905774"/>
            <a:ext cx="1026542" cy="14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2480094" y="175403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listener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22509349-F226-482F-AC14-E28C2411C4C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182484" y="2403894"/>
            <a:ext cx="3303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2DE2503-050C-47C3-BC73-C61D89CEB131}"/>
              </a:ext>
            </a:extLst>
          </p:cNvPr>
          <p:cNvSpPr txBox="1"/>
          <p:nvPr/>
        </p:nvSpPr>
        <p:spPr>
          <a:xfrm>
            <a:off x="3028411" y="2177699"/>
            <a:ext cx="1655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Sets as request hander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5D314D83-3A56-4BD7-B215-19DEE4ED8C0B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6374922" y="1017917"/>
            <a:ext cx="8625" cy="94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874E7075-4C88-4378-99B9-DC474BE0CE65}"/>
              </a:ext>
            </a:extLst>
          </p:cNvPr>
          <p:cNvCxnSpPr>
            <a:cxnSpLocks/>
            <a:stCxn id="31" idx="2"/>
            <a:endCxn id="39" idx="1"/>
          </p:cNvCxnSpPr>
          <p:nvPr/>
        </p:nvCxnSpPr>
        <p:spPr>
          <a:xfrm>
            <a:off x="2139890" y="4583501"/>
            <a:ext cx="676635" cy="187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71D93A1-C181-4F9C-8D75-C106DB531AB7}"/>
              </a:ext>
            </a:extLst>
          </p:cNvPr>
          <p:cNvSpPr txBox="1"/>
          <p:nvPr/>
        </p:nvSpPr>
        <p:spPr>
          <a:xfrm>
            <a:off x="5599349" y="1382467"/>
            <a:ext cx="662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DELETE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3EAB749-77B2-435B-A0A3-02060FD4A06F}"/>
              </a:ext>
            </a:extLst>
          </p:cNvPr>
          <p:cNvSpPr txBox="1"/>
          <p:nvPr/>
        </p:nvSpPr>
        <p:spPr>
          <a:xfrm>
            <a:off x="6495694" y="1063930"/>
            <a:ext cx="522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D8414B9-747D-41E7-A06D-8BBA5042C15C}"/>
              </a:ext>
            </a:extLst>
          </p:cNvPr>
          <p:cNvSpPr txBox="1"/>
          <p:nvPr/>
        </p:nvSpPr>
        <p:spPr>
          <a:xfrm>
            <a:off x="6553202" y="1340929"/>
            <a:ext cx="445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559714E-416D-4742-9901-ADC4D8BAC5FA}"/>
              </a:ext>
            </a:extLst>
          </p:cNvPr>
          <p:cNvSpPr txBox="1"/>
          <p:nvPr/>
        </p:nvSpPr>
        <p:spPr>
          <a:xfrm>
            <a:off x="5759571" y="1063931"/>
            <a:ext cx="462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9061AF07-38B9-4B05-B6B2-1A74D7C0C618}"/>
              </a:ext>
            </a:extLst>
          </p:cNvPr>
          <p:cNvSpPr/>
          <p:nvPr/>
        </p:nvSpPr>
        <p:spPr>
          <a:xfrm>
            <a:off x="1251369" y="3703607"/>
            <a:ext cx="1777042" cy="8798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com.tlw8253.javelin.request</a:t>
            </a:r>
          </a:p>
          <a:p>
            <a:pPr algn="ctr"/>
            <a:r>
              <a:rPr lang="en-US" dirty="0" err="1"/>
              <a:t>GetRequest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xmlns="" id="{B367C937-E98B-4009-B48E-DBF7102DCFD1}"/>
              </a:ext>
            </a:extLst>
          </p:cNvPr>
          <p:cNvCxnSpPr>
            <a:stCxn id="8" idx="2"/>
            <a:endCxn id="31" idx="0"/>
          </p:cNvCxnSpPr>
          <p:nvPr/>
        </p:nvCxnSpPr>
        <p:spPr>
          <a:xfrm rot="5400000">
            <a:off x="3827523" y="1156208"/>
            <a:ext cx="859766" cy="42350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FC33359-8BE1-4CD9-AD98-06C75CE8FF08}"/>
              </a:ext>
            </a:extLst>
          </p:cNvPr>
          <p:cNvSpPr txBox="1"/>
          <p:nvPr/>
        </p:nvSpPr>
        <p:spPr>
          <a:xfrm>
            <a:off x="2272700" y="2996725"/>
            <a:ext cx="93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request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85531841-C806-4F00-B17D-D19E7CE1C155}"/>
              </a:ext>
            </a:extLst>
          </p:cNvPr>
          <p:cNvSpPr/>
          <p:nvPr/>
        </p:nvSpPr>
        <p:spPr>
          <a:xfrm>
            <a:off x="5486401" y="5035586"/>
            <a:ext cx="1777042" cy="8798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com.tlw8253.javelin.request</a:t>
            </a:r>
          </a:p>
          <a:p>
            <a:pPr algn="ctr"/>
            <a:r>
              <a:rPr lang="en-US" dirty="0"/>
              <a:t>Clients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1BFE62EC-0F5D-4135-832D-63D5DC95509C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>
            <a:off x="3028411" y="4143554"/>
            <a:ext cx="2457990" cy="13319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92D5E6B-E445-4560-9C01-6D3C52FFC5AA}"/>
              </a:ext>
            </a:extLst>
          </p:cNvPr>
          <p:cNvSpPr txBox="1"/>
          <p:nvPr/>
        </p:nvSpPr>
        <p:spPr>
          <a:xfrm>
            <a:off x="4257406" y="5186751"/>
            <a:ext cx="529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2F2BC059-EF97-4BEE-8F18-133838E3F2D8}"/>
              </a:ext>
            </a:extLst>
          </p:cNvPr>
          <p:cNvSpPr/>
          <p:nvPr/>
        </p:nvSpPr>
        <p:spPr>
          <a:xfrm>
            <a:off x="2816525" y="6344000"/>
            <a:ext cx="6349042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8B10C1F-BA7F-40E8-B79A-E87D7A3A66AB}"/>
              </a:ext>
            </a:extLst>
          </p:cNvPr>
          <p:cNvSpPr txBox="1"/>
          <p:nvPr/>
        </p:nvSpPr>
        <p:spPr>
          <a:xfrm>
            <a:off x="1440071" y="5443267"/>
            <a:ext cx="112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response</a:t>
            </a:r>
          </a:p>
        </p:txBody>
      </p:sp>
    </p:spTree>
    <p:extLst>
      <p:ext uri="{BB962C8B-B14F-4D97-AF65-F5344CB8AC3E}">
        <p14:creationId xmlns:p14="http://schemas.microsoft.com/office/powerpoint/2010/main" val="54244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23524" y="717284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com.tlw8253.controller</a:t>
            </a:r>
            <a:endParaRPr lang="en-US" sz="1000" dirty="0"/>
          </a:p>
          <a:p>
            <a:pPr algn="ctr"/>
            <a:r>
              <a:rPr lang="en-US" sz="1000" dirty="0"/>
              <a:t>&lt;&lt; interface </a:t>
            </a:r>
            <a:r>
              <a:rPr lang="en-US" sz="1000" dirty="0" smtClean="0"/>
              <a:t>&gt;&gt;</a:t>
            </a:r>
            <a:endParaRPr lang="en-US" sz="1200" dirty="0"/>
          </a:p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9766" y="2108575"/>
            <a:ext cx="1494797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9" name="Straight Arrow Connector 8"/>
          <p:cNvCxnSpPr>
            <a:stCxn id="5" idx="0"/>
            <a:endCxn id="4" idx="1"/>
          </p:cNvCxnSpPr>
          <p:nvPr/>
        </p:nvCxnSpPr>
        <p:spPr>
          <a:xfrm flipV="1">
            <a:off x="1367165" y="1212812"/>
            <a:ext cx="2456359" cy="89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5669321" y="228529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contains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4426263" y="2858275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</p:txBody>
      </p:sp>
      <p:cxnSp>
        <p:nvCxnSpPr>
          <p:cNvPr id="17" name="Straight Arrow Connector 16"/>
          <p:cNvCxnSpPr>
            <a:stCxn id="20" idx="1"/>
            <a:endCxn id="15" idx="0"/>
          </p:cNvCxnSpPr>
          <p:nvPr/>
        </p:nvCxnSpPr>
        <p:spPr>
          <a:xfrm flipH="1">
            <a:off x="5173662" y="2383303"/>
            <a:ext cx="1946978" cy="47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541919" y="218035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20640" y="1887775"/>
            <a:ext cx="1632082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com.tlw8253.controller</a:t>
            </a:r>
            <a:endParaRPr lang="en-US" sz="1000" dirty="0"/>
          </a:p>
          <a:p>
            <a:pPr algn="ctr"/>
            <a:r>
              <a:rPr lang="en-US" sz="1400" dirty="0" err="1" smtClean="0"/>
              <a:t>ExceptionController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20" idx="1"/>
            <a:endCxn id="4" idx="3"/>
          </p:cNvCxnSpPr>
          <p:nvPr/>
        </p:nvCxnSpPr>
        <p:spPr>
          <a:xfrm flipH="1" flipV="1">
            <a:off x="5318321" y="1212812"/>
            <a:ext cx="1802319" cy="117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166028" y="1299474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0507387" y="2923890"/>
            <a:ext cx="653404" cy="1018434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8752722" y="2383303"/>
            <a:ext cx="1754665" cy="104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9283733" y="227638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79082" y="4274502"/>
            <a:ext cx="1904651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io.javalin.http.ExceptionHandler</a:t>
            </a:r>
            <a:endParaRPr lang="en-US" sz="1000" dirty="0" smtClean="0"/>
          </a:p>
          <a:p>
            <a:pPr algn="ctr"/>
            <a:r>
              <a:rPr lang="en-US" dirty="0" err="1" smtClean="0"/>
              <a:t>ExceptionHandler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0" idx="2"/>
            <a:endCxn id="29" idx="0"/>
          </p:cNvCxnSpPr>
          <p:nvPr/>
        </p:nvCxnSpPr>
        <p:spPr>
          <a:xfrm>
            <a:off x="7936681" y="2878831"/>
            <a:ext cx="394727" cy="139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7892172" y="3513136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returns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4333820" y="4377623"/>
            <a:ext cx="1494797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io.javalin.Javalin</a:t>
            </a:r>
            <a:endParaRPr lang="en-US" sz="1000" dirty="0" smtClean="0"/>
          </a:p>
          <a:p>
            <a:pPr algn="ctr"/>
            <a:r>
              <a:rPr lang="en-US" dirty="0" err="1" smtClean="0"/>
              <a:t>Javalin</a:t>
            </a:r>
            <a:r>
              <a:rPr lang="en-US" dirty="0" smtClean="0"/>
              <a:t> App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0" idx="2"/>
            <a:endCxn id="35" idx="3"/>
          </p:cNvCxnSpPr>
          <p:nvPr/>
        </p:nvCxnSpPr>
        <p:spPr>
          <a:xfrm flipH="1">
            <a:off x="5828617" y="2878831"/>
            <a:ext cx="2108064" cy="199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589629" y="3548141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  <a:r>
              <a:rPr lang="en-US" sz="1200" dirty="0" smtClean="0"/>
              <a:t>ap endpoints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8909686" y="472284"/>
            <a:ext cx="1494797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dirty="0"/>
              <a:t>Utility</a:t>
            </a:r>
          </a:p>
          <a:p>
            <a:pPr algn="ctr"/>
            <a:r>
              <a:rPr lang="en-US" sz="1200" dirty="0"/>
              <a:t>DB Connection</a:t>
            </a:r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7936681" y="967812"/>
            <a:ext cx="973005" cy="919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9657085" y="1463340"/>
            <a:ext cx="1177004" cy="146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023790" y="117062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10245586" y="1859829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0BF22D6-D5A2-4CCC-8E2D-329E25668556}"/>
              </a:ext>
            </a:extLst>
          </p:cNvPr>
          <p:cNvSpPr txBox="1"/>
          <p:nvPr/>
        </p:nvSpPr>
        <p:spPr>
          <a:xfrm>
            <a:off x="146648" y="131998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</a:t>
            </a:r>
            <a:r>
              <a:rPr lang="en-US" dirty="0" smtClean="0"/>
              <a:t>HTTP Exception</a:t>
            </a:r>
            <a:r>
              <a:rPr lang="en-US" dirty="0" smtClean="0"/>
              <a:t> </a:t>
            </a:r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47901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9670" y="83226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dirty="0"/>
              <a:t>DAO</a:t>
            </a:r>
          </a:p>
        </p:txBody>
      </p:sp>
      <p:sp>
        <p:nvSpPr>
          <p:cNvPr id="5" name="Rectangle 4"/>
          <p:cNvSpPr/>
          <p:nvPr/>
        </p:nvSpPr>
        <p:spPr>
          <a:xfrm>
            <a:off x="619766" y="2108575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9" name="Straight Arrow Connector 8"/>
          <p:cNvCxnSpPr>
            <a:stCxn id="5" idx="0"/>
            <a:endCxn id="4" idx="1"/>
          </p:cNvCxnSpPr>
          <p:nvPr/>
        </p:nvCxnSpPr>
        <p:spPr>
          <a:xfrm flipV="1">
            <a:off x="1367165" y="1327797"/>
            <a:ext cx="2832505" cy="78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1971030" y="1426110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93538" y="2923890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</p:txBody>
      </p:sp>
      <p:cxnSp>
        <p:nvCxnSpPr>
          <p:cNvPr id="17" name="Straight Arrow Connector 16"/>
          <p:cNvCxnSpPr>
            <a:stCxn id="4" idx="2"/>
            <a:endCxn id="15" idx="0"/>
          </p:cNvCxnSpPr>
          <p:nvPr/>
        </p:nvCxnSpPr>
        <p:spPr>
          <a:xfrm flipH="1">
            <a:off x="3340937" y="1823325"/>
            <a:ext cx="1606132" cy="110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541919" y="218035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19764" y="185982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 err="1"/>
              <a:t>DAOImpl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1"/>
            <a:endCxn id="4" idx="3"/>
          </p:cNvCxnSpPr>
          <p:nvPr/>
        </p:nvCxnSpPr>
        <p:spPr>
          <a:xfrm flipH="1" flipV="1">
            <a:off x="5694467" y="1327797"/>
            <a:ext cx="1625297" cy="102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166028" y="1299474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0507387" y="2923890"/>
            <a:ext cx="653404" cy="10184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8814561" y="2355357"/>
            <a:ext cx="1692826" cy="107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9283733" y="227638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79082" y="4274502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8067163" y="2850885"/>
            <a:ext cx="59318" cy="1423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221712" y="3239528"/>
            <a:ext cx="1062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Implemented DAO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33820" y="4377623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dirty="0"/>
              <a:t>Exception</a:t>
            </a:r>
          </a:p>
        </p:txBody>
      </p:sp>
      <p:cxnSp>
        <p:nvCxnSpPr>
          <p:cNvPr id="37" name="Straight Arrow Connector 36"/>
          <p:cNvCxnSpPr>
            <a:stCxn id="29" idx="1"/>
            <a:endCxn id="35" idx="3"/>
          </p:cNvCxnSpPr>
          <p:nvPr/>
        </p:nvCxnSpPr>
        <p:spPr>
          <a:xfrm flipH="1">
            <a:off x="5828617" y="4770030"/>
            <a:ext cx="1550465" cy="10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211549" y="450329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09686" y="472284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dirty="0"/>
              <a:t>Utility</a:t>
            </a:r>
          </a:p>
          <a:p>
            <a:pPr algn="ctr"/>
            <a:r>
              <a:rPr lang="en-US" sz="1200" dirty="0"/>
              <a:t>DB Connection</a:t>
            </a:r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8067163" y="967812"/>
            <a:ext cx="842523" cy="89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9657085" y="1463340"/>
            <a:ext cx="1177004" cy="146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023790" y="117062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10245586" y="1859829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0BF22D6-D5A2-4CCC-8E2D-329E25668556}"/>
              </a:ext>
            </a:extLst>
          </p:cNvPr>
          <p:cNvSpPr txBox="1"/>
          <p:nvPr/>
        </p:nvSpPr>
        <p:spPr>
          <a:xfrm>
            <a:off x="146648" y="131998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Generic Database Access Model</a:t>
            </a:r>
          </a:p>
        </p:txBody>
      </p:sp>
    </p:spTree>
    <p:extLst>
      <p:ext uri="{BB962C8B-B14F-4D97-AF65-F5344CB8AC3E}">
        <p14:creationId xmlns:p14="http://schemas.microsoft.com/office/powerpoint/2010/main" val="331968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9670" y="832269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dirty="0" err="1"/>
              <a:t>ClientDAO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9766" y="2108575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Client</a:t>
            </a:r>
          </a:p>
        </p:txBody>
      </p:sp>
      <p:cxnSp>
        <p:nvCxnSpPr>
          <p:cNvPr id="9" name="Straight Arrow Connector 8"/>
          <p:cNvCxnSpPr>
            <a:cxnSpLocks/>
            <a:stCxn id="4" idx="1"/>
            <a:endCxn id="5" idx="0"/>
          </p:cNvCxnSpPr>
          <p:nvPr/>
        </p:nvCxnSpPr>
        <p:spPr>
          <a:xfrm flipH="1">
            <a:off x="1367165" y="1327797"/>
            <a:ext cx="2832505" cy="78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1971030" y="1426110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93538" y="2923890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 err="1"/>
              <a:t>ClientDTO</a:t>
            </a:r>
            <a:endParaRPr lang="en-US" dirty="0"/>
          </a:p>
          <a:p>
            <a:pPr algn="ctr"/>
            <a:r>
              <a:rPr lang="en-US" sz="1200" dirty="0" err="1"/>
              <a:t>AddOrEditClientDTO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4" idx="2"/>
            <a:endCxn id="15" idx="0"/>
          </p:cNvCxnSpPr>
          <p:nvPr/>
        </p:nvCxnSpPr>
        <p:spPr>
          <a:xfrm flipH="1">
            <a:off x="3340937" y="1823325"/>
            <a:ext cx="1606132" cy="110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541919" y="218035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19764" y="1859829"/>
            <a:ext cx="1589922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 err="1"/>
              <a:t>ClientDAOImpl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1"/>
            <a:endCxn id="4" idx="3"/>
          </p:cNvCxnSpPr>
          <p:nvPr/>
        </p:nvCxnSpPr>
        <p:spPr>
          <a:xfrm flipH="1" flipV="1">
            <a:off x="5694467" y="1327797"/>
            <a:ext cx="1625297" cy="102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166028" y="1299474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0507387" y="2923890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8909686" y="2355357"/>
            <a:ext cx="1597701" cy="107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9283733" y="227638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79082" y="4274502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 err="1"/>
              <a:t>ClientService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8114725" y="2850885"/>
            <a:ext cx="11756" cy="1423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221712" y="3239528"/>
            <a:ext cx="1062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Implemented DAO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05165" y="3447841"/>
            <a:ext cx="1998489" cy="6570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1"/>
            <a:endCxn id="35" idx="3"/>
          </p:cNvCxnSpPr>
          <p:nvPr/>
        </p:nvCxnSpPr>
        <p:spPr>
          <a:xfrm flipH="1" flipV="1">
            <a:off x="6503654" y="3776368"/>
            <a:ext cx="875428" cy="99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6700557" y="4617354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09686" y="472284"/>
            <a:ext cx="1822194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8114725" y="967812"/>
            <a:ext cx="794961" cy="89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9820783" y="1463340"/>
            <a:ext cx="1013306" cy="146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8023790" y="117062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10245586" y="1859829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C45E26E-8FEE-4439-A34B-789237C9C62C}"/>
              </a:ext>
            </a:extLst>
          </p:cNvPr>
          <p:cNvSpPr txBox="1"/>
          <p:nvPr/>
        </p:nvSpPr>
        <p:spPr>
          <a:xfrm>
            <a:off x="146648" y="131998"/>
            <a:ext cx="467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Specific Database Access Client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D396BFC-10E0-4935-903B-EDC457BD1755}"/>
              </a:ext>
            </a:extLst>
          </p:cNvPr>
          <p:cNvSpPr/>
          <p:nvPr/>
        </p:nvSpPr>
        <p:spPr>
          <a:xfrm>
            <a:off x="4508845" y="4540325"/>
            <a:ext cx="1621682" cy="6570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02A645C8-F11F-438D-92DC-F6FCCA5ECFB8}"/>
              </a:ext>
            </a:extLst>
          </p:cNvPr>
          <p:cNvSpPr/>
          <p:nvPr/>
        </p:nvSpPr>
        <p:spPr>
          <a:xfrm>
            <a:off x="4505165" y="5729410"/>
            <a:ext cx="2048896" cy="6570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ClientNotFoundException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FF2076CA-F897-4293-B6CD-7408EB452156}"/>
              </a:ext>
            </a:extLst>
          </p:cNvPr>
          <p:cNvCxnSpPr>
            <a:stCxn id="29" idx="1"/>
            <a:endCxn id="31" idx="3"/>
          </p:cNvCxnSpPr>
          <p:nvPr/>
        </p:nvCxnSpPr>
        <p:spPr>
          <a:xfrm flipH="1">
            <a:off x="6130527" y="4770030"/>
            <a:ext cx="1248555" cy="9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C625B7B-4A1E-46C5-9082-4FEC89B30DA9}"/>
              </a:ext>
            </a:extLst>
          </p:cNvPr>
          <p:cNvCxnSpPr>
            <a:stCxn id="29" idx="1"/>
            <a:endCxn id="32" idx="3"/>
          </p:cNvCxnSpPr>
          <p:nvPr/>
        </p:nvCxnSpPr>
        <p:spPr>
          <a:xfrm flipH="1">
            <a:off x="6554061" y="4770030"/>
            <a:ext cx="825021" cy="1287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24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9670" y="83226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dirty="0" err="1"/>
              <a:t>ClientDAO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9424" y="2278701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Client</a:t>
            </a:r>
          </a:p>
        </p:txBody>
      </p:sp>
      <p:cxnSp>
        <p:nvCxnSpPr>
          <p:cNvPr id="9" name="Straight Arrow Connector 8"/>
          <p:cNvCxnSpPr>
            <a:stCxn id="5" idx="0"/>
            <a:endCxn id="4" idx="1"/>
          </p:cNvCxnSpPr>
          <p:nvPr/>
        </p:nvCxnSpPr>
        <p:spPr>
          <a:xfrm flipV="1">
            <a:off x="1786823" y="1327797"/>
            <a:ext cx="2412847" cy="95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0BBD6C8-C8F2-40C5-AA64-85961A11ADC2}"/>
              </a:ext>
            </a:extLst>
          </p:cNvPr>
          <p:cNvSpPr txBox="1"/>
          <p:nvPr/>
        </p:nvSpPr>
        <p:spPr>
          <a:xfrm>
            <a:off x="3093344" y="1893255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78515" y="277422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 err="1"/>
              <a:t>ClientDTO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00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176</Words>
  <Application>Microsoft Office PowerPoint</Application>
  <PresentationFormat>Widescreen</PresentationFormat>
  <Paragraphs>124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Weikel</dc:creator>
  <cp:lastModifiedBy>Tom Weikel</cp:lastModifiedBy>
  <cp:revision>29</cp:revision>
  <dcterms:created xsi:type="dcterms:W3CDTF">2021-07-29T02:36:30Z</dcterms:created>
  <dcterms:modified xsi:type="dcterms:W3CDTF">2021-08-02T20:51:03Z</dcterms:modified>
</cp:coreProperties>
</file>