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59318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828617" y="4770030"/>
            <a:ext cx="1550465" cy="10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211549" y="4503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 Database Access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 smtClean="0"/>
              <a:t>ClientDTO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589922" cy="991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114725" y="2850885"/>
            <a:ext cx="11756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828617" y="4770030"/>
            <a:ext cx="1550465" cy="10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211549" y="4503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114725" y="967812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820783" y="1463340"/>
            <a:ext cx="1013306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133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20</cp:revision>
  <dcterms:created xsi:type="dcterms:W3CDTF">2021-07-29T02:36:30Z</dcterms:created>
  <dcterms:modified xsi:type="dcterms:W3CDTF">2021-07-30T21:14:04Z</dcterms:modified>
</cp:coreProperties>
</file>